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heme/theme2.xml" ContentType="application/vnd.openxmlformats-officedocument.them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ink/ink1.xml" ContentType="application/inkml+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0.xml" ContentType="application/vnd.openxmlformats-officedocument.presentationml.tags+xml"/>
  <Override PartName="/ppt/tags/tag1391.xml" ContentType="application/vnd.openxmlformats-officedocument.presentationml.tags+xml"/>
  <Override PartName="/ppt/tags/tag1392.xml" ContentType="application/vnd.openxmlformats-officedocument.presentationml.tags+xml"/>
  <Override PartName="/ppt/tags/tag1393.xml" ContentType="application/vnd.openxmlformats-officedocument.presentationml.tags+xml"/>
  <Override PartName="/ppt/tags/tag1394.xml" ContentType="application/vnd.openxmlformats-officedocument.presentationml.tags+xml"/>
  <Override PartName="/ppt/tags/tag1395.xml" ContentType="application/vnd.openxmlformats-officedocument.presentationml.tags+xml"/>
  <Override PartName="/ppt/tags/tag1396.xml" ContentType="application/vnd.openxmlformats-officedocument.presentationml.tags+xml"/>
  <Override PartName="/ppt/tags/tag1397.xml" ContentType="application/vnd.openxmlformats-officedocument.presentationml.tags+xml"/>
  <Override PartName="/ppt/tags/tag1398.xml" ContentType="application/vnd.openxmlformats-officedocument.presentationml.tags+xml"/>
  <Override PartName="/ppt/tags/tag1399.xml" ContentType="application/vnd.openxmlformats-officedocument.presentationml.tags+xml"/>
  <Override PartName="/ppt/tags/tag1400.xml" ContentType="application/vnd.openxmlformats-officedocument.presentationml.tags+xml"/>
  <Override PartName="/ppt/tags/tag1401.xml" ContentType="application/vnd.openxmlformats-officedocument.presentationml.tags+xml"/>
  <Override PartName="/ppt/tags/tag1402.xml" ContentType="application/vnd.openxmlformats-officedocument.presentationml.tags+xml"/>
  <Override PartName="/ppt/tags/tag1403.xml" ContentType="application/vnd.openxmlformats-officedocument.presentationml.tags+xml"/>
  <Override PartName="/ppt/tags/tag1404.xml" ContentType="application/vnd.openxmlformats-officedocument.presentationml.tags+xml"/>
  <Override PartName="/ppt/tags/tag1405.xml" ContentType="application/vnd.openxmlformats-officedocument.presentationml.tags+xml"/>
  <Override PartName="/ppt/tags/tag1406.xml" ContentType="application/vnd.openxmlformats-officedocument.presentationml.tags+xml"/>
  <Override PartName="/ppt/tags/tag1407.xml" ContentType="application/vnd.openxmlformats-officedocument.presentationml.tags+xml"/>
  <Override PartName="/ppt/tags/tag1408.xml" ContentType="application/vnd.openxmlformats-officedocument.presentationml.tags+xml"/>
  <Override PartName="/ppt/tags/tag1409.xml" ContentType="application/vnd.openxmlformats-officedocument.presentationml.tags+xml"/>
  <Override PartName="/ppt/tags/tag1410.xml" ContentType="application/vnd.openxmlformats-officedocument.presentationml.tags+xml"/>
  <Override PartName="/ppt/tags/tag1411.xml" ContentType="application/vnd.openxmlformats-officedocument.presentationml.tags+xml"/>
  <Override PartName="/ppt/tags/tag1412.xml" ContentType="application/vnd.openxmlformats-officedocument.presentationml.tags+xml"/>
  <Override PartName="/ppt/tags/tag1413.xml" ContentType="application/vnd.openxmlformats-officedocument.presentationml.tags+xml"/>
  <Override PartName="/ppt/tags/tag1414.xml" ContentType="application/vnd.openxmlformats-officedocument.presentationml.tags+xml"/>
  <Override PartName="/ppt/tags/tag1415.xml" ContentType="application/vnd.openxmlformats-officedocument.presentationml.tags+xml"/>
  <Override PartName="/ppt/tags/tag1416.xml" ContentType="application/vnd.openxmlformats-officedocument.presentationml.tags+xml"/>
  <Override PartName="/ppt/tags/tag1417.xml" ContentType="application/vnd.openxmlformats-officedocument.presentationml.tags+xml"/>
  <Override PartName="/ppt/tags/tag1418.xml" ContentType="application/vnd.openxmlformats-officedocument.presentationml.tags+xml"/>
  <Override PartName="/ppt/tags/tag1419.xml" ContentType="application/vnd.openxmlformats-officedocument.presentationml.tags+xml"/>
  <Override PartName="/ppt/tags/tag1420.xml" ContentType="application/vnd.openxmlformats-officedocument.presentationml.tags+xml"/>
  <Override PartName="/ppt/tags/tag1421.xml" ContentType="application/vnd.openxmlformats-officedocument.presentationml.tags+xml"/>
  <Override PartName="/ppt/tags/tag1422.xml" ContentType="application/vnd.openxmlformats-officedocument.presentationml.tags+xml"/>
  <Override PartName="/ppt/tags/tag1423.xml" ContentType="application/vnd.openxmlformats-officedocument.presentationml.tags+xml"/>
  <Override PartName="/ppt/tags/tag1424.xml" ContentType="application/vnd.openxmlformats-officedocument.presentationml.tags+xml"/>
  <Override PartName="/ppt/tags/tag1425.xml" ContentType="application/vnd.openxmlformats-officedocument.presentationml.tags+xml"/>
  <Override PartName="/ppt/tags/tag1426.xml" ContentType="application/vnd.openxmlformats-officedocument.presentationml.tags+xml"/>
  <Override PartName="/ppt/tags/tag1427.xml" ContentType="application/vnd.openxmlformats-officedocument.presentationml.tags+xml"/>
  <Override PartName="/ppt/tags/tag1428.xml" ContentType="application/vnd.openxmlformats-officedocument.presentationml.tags+xml"/>
  <Override PartName="/ppt/tags/tag1429.xml" ContentType="application/vnd.openxmlformats-officedocument.presentationml.tags+xml"/>
  <Override PartName="/ppt/tags/tag1430.xml" ContentType="application/vnd.openxmlformats-officedocument.presentationml.tags+xml"/>
  <Override PartName="/ppt/tags/tag1431.xml" ContentType="application/vnd.openxmlformats-officedocument.presentationml.tags+xml"/>
  <Override PartName="/ppt/tags/tag1432.xml" ContentType="application/vnd.openxmlformats-officedocument.presentationml.tags+xml"/>
  <Override PartName="/ppt/tags/tag1433.xml" ContentType="application/vnd.openxmlformats-officedocument.presentationml.tags+xml"/>
  <Override PartName="/ppt/tags/tag1434.xml" ContentType="application/vnd.openxmlformats-officedocument.presentationml.tags+xml"/>
  <Override PartName="/ppt/tags/tag1435.xml" ContentType="application/vnd.openxmlformats-officedocument.presentationml.tags+xml"/>
  <Override PartName="/ppt/tags/tag1436.xml" ContentType="application/vnd.openxmlformats-officedocument.presentationml.tags+xml"/>
  <Override PartName="/ppt/tags/tag1437.xml" ContentType="application/vnd.openxmlformats-officedocument.presentationml.tags+xml"/>
  <Override PartName="/ppt/tags/tag1438.xml" ContentType="application/vnd.openxmlformats-officedocument.presentationml.tags+xml"/>
  <Override PartName="/ppt/tags/tag1439.xml" ContentType="application/vnd.openxmlformats-officedocument.presentationml.tags+xml"/>
  <Override PartName="/ppt/tags/tag1440.xml" ContentType="application/vnd.openxmlformats-officedocument.presentationml.tags+xml"/>
  <Override PartName="/ppt/tags/tag1441.xml" ContentType="application/vnd.openxmlformats-officedocument.presentationml.tags+xml"/>
  <Override PartName="/ppt/tags/tag1442.xml" ContentType="application/vnd.openxmlformats-officedocument.presentationml.tags+xml"/>
  <Override PartName="/ppt/tags/tag1443.xml" ContentType="application/vnd.openxmlformats-officedocument.presentationml.tags+xml"/>
  <Override PartName="/ppt/tags/tag1444.xml" ContentType="application/vnd.openxmlformats-officedocument.presentationml.tags+xml"/>
  <Override PartName="/ppt/tags/tag1445.xml" ContentType="application/vnd.openxmlformats-officedocument.presentationml.tags+xml"/>
  <Override PartName="/ppt/tags/tag1446.xml" ContentType="application/vnd.openxmlformats-officedocument.presentationml.tags+xml"/>
  <Override PartName="/ppt/tags/tag1447.xml" ContentType="application/vnd.openxmlformats-officedocument.presentationml.tags+xml"/>
  <Override PartName="/ppt/tags/tag1448.xml" ContentType="application/vnd.openxmlformats-officedocument.presentationml.tags+xml"/>
  <Override PartName="/ppt/tags/tag1449.xml" ContentType="application/vnd.openxmlformats-officedocument.presentationml.tags+xml"/>
  <Override PartName="/ppt/tags/tag1450.xml" ContentType="application/vnd.openxmlformats-officedocument.presentationml.tags+xml"/>
  <Override PartName="/ppt/ink/ink2.xml" ContentType="application/inkml+xml"/>
  <Override PartName="/ppt/tags/tag1451.xml" ContentType="application/vnd.openxmlformats-officedocument.presentationml.tags+xml"/>
  <Override PartName="/ppt/tags/tag1452.xml" ContentType="application/vnd.openxmlformats-officedocument.presentationml.tags+xml"/>
  <Override PartName="/ppt/tags/tag1453.xml" ContentType="application/vnd.openxmlformats-officedocument.presentationml.tags+xml"/>
  <Override PartName="/ppt/tags/tag1454.xml" ContentType="application/vnd.openxmlformats-officedocument.presentationml.tags+xml"/>
  <Override PartName="/ppt/tags/tag1455.xml" ContentType="application/vnd.openxmlformats-officedocument.presentationml.tags+xml"/>
  <Override PartName="/ppt/tags/tag1456.xml" ContentType="application/vnd.openxmlformats-officedocument.presentationml.tags+xml"/>
  <Override PartName="/ppt/tags/tag1457.xml" ContentType="application/vnd.openxmlformats-officedocument.presentationml.tags+xml"/>
  <Override PartName="/ppt/tags/tag1458.xml" ContentType="application/vnd.openxmlformats-officedocument.presentationml.tags+xml"/>
  <Override PartName="/ppt/tags/tag1459.xml" ContentType="application/vnd.openxmlformats-officedocument.presentationml.tags+xml"/>
  <Override PartName="/ppt/tags/tag1460.xml" ContentType="application/vnd.openxmlformats-officedocument.presentationml.tags+xml"/>
  <Override PartName="/ppt/tags/tag1461.xml" ContentType="application/vnd.openxmlformats-officedocument.presentationml.tags+xml"/>
  <Override PartName="/ppt/tags/tag1462.xml" ContentType="application/vnd.openxmlformats-officedocument.presentationml.tags+xml"/>
  <Override PartName="/ppt/tags/tag1463.xml" ContentType="application/vnd.openxmlformats-officedocument.presentationml.tags+xml"/>
  <Override PartName="/ppt/tags/tag1464.xml" ContentType="application/vnd.openxmlformats-officedocument.presentationml.tags+xml"/>
  <Override PartName="/ppt/tags/tag1465.xml" ContentType="application/vnd.openxmlformats-officedocument.presentationml.tags+xml"/>
  <Override PartName="/ppt/tags/tag1466.xml" ContentType="application/vnd.openxmlformats-officedocument.presentationml.tags+xml"/>
  <Override PartName="/ppt/tags/tag1467.xml" ContentType="application/vnd.openxmlformats-officedocument.presentationml.tags+xml"/>
  <Override PartName="/ppt/tags/tag1468.xml" ContentType="application/vnd.openxmlformats-officedocument.presentationml.tags+xml"/>
  <Override PartName="/ppt/tags/tag1469.xml" ContentType="application/vnd.openxmlformats-officedocument.presentationml.tags+xml"/>
  <Override PartName="/ppt/tags/tag1470.xml" ContentType="application/vnd.openxmlformats-officedocument.presentationml.tags+xml"/>
  <Override PartName="/ppt/tags/tag1471.xml" ContentType="application/vnd.openxmlformats-officedocument.presentationml.tags+xml"/>
  <Override PartName="/ppt/tags/tag1472.xml" ContentType="application/vnd.openxmlformats-officedocument.presentationml.tags+xml"/>
  <Override PartName="/ppt/tags/tag1473.xml" ContentType="application/vnd.openxmlformats-officedocument.presentationml.tags+xml"/>
  <Override PartName="/ppt/tags/tag1474.xml" ContentType="application/vnd.openxmlformats-officedocument.presentationml.tags+xml"/>
  <Override PartName="/ppt/tags/tag1475.xml" ContentType="application/vnd.openxmlformats-officedocument.presentationml.tags+xml"/>
  <Override PartName="/ppt/tags/tag1476.xml" ContentType="application/vnd.openxmlformats-officedocument.presentationml.tags+xml"/>
  <Override PartName="/ppt/tags/tag1477.xml" ContentType="application/vnd.openxmlformats-officedocument.presentationml.tags+xml"/>
  <Override PartName="/ppt/tags/tag1478.xml" ContentType="application/vnd.openxmlformats-officedocument.presentationml.tags+xml"/>
  <Override PartName="/ppt/tags/tag1479.xml" ContentType="application/vnd.openxmlformats-officedocument.presentationml.tags+xml"/>
  <Override PartName="/ppt/tags/tag1480.xml" ContentType="application/vnd.openxmlformats-officedocument.presentationml.tags+xml"/>
  <Override PartName="/ppt/tags/tag1481.xml" ContentType="application/vnd.openxmlformats-officedocument.presentationml.tags+xml"/>
  <Override PartName="/ppt/tags/tag1482.xml" ContentType="application/vnd.openxmlformats-officedocument.presentationml.tags+xml"/>
  <Override PartName="/ppt/tags/tag1483.xml" ContentType="application/vnd.openxmlformats-officedocument.presentationml.tags+xml"/>
  <Override PartName="/ppt/tags/tag1484.xml" ContentType="application/vnd.openxmlformats-officedocument.presentationml.tags+xml"/>
  <Override PartName="/ppt/tags/tag1485.xml" ContentType="application/vnd.openxmlformats-officedocument.presentationml.tags+xml"/>
  <Override PartName="/ppt/tags/tag1486.xml" ContentType="application/vnd.openxmlformats-officedocument.presentationml.tags+xml"/>
  <Override PartName="/ppt/tags/tag1487.xml" ContentType="application/vnd.openxmlformats-officedocument.presentationml.tags+xml"/>
  <Override PartName="/ppt/tags/tag1488.xml" ContentType="application/vnd.openxmlformats-officedocument.presentationml.tags+xml"/>
  <Override PartName="/ppt/tags/tag1489.xml" ContentType="application/vnd.openxmlformats-officedocument.presentationml.tags+xml"/>
  <Override PartName="/ppt/tags/tag1490.xml" ContentType="application/vnd.openxmlformats-officedocument.presentationml.tags+xml"/>
  <Override PartName="/ppt/tags/tag1491.xml" ContentType="application/vnd.openxmlformats-officedocument.presentationml.tags+xml"/>
  <Override PartName="/ppt/tags/tag1492.xml" ContentType="application/vnd.openxmlformats-officedocument.presentationml.tags+xml"/>
  <Override PartName="/ppt/tags/tag1493.xml" ContentType="application/vnd.openxmlformats-officedocument.presentationml.tags+xml"/>
  <Override PartName="/ppt/tags/tag1494.xml" ContentType="application/vnd.openxmlformats-officedocument.presentationml.tags+xml"/>
  <Override PartName="/ppt/tags/tag1495.xml" ContentType="application/vnd.openxmlformats-officedocument.presentationml.tags+xml"/>
  <Override PartName="/ppt/tags/tag1496.xml" ContentType="application/vnd.openxmlformats-officedocument.presentationml.tags+xml"/>
  <Override PartName="/ppt/tags/tag1497.xml" ContentType="application/vnd.openxmlformats-officedocument.presentationml.tags+xml"/>
  <Override PartName="/ppt/tags/tag1498.xml" ContentType="application/vnd.openxmlformats-officedocument.presentationml.tags+xml"/>
  <Override PartName="/ppt/tags/tag1499.xml" ContentType="application/vnd.openxmlformats-officedocument.presentationml.tags+xml"/>
  <Override PartName="/ppt/tags/tag1500.xml" ContentType="application/vnd.openxmlformats-officedocument.presentationml.tags+xml"/>
  <Override PartName="/ppt/tags/tag1501.xml" ContentType="application/vnd.openxmlformats-officedocument.presentationml.tags+xml"/>
  <Override PartName="/ppt/tags/tag1502.xml" ContentType="application/vnd.openxmlformats-officedocument.presentationml.tags+xml"/>
  <Override PartName="/ppt/tags/tag1503.xml" ContentType="application/vnd.openxmlformats-officedocument.presentationml.tags+xml"/>
  <Override PartName="/ppt/tags/tag1504.xml" ContentType="application/vnd.openxmlformats-officedocument.presentationml.tags+xml"/>
  <Override PartName="/ppt/tags/tag1505.xml" ContentType="application/vnd.openxmlformats-officedocument.presentationml.tags+xml"/>
  <Override PartName="/ppt/tags/tag1506.xml" ContentType="application/vnd.openxmlformats-officedocument.presentationml.tags+xml"/>
  <Override PartName="/ppt/tags/tag1507.xml" ContentType="application/vnd.openxmlformats-officedocument.presentationml.tags+xml"/>
  <Override PartName="/ppt/tags/tag1508.xml" ContentType="application/vnd.openxmlformats-officedocument.presentationml.tags+xml"/>
  <Override PartName="/ppt/tags/tag1509.xml" ContentType="application/vnd.openxmlformats-officedocument.presentationml.tags+xml"/>
  <Override PartName="/ppt/tags/tag1510.xml" ContentType="application/vnd.openxmlformats-officedocument.presentationml.tags+xml"/>
  <Override PartName="/ppt/tags/tag1511.xml" ContentType="application/vnd.openxmlformats-officedocument.presentationml.tags+xml"/>
  <Override PartName="/ppt/tags/tag1512.xml" ContentType="application/vnd.openxmlformats-officedocument.presentationml.tags+xml"/>
  <Override PartName="/ppt/tags/tag1513.xml" ContentType="application/vnd.openxmlformats-officedocument.presentationml.tags+xml"/>
  <Override PartName="/ppt/tags/tag1514.xml" ContentType="application/vnd.openxmlformats-officedocument.presentationml.tags+xml"/>
  <Override PartName="/ppt/tags/tag1515.xml" ContentType="application/vnd.openxmlformats-officedocument.presentationml.tags+xml"/>
  <Override PartName="/ppt/tags/tag1516.xml" ContentType="application/vnd.openxmlformats-officedocument.presentationml.tags+xml"/>
  <Override PartName="/ppt/tags/tag1517.xml" ContentType="application/vnd.openxmlformats-officedocument.presentationml.tags+xml"/>
  <Override PartName="/ppt/tags/tag1518.xml" ContentType="application/vnd.openxmlformats-officedocument.presentationml.tags+xml"/>
  <Override PartName="/ppt/tags/tag1519.xml" ContentType="application/vnd.openxmlformats-officedocument.presentationml.tags+xml"/>
  <Override PartName="/ppt/tags/tag1520.xml" ContentType="application/vnd.openxmlformats-officedocument.presentationml.tags+xml"/>
  <Override PartName="/ppt/tags/tag1521.xml" ContentType="application/vnd.openxmlformats-officedocument.presentationml.tags+xml"/>
  <Override PartName="/ppt/tags/tag1522.xml" ContentType="application/vnd.openxmlformats-officedocument.presentationml.tags+xml"/>
  <Override PartName="/ppt/tags/tag1523.xml" ContentType="application/vnd.openxmlformats-officedocument.presentationml.tags+xml"/>
  <Override PartName="/ppt/tags/tag1524.xml" ContentType="application/vnd.openxmlformats-officedocument.presentationml.tags+xml"/>
  <Override PartName="/ppt/tags/tag1525.xml" ContentType="application/vnd.openxmlformats-officedocument.presentationml.tags+xml"/>
  <Override PartName="/ppt/tags/tag1526.xml" ContentType="application/vnd.openxmlformats-officedocument.presentationml.tags+xml"/>
  <Override PartName="/ppt/tags/tag1527.xml" ContentType="application/vnd.openxmlformats-officedocument.presentationml.tags+xml"/>
  <Override PartName="/ppt/tags/tag1528.xml" ContentType="application/vnd.openxmlformats-officedocument.presentationml.tags+xml"/>
  <Override PartName="/ppt/tags/tag1529.xml" ContentType="application/vnd.openxmlformats-officedocument.presentationml.tags+xml"/>
  <Override PartName="/ppt/tags/tag1530.xml" ContentType="application/vnd.openxmlformats-officedocument.presentationml.tags+xml"/>
  <Override PartName="/ppt/tags/tag1531.xml" ContentType="application/vnd.openxmlformats-officedocument.presentationml.tags+xml"/>
  <Override PartName="/ppt/tags/tag1532.xml" ContentType="application/vnd.openxmlformats-officedocument.presentationml.tags+xml"/>
  <Override PartName="/ppt/tags/tag1533.xml" ContentType="application/vnd.openxmlformats-officedocument.presentationml.tags+xml"/>
  <Override PartName="/ppt/tags/tag1534.xml" ContentType="application/vnd.openxmlformats-officedocument.presentationml.tags+xml"/>
  <Override PartName="/ppt/tags/tag1535.xml" ContentType="application/vnd.openxmlformats-officedocument.presentationml.tags+xml"/>
  <Override PartName="/ppt/tags/tag1536.xml" ContentType="application/vnd.openxmlformats-officedocument.presentationml.tags+xml"/>
  <Override PartName="/ppt/tags/tag1537.xml" ContentType="application/vnd.openxmlformats-officedocument.presentationml.tags+xml"/>
  <Override PartName="/ppt/tags/tag1538.xml" ContentType="application/vnd.openxmlformats-officedocument.presentationml.tags+xml"/>
  <Override PartName="/ppt/tags/tag1539.xml" ContentType="application/vnd.openxmlformats-officedocument.presentationml.tags+xml"/>
  <Override PartName="/ppt/tags/tag1540.xml" ContentType="application/vnd.openxmlformats-officedocument.presentationml.tags+xml"/>
  <Override PartName="/ppt/tags/tag1541.xml" ContentType="application/vnd.openxmlformats-officedocument.presentationml.tags+xml"/>
  <Override PartName="/ppt/tags/tag1542.xml" ContentType="application/vnd.openxmlformats-officedocument.presentationml.tags+xml"/>
  <Override PartName="/ppt/tags/tag1543.xml" ContentType="application/vnd.openxmlformats-officedocument.presentationml.tags+xml"/>
  <Override PartName="/ppt/tags/tag1544.xml" ContentType="application/vnd.openxmlformats-officedocument.presentationml.tags+xml"/>
  <Override PartName="/ppt/tags/tag1545.xml" ContentType="application/vnd.openxmlformats-officedocument.presentationml.tags+xml"/>
  <Override PartName="/ppt/tags/tag1546.xml" ContentType="application/vnd.openxmlformats-officedocument.presentationml.tags+xml"/>
  <Override PartName="/ppt/tags/tag1547.xml" ContentType="application/vnd.openxmlformats-officedocument.presentationml.tags+xml"/>
  <Override PartName="/ppt/tags/tag1548.xml" ContentType="application/vnd.openxmlformats-officedocument.presentationml.tags+xml"/>
  <Override PartName="/ppt/tags/tag1549.xml" ContentType="application/vnd.openxmlformats-officedocument.presentationml.tags+xml"/>
  <Override PartName="/ppt/tags/tag1550.xml" ContentType="application/vnd.openxmlformats-officedocument.presentationml.tags+xml"/>
  <Override PartName="/ppt/tags/tag1551.xml" ContentType="application/vnd.openxmlformats-officedocument.presentationml.tags+xml"/>
  <Override PartName="/ppt/tags/tag1552.xml" ContentType="application/vnd.openxmlformats-officedocument.presentationml.tags+xml"/>
  <Override PartName="/ppt/tags/tag1553.xml" ContentType="application/vnd.openxmlformats-officedocument.presentationml.tags+xml"/>
  <Override PartName="/ppt/tags/tag1554.xml" ContentType="application/vnd.openxmlformats-officedocument.presentationml.tags+xml"/>
  <Override PartName="/ppt/tags/tag1555.xml" ContentType="application/vnd.openxmlformats-officedocument.presentationml.tags+xml"/>
  <Override PartName="/ppt/tags/tag1556.xml" ContentType="application/vnd.openxmlformats-officedocument.presentationml.tags+xml"/>
  <Override PartName="/ppt/tags/tag1557.xml" ContentType="application/vnd.openxmlformats-officedocument.presentationml.tags+xml"/>
  <Override PartName="/ppt/tags/tag1558.xml" ContentType="application/vnd.openxmlformats-officedocument.presentationml.tags+xml"/>
  <Override PartName="/ppt/tags/tag1559.xml" ContentType="application/vnd.openxmlformats-officedocument.presentationml.tags+xml"/>
  <Override PartName="/ppt/tags/tag1560.xml" ContentType="application/vnd.openxmlformats-officedocument.presentationml.tags+xml"/>
  <Override PartName="/ppt/tags/tag1561.xml" ContentType="application/vnd.openxmlformats-officedocument.presentationml.tags+xml"/>
  <Override PartName="/ppt/tags/tag1562.xml" ContentType="application/vnd.openxmlformats-officedocument.presentationml.tags+xml"/>
  <Override PartName="/ppt/tags/tag1563.xml" ContentType="application/vnd.openxmlformats-officedocument.presentationml.tags+xml"/>
  <Override PartName="/ppt/tags/tag1564.xml" ContentType="application/vnd.openxmlformats-officedocument.presentationml.tags+xml"/>
  <Override PartName="/ppt/tags/tag1565.xml" ContentType="application/vnd.openxmlformats-officedocument.presentationml.tags+xml"/>
  <Override PartName="/ppt/tags/tag1566.xml" ContentType="application/vnd.openxmlformats-officedocument.presentationml.tags+xml"/>
  <Override PartName="/ppt/tags/tag1567.xml" ContentType="application/vnd.openxmlformats-officedocument.presentationml.tags+xml"/>
  <Override PartName="/ppt/tags/tag1568.xml" ContentType="application/vnd.openxmlformats-officedocument.presentationml.tags+xml"/>
  <Override PartName="/ppt/tags/tag1569.xml" ContentType="application/vnd.openxmlformats-officedocument.presentationml.tags+xml"/>
  <Override PartName="/ppt/tags/tag1570.xml" ContentType="application/vnd.openxmlformats-officedocument.presentationml.tags+xml"/>
  <Override PartName="/ppt/tags/tag1571.xml" ContentType="application/vnd.openxmlformats-officedocument.presentationml.tags+xml"/>
  <Override PartName="/ppt/tags/tag1572.xml" ContentType="application/vnd.openxmlformats-officedocument.presentationml.tags+xml"/>
  <Override PartName="/ppt/tags/tag1573.xml" ContentType="application/vnd.openxmlformats-officedocument.presentationml.tags+xml"/>
  <Override PartName="/ppt/tags/tag1574.xml" ContentType="application/vnd.openxmlformats-officedocument.presentationml.tags+xml"/>
  <Override PartName="/ppt/tags/tag1575.xml" ContentType="application/vnd.openxmlformats-officedocument.presentationml.tags+xml"/>
  <Override PartName="/ppt/tags/tag1576.xml" ContentType="application/vnd.openxmlformats-officedocument.presentationml.tags+xml"/>
  <Override PartName="/ppt/tags/tag1577.xml" ContentType="application/vnd.openxmlformats-officedocument.presentationml.tags+xml"/>
  <Override PartName="/ppt/tags/tag1578.xml" ContentType="application/vnd.openxmlformats-officedocument.presentationml.tags+xml"/>
  <Override PartName="/ppt/tags/tag1579.xml" ContentType="application/vnd.openxmlformats-officedocument.presentationml.tags+xml"/>
  <Override PartName="/ppt/tags/tag1580.xml" ContentType="application/vnd.openxmlformats-officedocument.presentationml.tags+xml"/>
  <Override PartName="/ppt/tags/tag1581.xml" ContentType="application/vnd.openxmlformats-officedocument.presentationml.tags+xml"/>
  <Override PartName="/ppt/tags/tag1582.xml" ContentType="application/vnd.openxmlformats-officedocument.presentationml.tags+xml"/>
  <Override PartName="/ppt/tags/tag1583.xml" ContentType="application/vnd.openxmlformats-officedocument.presentationml.tags+xml"/>
  <Override PartName="/ppt/tags/tag1584.xml" ContentType="application/vnd.openxmlformats-officedocument.presentationml.tags+xml"/>
  <Override PartName="/ppt/tags/tag1585.xml" ContentType="application/vnd.openxmlformats-officedocument.presentationml.tags+xml"/>
  <Override PartName="/ppt/tags/tag1586.xml" ContentType="application/vnd.openxmlformats-officedocument.presentationml.tags+xml"/>
  <Override PartName="/ppt/tags/tag1587.xml" ContentType="application/vnd.openxmlformats-officedocument.presentationml.tags+xml"/>
  <Override PartName="/ppt/tags/tag1588.xml" ContentType="application/vnd.openxmlformats-officedocument.presentationml.tags+xml"/>
  <Override PartName="/ppt/tags/tag1589.xml" ContentType="application/vnd.openxmlformats-officedocument.presentationml.tags+xml"/>
  <Override PartName="/ppt/tags/tag1590.xml" ContentType="application/vnd.openxmlformats-officedocument.presentationml.tags+xml"/>
  <Override PartName="/ppt/tags/tag1591.xml" ContentType="application/vnd.openxmlformats-officedocument.presentationml.tags+xml"/>
  <Override PartName="/ppt/tags/tag1592.xml" ContentType="application/vnd.openxmlformats-officedocument.presentationml.tags+xml"/>
  <Override PartName="/ppt/tags/tag1593.xml" ContentType="application/vnd.openxmlformats-officedocument.presentationml.tags+xml"/>
  <Override PartName="/ppt/tags/tag1594.xml" ContentType="application/vnd.openxmlformats-officedocument.presentationml.tags+xml"/>
  <Override PartName="/ppt/tags/tag1595.xml" ContentType="application/vnd.openxmlformats-officedocument.presentationml.tags+xml"/>
  <Override PartName="/ppt/tags/tag1596.xml" ContentType="application/vnd.openxmlformats-officedocument.presentationml.tags+xml"/>
  <Override PartName="/ppt/tags/tag1597.xml" ContentType="application/vnd.openxmlformats-officedocument.presentationml.tags+xml"/>
  <Override PartName="/ppt/tags/tag1598.xml" ContentType="application/vnd.openxmlformats-officedocument.presentationml.tags+xml"/>
  <Override PartName="/ppt/tags/tag1599.xml" ContentType="application/vnd.openxmlformats-officedocument.presentationml.tags+xml"/>
  <Override PartName="/ppt/tags/tag1600.xml" ContentType="application/vnd.openxmlformats-officedocument.presentationml.tags+xml"/>
  <Override PartName="/ppt/tags/tag1601.xml" ContentType="application/vnd.openxmlformats-officedocument.presentationml.tags+xml"/>
  <Override PartName="/ppt/tags/tag1602.xml" ContentType="application/vnd.openxmlformats-officedocument.presentationml.tags+xml"/>
  <Override PartName="/ppt/tags/tag1603.xml" ContentType="application/vnd.openxmlformats-officedocument.presentationml.tags+xml"/>
  <Override PartName="/ppt/tags/tag1604.xml" ContentType="application/vnd.openxmlformats-officedocument.presentationml.tags+xml"/>
  <Override PartName="/ppt/tags/tag1605.xml" ContentType="application/vnd.openxmlformats-officedocument.presentationml.tags+xml"/>
  <Override PartName="/ppt/tags/tag1606.xml" ContentType="application/vnd.openxmlformats-officedocument.presentationml.tags+xml"/>
  <Override PartName="/ppt/tags/tag1607.xml" ContentType="application/vnd.openxmlformats-officedocument.presentationml.tags+xml"/>
  <Override PartName="/ppt/tags/tag1608.xml" ContentType="application/vnd.openxmlformats-officedocument.presentationml.tags+xml"/>
  <Override PartName="/ppt/tags/tag1609.xml" ContentType="application/vnd.openxmlformats-officedocument.presentationml.tags+xml"/>
  <Override PartName="/ppt/tags/tag1610.xml" ContentType="application/vnd.openxmlformats-officedocument.presentationml.tags+xml"/>
  <Override PartName="/ppt/tags/tag1611.xml" ContentType="application/vnd.openxmlformats-officedocument.presentationml.tags+xml"/>
  <Override PartName="/ppt/tags/tag1612.xml" ContentType="application/vnd.openxmlformats-officedocument.presentationml.tags+xml"/>
  <Override PartName="/ppt/tags/tag1613.xml" ContentType="application/vnd.openxmlformats-officedocument.presentationml.tags+xml"/>
  <Override PartName="/ppt/tags/tag1614.xml" ContentType="application/vnd.openxmlformats-officedocument.presentationml.tags+xml"/>
  <Override PartName="/ppt/tags/tag1615.xml" ContentType="application/vnd.openxmlformats-officedocument.presentationml.tags+xml"/>
  <Override PartName="/ppt/tags/tag1616.xml" ContentType="application/vnd.openxmlformats-officedocument.presentationml.tags+xml"/>
  <Override PartName="/ppt/tags/tag1617.xml" ContentType="application/vnd.openxmlformats-officedocument.presentationml.tags+xml"/>
  <Override PartName="/ppt/tags/tag1618.xml" ContentType="application/vnd.openxmlformats-officedocument.presentationml.tags+xml"/>
  <Override PartName="/ppt/tags/tag1619.xml" ContentType="application/vnd.openxmlformats-officedocument.presentationml.tags+xml"/>
  <Override PartName="/ppt/tags/tag1620.xml" ContentType="application/vnd.openxmlformats-officedocument.presentationml.tags+xml"/>
  <Override PartName="/ppt/tags/tag1621.xml" ContentType="application/vnd.openxmlformats-officedocument.presentationml.tags+xml"/>
  <Override PartName="/ppt/tags/tag1622.xml" ContentType="application/vnd.openxmlformats-officedocument.presentationml.tags+xml"/>
  <Override PartName="/ppt/tags/tag1623.xml" ContentType="application/vnd.openxmlformats-officedocument.presentationml.tags+xml"/>
  <Override PartName="/ppt/tags/tag1624.xml" ContentType="application/vnd.openxmlformats-officedocument.presentationml.tags+xml"/>
  <Override PartName="/ppt/tags/tag1625.xml" ContentType="application/vnd.openxmlformats-officedocument.presentationml.tags+xml"/>
  <Override PartName="/ppt/tags/tag1626.xml" ContentType="application/vnd.openxmlformats-officedocument.presentationml.tags+xml"/>
  <Override PartName="/ppt/tags/tag1627.xml" ContentType="application/vnd.openxmlformats-officedocument.presentationml.tags+xml"/>
  <Override PartName="/ppt/tags/tag1628.xml" ContentType="application/vnd.openxmlformats-officedocument.presentationml.tags+xml"/>
  <Override PartName="/ppt/tags/tag1629.xml" ContentType="application/vnd.openxmlformats-officedocument.presentationml.tags+xml"/>
  <Override PartName="/ppt/tags/tag1630.xml" ContentType="application/vnd.openxmlformats-officedocument.presentationml.tags+xml"/>
  <Override PartName="/ppt/tags/tag1631.xml" ContentType="application/vnd.openxmlformats-officedocument.presentationml.tags+xml"/>
  <Override PartName="/ppt/tags/tag1632.xml" ContentType="application/vnd.openxmlformats-officedocument.presentationml.tags+xml"/>
  <Override PartName="/ppt/tags/tag1633.xml" ContentType="application/vnd.openxmlformats-officedocument.presentationml.tags+xml"/>
  <Override PartName="/ppt/tags/tag1634.xml" ContentType="application/vnd.openxmlformats-officedocument.presentationml.tags+xml"/>
  <Override PartName="/ppt/tags/tag1635.xml" ContentType="application/vnd.openxmlformats-officedocument.presentationml.tags+xml"/>
  <Override PartName="/ppt/tags/tag1636.xml" ContentType="application/vnd.openxmlformats-officedocument.presentationml.tags+xml"/>
  <Override PartName="/ppt/tags/tag1637.xml" ContentType="application/vnd.openxmlformats-officedocument.presentationml.tags+xml"/>
  <Override PartName="/ppt/tags/tag1638.xml" ContentType="application/vnd.openxmlformats-officedocument.presentationml.tags+xml"/>
  <Override PartName="/ppt/tags/tag1639.xml" ContentType="application/vnd.openxmlformats-officedocument.presentationml.tags+xml"/>
  <Override PartName="/ppt/tags/tag1640.xml" ContentType="application/vnd.openxmlformats-officedocument.presentationml.tags+xml"/>
  <Override PartName="/ppt/tags/tag1641.xml" ContentType="application/vnd.openxmlformats-officedocument.presentationml.tags+xml"/>
  <Override PartName="/ppt/tags/tag1642.xml" ContentType="application/vnd.openxmlformats-officedocument.presentationml.tags+xml"/>
  <Override PartName="/ppt/tags/tag1643.xml" ContentType="application/vnd.openxmlformats-officedocument.presentationml.tags+xml"/>
  <Override PartName="/ppt/tags/tag1644.xml" ContentType="application/vnd.openxmlformats-officedocument.presentationml.tags+xml"/>
  <Override PartName="/ppt/tags/tag1645.xml" ContentType="application/vnd.openxmlformats-officedocument.presentationml.tags+xml"/>
  <Override PartName="/ppt/tags/tag1646.xml" ContentType="application/vnd.openxmlformats-officedocument.presentationml.tags+xml"/>
  <Override PartName="/ppt/tags/tag1647.xml" ContentType="application/vnd.openxmlformats-officedocument.presentationml.tags+xml"/>
  <Override PartName="/ppt/tags/tag1648.xml" ContentType="application/vnd.openxmlformats-officedocument.presentationml.tags+xml"/>
  <Override PartName="/ppt/tags/tag1649.xml" ContentType="application/vnd.openxmlformats-officedocument.presentationml.tags+xml"/>
  <Override PartName="/ppt/tags/tag1650.xml" ContentType="application/vnd.openxmlformats-officedocument.presentationml.tags+xml"/>
  <Override PartName="/ppt/tags/tag1651.xml" ContentType="application/vnd.openxmlformats-officedocument.presentationml.tags+xml"/>
  <Override PartName="/ppt/tags/tag1652.xml" ContentType="application/vnd.openxmlformats-officedocument.presentationml.tags+xml"/>
  <Override PartName="/ppt/tags/tag1653.xml" ContentType="application/vnd.openxmlformats-officedocument.presentationml.tags+xml"/>
  <Override PartName="/ppt/tags/tag1654.xml" ContentType="application/vnd.openxmlformats-officedocument.presentationml.tags+xml"/>
  <Override PartName="/ppt/tags/tag1655.xml" ContentType="application/vnd.openxmlformats-officedocument.presentationml.tags+xml"/>
  <Override PartName="/ppt/tags/tag1656.xml" ContentType="application/vnd.openxmlformats-officedocument.presentationml.tags+xml"/>
  <Override PartName="/ppt/tags/tag1657.xml" ContentType="application/vnd.openxmlformats-officedocument.presentationml.tags+xml"/>
  <Override PartName="/ppt/tags/tag1658.xml" ContentType="application/vnd.openxmlformats-officedocument.presentationml.tags+xml"/>
  <Override PartName="/ppt/tags/tag1659.xml" ContentType="application/vnd.openxmlformats-officedocument.presentationml.tags+xml"/>
  <Override PartName="/ppt/tags/tag1660.xml" ContentType="application/vnd.openxmlformats-officedocument.presentationml.tags+xml"/>
  <Override PartName="/ppt/tags/tag1661.xml" ContentType="application/vnd.openxmlformats-officedocument.presentationml.tags+xml"/>
  <Override PartName="/ppt/tags/tag1662.xml" ContentType="application/vnd.openxmlformats-officedocument.presentationml.tags+xml"/>
  <Override PartName="/ppt/tags/tag1663.xml" ContentType="application/vnd.openxmlformats-officedocument.presentationml.tags+xml"/>
  <Override PartName="/ppt/notesSlides/notesSlide1.xml" ContentType="application/vnd.openxmlformats-officedocument.presentationml.notesSlide+xml"/>
  <Override PartName="/ppt/tags/tag1664.xml" ContentType="application/vnd.openxmlformats-officedocument.presentationml.tags+xml"/>
  <Override PartName="/ppt/tags/tag1665.xml" ContentType="application/vnd.openxmlformats-officedocument.presentationml.tags+xml"/>
  <Override PartName="/ppt/tags/tag1666.xml" ContentType="application/vnd.openxmlformats-officedocument.presentationml.tags+xml"/>
  <Override PartName="/ppt/tags/tag1667.xml" ContentType="application/vnd.openxmlformats-officedocument.presentationml.tags+xml"/>
  <Override PartName="/ppt/tags/tag1668.xml" ContentType="application/vnd.openxmlformats-officedocument.presentationml.tags+xml"/>
  <Override PartName="/ppt/tags/tag1669.xml" ContentType="application/vnd.openxmlformats-officedocument.presentationml.tags+xml"/>
  <Override PartName="/ppt/tags/tag1670.xml" ContentType="application/vnd.openxmlformats-officedocument.presentationml.tags+xml"/>
  <Override PartName="/ppt/tags/tag1671.xml" ContentType="application/vnd.openxmlformats-officedocument.presentationml.tags+xml"/>
  <Override PartName="/ppt/tags/tag1672.xml" ContentType="application/vnd.openxmlformats-officedocument.presentationml.tags+xml"/>
  <Override PartName="/ppt/tags/tag1673.xml" ContentType="application/vnd.openxmlformats-officedocument.presentationml.tags+xml"/>
  <Override PartName="/ppt/tags/tag1674.xml" ContentType="application/vnd.openxmlformats-officedocument.presentationml.tags+xml"/>
  <Override PartName="/ppt/tags/tag1675.xml" ContentType="application/vnd.openxmlformats-officedocument.presentationml.tags+xml"/>
  <Override PartName="/ppt/tags/tag1676.xml" ContentType="application/vnd.openxmlformats-officedocument.presentationml.tags+xml"/>
  <Override PartName="/ppt/tags/tag1677.xml" ContentType="application/vnd.openxmlformats-officedocument.presentationml.tags+xml"/>
  <Override PartName="/ppt/tags/tag1678.xml" ContentType="application/vnd.openxmlformats-officedocument.presentationml.tags+xml"/>
  <Override PartName="/ppt/tags/tag1679.xml" ContentType="application/vnd.openxmlformats-officedocument.presentationml.tags+xml"/>
  <Override PartName="/ppt/tags/tag1680.xml" ContentType="application/vnd.openxmlformats-officedocument.presentationml.tags+xml"/>
  <Override PartName="/ppt/tags/tag1681.xml" ContentType="application/vnd.openxmlformats-officedocument.presentationml.tags+xml"/>
  <Override PartName="/ppt/tags/tag1682.xml" ContentType="application/vnd.openxmlformats-officedocument.presentationml.tags+xml"/>
  <Override PartName="/ppt/tags/tag1683.xml" ContentType="application/vnd.openxmlformats-officedocument.presentationml.tags+xml"/>
  <Override PartName="/ppt/tags/tag1684.xml" ContentType="application/vnd.openxmlformats-officedocument.presentationml.tags+xml"/>
  <Override PartName="/ppt/tags/tag1685.xml" ContentType="application/vnd.openxmlformats-officedocument.presentationml.tags+xml"/>
  <Override PartName="/ppt/tags/tag1686.xml" ContentType="application/vnd.openxmlformats-officedocument.presentationml.tags+xml"/>
  <Override PartName="/ppt/tags/tag1687.xml" ContentType="application/vnd.openxmlformats-officedocument.presentationml.tags+xml"/>
  <Override PartName="/ppt/tags/tag1688.xml" ContentType="application/vnd.openxmlformats-officedocument.presentationml.tags+xml"/>
  <Override PartName="/ppt/tags/tag1689.xml" ContentType="application/vnd.openxmlformats-officedocument.presentationml.tags+xml"/>
  <Override PartName="/ppt/tags/tag1690.xml" ContentType="application/vnd.openxmlformats-officedocument.presentationml.tags+xml"/>
  <Override PartName="/ppt/tags/tag1691.xml" ContentType="application/vnd.openxmlformats-officedocument.presentationml.tags+xml"/>
  <Override PartName="/ppt/tags/tag1692.xml" ContentType="application/vnd.openxmlformats-officedocument.presentationml.tags+xml"/>
  <Override PartName="/ppt/tags/tag1693.xml" ContentType="application/vnd.openxmlformats-officedocument.presentationml.tags+xml"/>
  <Override PartName="/ppt/tags/tag1694.xml" ContentType="application/vnd.openxmlformats-officedocument.presentationml.tags+xml"/>
  <Override PartName="/ppt/tags/tag1695.xml" ContentType="application/vnd.openxmlformats-officedocument.presentationml.tags+xml"/>
  <Override PartName="/ppt/tags/tag1696.xml" ContentType="application/vnd.openxmlformats-officedocument.presentationml.tags+xml"/>
  <Override PartName="/ppt/tags/tag1697.xml" ContentType="application/vnd.openxmlformats-officedocument.presentationml.tags+xml"/>
  <Override PartName="/ppt/tags/tag1698.xml" ContentType="application/vnd.openxmlformats-officedocument.presentationml.tags+xml"/>
  <Override PartName="/ppt/tags/tag1699.xml" ContentType="application/vnd.openxmlformats-officedocument.presentationml.tags+xml"/>
  <Override PartName="/ppt/tags/tag1700.xml" ContentType="application/vnd.openxmlformats-officedocument.presentationml.tags+xml"/>
  <Override PartName="/ppt/tags/tag1701.xml" ContentType="application/vnd.openxmlformats-officedocument.presentationml.tags+xml"/>
  <Override PartName="/ppt/tags/tag1702.xml" ContentType="application/vnd.openxmlformats-officedocument.presentationml.tags+xml"/>
  <Override PartName="/ppt/tags/tag1703.xml" ContentType="application/vnd.openxmlformats-officedocument.presentationml.tags+xml"/>
  <Override PartName="/ppt/tags/tag1704.xml" ContentType="application/vnd.openxmlformats-officedocument.presentationml.tags+xml"/>
  <Override PartName="/ppt/tags/tag1705.xml" ContentType="application/vnd.openxmlformats-officedocument.presentationml.tags+xml"/>
  <Override PartName="/ppt/tags/tag1706.xml" ContentType="application/vnd.openxmlformats-officedocument.presentationml.tags+xml"/>
  <Override PartName="/ppt/tags/tag1707.xml" ContentType="application/vnd.openxmlformats-officedocument.presentationml.tags+xml"/>
  <Override PartName="/ppt/tags/tag1708.xml" ContentType="application/vnd.openxmlformats-officedocument.presentationml.tags+xml"/>
  <Override PartName="/ppt/tags/tag1709.xml" ContentType="application/vnd.openxmlformats-officedocument.presentationml.tags+xml"/>
  <Override PartName="/ppt/tags/tag1710.xml" ContentType="application/vnd.openxmlformats-officedocument.presentationml.tags+xml"/>
  <Override PartName="/ppt/tags/tag1711.xml" ContentType="application/vnd.openxmlformats-officedocument.presentationml.tags+xml"/>
  <Override PartName="/ppt/tags/tag1712.xml" ContentType="application/vnd.openxmlformats-officedocument.presentationml.tags+xml"/>
  <Override PartName="/ppt/tags/tag1713.xml" ContentType="application/vnd.openxmlformats-officedocument.presentationml.tags+xml"/>
  <Override PartName="/ppt/tags/tag1714.xml" ContentType="application/vnd.openxmlformats-officedocument.presentationml.tags+xml"/>
  <Override PartName="/ppt/tags/tag1715.xml" ContentType="application/vnd.openxmlformats-officedocument.presentationml.tags+xml"/>
  <Override PartName="/ppt/tags/tag1716.xml" ContentType="application/vnd.openxmlformats-officedocument.presentationml.tags+xml"/>
  <Override PartName="/ppt/tags/tag1717.xml" ContentType="application/vnd.openxmlformats-officedocument.presentationml.tags+xml"/>
  <Override PartName="/ppt/tags/tag1718.xml" ContentType="application/vnd.openxmlformats-officedocument.presentationml.tags+xml"/>
  <Override PartName="/ppt/tags/tag1719.xml" ContentType="application/vnd.openxmlformats-officedocument.presentationml.tags+xml"/>
  <Override PartName="/ppt/tags/tag1720.xml" ContentType="application/vnd.openxmlformats-officedocument.presentationml.tags+xml"/>
  <Override PartName="/ppt/tags/tag1721.xml" ContentType="application/vnd.openxmlformats-officedocument.presentationml.tags+xml"/>
  <Override PartName="/ppt/tags/tag1722.xml" ContentType="application/vnd.openxmlformats-officedocument.presentationml.tags+xml"/>
  <Override PartName="/ppt/tags/tag1723.xml" ContentType="application/vnd.openxmlformats-officedocument.presentationml.tags+xml"/>
  <Override PartName="/ppt/tags/tag1724.xml" ContentType="application/vnd.openxmlformats-officedocument.presentationml.tags+xml"/>
  <Override PartName="/ppt/tags/tag1725.xml" ContentType="application/vnd.openxmlformats-officedocument.presentationml.tags+xml"/>
  <Override PartName="/ppt/tags/tag1726.xml" ContentType="application/vnd.openxmlformats-officedocument.presentationml.tags+xml"/>
  <Override PartName="/ppt/tags/tag1727.xml" ContentType="application/vnd.openxmlformats-officedocument.presentationml.tags+xml"/>
  <Override PartName="/ppt/tags/tag1728.xml" ContentType="application/vnd.openxmlformats-officedocument.presentationml.tags+xml"/>
  <Override PartName="/ppt/tags/tag1729.xml" ContentType="application/vnd.openxmlformats-officedocument.presentationml.tags+xml"/>
  <Override PartName="/ppt/tags/tag1730.xml" ContentType="application/vnd.openxmlformats-officedocument.presentationml.tags+xml"/>
  <Override PartName="/ppt/tags/tag1731.xml" ContentType="application/vnd.openxmlformats-officedocument.presentationml.tags+xml"/>
  <Override PartName="/ppt/tags/tag1732.xml" ContentType="application/vnd.openxmlformats-officedocument.presentationml.tags+xml"/>
  <Override PartName="/ppt/tags/tag1733.xml" ContentType="application/vnd.openxmlformats-officedocument.presentationml.tags+xml"/>
  <Override PartName="/ppt/tags/tag1734.xml" ContentType="application/vnd.openxmlformats-officedocument.presentationml.tags+xml"/>
  <Override PartName="/ppt/tags/tag1735.xml" ContentType="application/vnd.openxmlformats-officedocument.presentationml.tags+xml"/>
  <Override PartName="/ppt/tags/tag1736.xml" ContentType="application/vnd.openxmlformats-officedocument.presentationml.tags+xml"/>
  <Override PartName="/ppt/tags/tag1737.xml" ContentType="application/vnd.openxmlformats-officedocument.presentationml.tags+xml"/>
  <Override PartName="/ppt/tags/tag1738.xml" ContentType="application/vnd.openxmlformats-officedocument.presentationml.tags+xml"/>
  <Override PartName="/ppt/tags/tag1739.xml" ContentType="application/vnd.openxmlformats-officedocument.presentationml.tags+xml"/>
  <Override PartName="/ppt/tags/tag1740.xml" ContentType="application/vnd.openxmlformats-officedocument.presentationml.tags+xml"/>
  <Override PartName="/ppt/tags/tag1741.xml" ContentType="application/vnd.openxmlformats-officedocument.presentationml.tags+xml"/>
  <Override PartName="/ppt/tags/tag1742.xml" ContentType="application/vnd.openxmlformats-officedocument.presentationml.tags+xml"/>
  <Override PartName="/ppt/tags/tag1743.xml" ContentType="application/vnd.openxmlformats-officedocument.presentationml.tags+xml"/>
  <Override PartName="/ppt/tags/tag1744.xml" ContentType="application/vnd.openxmlformats-officedocument.presentationml.tags+xml"/>
  <Override PartName="/ppt/tags/tag1745.xml" ContentType="application/vnd.openxmlformats-officedocument.presentationml.tags+xml"/>
  <Override PartName="/ppt/tags/tag1746.xml" ContentType="application/vnd.openxmlformats-officedocument.presentationml.tags+xml"/>
  <Override PartName="/ppt/tags/tag1747.xml" ContentType="application/vnd.openxmlformats-officedocument.presentationml.tags+xml"/>
  <Override PartName="/ppt/tags/tag1748.xml" ContentType="application/vnd.openxmlformats-officedocument.presentationml.tags+xml"/>
  <Override PartName="/ppt/tags/tag1749.xml" ContentType="application/vnd.openxmlformats-officedocument.presentationml.tags+xml"/>
  <Override PartName="/ppt/tags/tag1750.xml" ContentType="application/vnd.openxmlformats-officedocument.presentationml.tags+xml"/>
  <Override PartName="/ppt/tags/tag1751.xml" ContentType="application/vnd.openxmlformats-officedocument.presentationml.tags+xml"/>
  <Override PartName="/ppt/tags/tag1752.xml" ContentType="application/vnd.openxmlformats-officedocument.presentationml.tags+xml"/>
  <Override PartName="/ppt/tags/tag1753.xml" ContentType="application/vnd.openxmlformats-officedocument.presentationml.tags+xml"/>
  <Override PartName="/ppt/tags/tag1754.xml" ContentType="application/vnd.openxmlformats-officedocument.presentationml.tags+xml"/>
  <Override PartName="/ppt/tags/tag1755.xml" ContentType="application/vnd.openxmlformats-officedocument.presentationml.tags+xml"/>
  <Override PartName="/ppt/tags/tag1756.xml" ContentType="application/vnd.openxmlformats-officedocument.presentationml.tags+xml"/>
  <Override PartName="/ppt/tags/tag1757.xml" ContentType="application/vnd.openxmlformats-officedocument.presentationml.tags+xml"/>
  <Override PartName="/ppt/tags/tag1758.xml" ContentType="application/vnd.openxmlformats-officedocument.presentationml.tags+xml"/>
  <Override PartName="/ppt/tags/tag1759.xml" ContentType="application/vnd.openxmlformats-officedocument.presentationml.tags+xml"/>
  <Override PartName="/ppt/tags/tag1760.xml" ContentType="application/vnd.openxmlformats-officedocument.presentationml.tags+xml"/>
  <Override PartName="/ppt/tags/tag1761.xml" ContentType="application/vnd.openxmlformats-officedocument.presentationml.tags+xml"/>
  <Override PartName="/ppt/tags/tag1762.xml" ContentType="application/vnd.openxmlformats-officedocument.presentationml.tags+xml"/>
  <Override PartName="/ppt/tags/tag1763.xml" ContentType="application/vnd.openxmlformats-officedocument.presentationml.tags+xml"/>
  <Override PartName="/ppt/tags/tag1764.xml" ContentType="application/vnd.openxmlformats-officedocument.presentationml.tags+xml"/>
  <Override PartName="/ppt/tags/tag1765.xml" ContentType="application/vnd.openxmlformats-officedocument.presentationml.tags+xml"/>
  <Override PartName="/ppt/tags/tag1766.xml" ContentType="application/vnd.openxmlformats-officedocument.presentationml.tags+xml"/>
  <Override PartName="/ppt/tags/tag1767.xml" ContentType="application/vnd.openxmlformats-officedocument.presentationml.tags+xml"/>
  <Override PartName="/ppt/tags/tag1768.xml" ContentType="application/vnd.openxmlformats-officedocument.presentationml.tags+xml"/>
  <Override PartName="/ppt/tags/tag1769.xml" ContentType="application/vnd.openxmlformats-officedocument.presentationml.tags+xml"/>
  <Override PartName="/ppt/tags/tag1770.xml" ContentType="application/vnd.openxmlformats-officedocument.presentationml.tags+xml"/>
  <Override PartName="/ppt/tags/tag1771.xml" ContentType="application/vnd.openxmlformats-officedocument.presentationml.tags+xml"/>
  <Override PartName="/ppt/tags/tag1772.xml" ContentType="application/vnd.openxmlformats-officedocument.presentationml.tags+xml"/>
  <Override PartName="/ppt/tags/tag1773.xml" ContentType="application/vnd.openxmlformats-officedocument.presentationml.tags+xml"/>
  <Override PartName="/ppt/tags/tag1774.xml" ContentType="application/vnd.openxmlformats-officedocument.presentationml.tags+xml"/>
  <Override PartName="/ppt/tags/tag1775.xml" ContentType="application/vnd.openxmlformats-officedocument.presentationml.tags+xml"/>
  <Override PartName="/ppt/tags/tag1776.xml" ContentType="application/vnd.openxmlformats-officedocument.presentationml.tags+xml"/>
  <Override PartName="/ppt/tags/tag1777.xml" ContentType="application/vnd.openxmlformats-officedocument.presentationml.tags+xml"/>
  <Override PartName="/ppt/tags/tag1778.xml" ContentType="application/vnd.openxmlformats-officedocument.presentationml.tags+xml"/>
  <Override PartName="/ppt/tags/tag1779.xml" ContentType="application/vnd.openxmlformats-officedocument.presentationml.tags+xml"/>
  <Override PartName="/ppt/tags/tag1780.xml" ContentType="application/vnd.openxmlformats-officedocument.presentationml.tags+xml"/>
  <Override PartName="/ppt/tags/tag1781.xml" ContentType="application/vnd.openxmlformats-officedocument.presentationml.tags+xml"/>
  <Override PartName="/ppt/tags/tag1782.xml" ContentType="application/vnd.openxmlformats-officedocument.presentationml.tags+xml"/>
  <Override PartName="/ppt/tags/tag1783.xml" ContentType="application/vnd.openxmlformats-officedocument.presentationml.tags+xml"/>
  <Override PartName="/ppt/tags/tag1784.xml" ContentType="application/vnd.openxmlformats-officedocument.presentationml.tags+xml"/>
  <Override PartName="/ppt/tags/tag1785.xml" ContentType="application/vnd.openxmlformats-officedocument.presentationml.tags+xml"/>
  <Override PartName="/ppt/tags/tag1786.xml" ContentType="application/vnd.openxmlformats-officedocument.presentationml.tags+xml"/>
  <Override PartName="/ppt/tags/tag1787.xml" ContentType="application/vnd.openxmlformats-officedocument.presentationml.tags+xml"/>
  <Override PartName="/ppt/tags/tag1788.xml" ContentType="application/vnd.openxmlformats-officedocument.presentationml.tags+xml"/>
  <Override PartName="/ppt/tags/tag1789.xml" ContentType="application/vnd.openxmlformats-officedocument.presentationml.tags+xml"/>
  <Override PartName="/ppt/tags/tag1790.xml" ContentType="application/vnd.openxmlformats-officedocument.presentationml.tags+xml"/>
  <Override PartName="/ppt/tags/tag1791.xml" ContentType="application/vnd.openxmlformats-officedocument.presentationml.tags+xml"/>
  <Override PartName="/ppt/tags/tag1792.xml" ContentType="application/vnd.openxmlformats-officedocument.presentationml.tags+xml"/>
  <Override PartName="/ppt/tags/tag1793.xml" ContentType="application/vnd.openxmlformats-officedocument.presentationml.tags+xml"/>
  <Override PartName="/ppt/tags/tag1794.xml" ContentType="application/vnd.openxmlformats-officedocument.presentationml.tags+xml"/>
  <Override PartName="/ppt/tags/tag1795.xml" ContentType="application/vnd.openxmlformats-officedocument.presentationml.tags+xml"/>
  <Override PartName="/ppt/tags/tag1796.xml" ContentType="application/vnd.openxmlformats-officedocument.presentationml.tags+xml"/>
  <Override PartName="/ppt/tags/tag1797.xml" ContentType="application/vnd.openxmlformats-officedocument.presentationml.tags+xml"/>
  <Override PartName="/ppt/tags/tag1798.xml" ContentType="application/vnd.openxmlformats-officedocument.presentationml.tags+xml"/>
  <Override PartName="/ppt/tags/tag1799.xml" ContentType="application/vnd.openxmlformats-officedocument.presentationml.tags+xml"/>
  <Override PartName="/ppt/tags/tag1800.xml" ContentType="application/vnd.openxmlformats-officedocument.presentationml.tags+xml"/>
  <Override PartName="/ppt/tags/tag1801.xml" ContentType="application/vnd.openxmlformats-officedocument.presentationml.tags+xml"/>
  <Override PartName="/ppt/tags/tag1802.xml" ContentType="application/vnd.openxmlformats-officedocument.presentationml.tags+xml"/>
  <Override PartName="/ppt/tags/tag1803.xml" ContentType="application/vnd.openxmlformats-officedocument.presentationml.tags+xml"/>
  <Override PartName="/ppt/tags/tag1804.xml" ContentType="application/vnd.openxmlformats-officedocument.presentationml.tags+xml"/>
  <Override PartName="/ppt/tags/tag1805.xml" ContentType="application/vnd.openxmlformats-officedocument.presentationml.tags+xml"/>
  <Override PartName="/ppt/tags/tag1806.xml" ContentType="application/vnd.openxmlformats-officedocument.presentationml.tags+xml"/>
  <Override PartName="/ppt/tags/tag1807.xml" ContentType="application/vnd.openxmlformats-officedocument.presentationml.tags+xml"/>
  <Override PartName="/ppt/tags/tag1808.xml" ContentType="application/vnd.openxmlformats-officedocument.presentationml.tags+xml"/>
  <Override PartName="/ppt/tags/tag1809.xml" ContentType="application/vnd.openxmlformats-officedocument.presentationml.tags+xml"/>
  <Override PartName="/ppt/tags/tag1810.xml" ContentType="application/vnd.openxmlformats-officedocument.presentationml.tags+xml"/>
  <Override PartName="/ppt/tags/tag1811.xml" ContentType="application/vnd.openxmlformats-officedocument.presentationml.tags+xml"/>
  <Override PartName="/ppt/tags/tag1812.xml" ContentType="application/vnd.openxmlformats-officedocument.presentationml.tags+xml"/>
  <Override PartName="/ppt/tags/tag1813.xml" ContentType="application/vnd.openxmlformats-officedocument.presentationml.tags+xml"/>
  <Override PartName="/ppt/tags/tag1814.xml" ContentType="application/vnd.openxmlformats-officedocument.presentationml.tags+xml"/>
  <Override PartName="/ppt/tags/tag1815.xml" ContentType="application/vnd.openxmlformats-officedocument.presentationml.tags+xml"/>
  <Override PartName="/ppt/tags/tag1816.xml" ContentType="application/vnd.openxmlformats-officedocument.presentationml.tags+xml"/>
  <Override PartName="/ppt/tags/tag1817.xml" ContentType="application/vnd.openxmlformats-officedocument.presentationml.tags+xml"/>
  <Override PartName="/ppt/tags/tag1818.xml" ContentType="application/vnd.openxmlformats-officedocument.presentationml.tags+xml"/>
  <Override PartName="/ppt/tags/tag1819.xml" ContentType="application/vnd.openxmlformats-officedocument.presentationml.tags+xml"/>
  <Override PartName="/ppt/tags/tag1820.xml" ContentType="application/vnd.openxmlformats-officedocument.presentationml.tags+xml"/>
  <Override PartName="/ppt/tags/tag1821.xml" ContentType="application/vnd.openxmlformats-officedocument.presentationml.tags+xml"/>
  <Override PartName="/ppt/tags/tag1822.xml" ContentType="application/vnd.openxmlformats-officedocument.presentationml.tags+xml"/>
  <Override PartName="/ppt/tags/tag1823.xml" ContentType="application/vnd.openxmlformats-officedocument.presentationml.tags+xml"/>
  <Override PartName="/ppt/tags/tag1824.xml" ContentType="application/vnd.openxmlformats-officedocument.presentationml.tags+xml"/>
  <Override PartName="/ppt/tags/tag1825.xml" ContentType="application/vnd.openxmlformats-officedocument.presentationml.tags+xml"/>
  <Override PartName="/ppt/tags/tag1826.xml" ContentType="application/vnd.openxmlformats-officedocument.presentationml.tags+xml"/>
  <Override PartName="/ppt/tags/tag1827.xml" ContentType="application/vnd.openxmlformats-officedocument.presentationml.tags+xml"/>
  <Override PartName="/ppt/tags/tag1828.xml" ContentType="application/vnd.openxmlformats-officedocument.presentationml.tags+xml"/>
  <Override PartName="/ppt/tags/tag1829.xml" ContentType="application/vnd.openxmlformats-officedocument.presentationml.tags+xml"/>
  <Override PartName="/ppt/tags/tag1830.xml" ContentType="application/vnd.openxmlformats-officedocument.presentationml.tags+xml"/>
  <Override PartName="/ppt/tags/tag1831.xml" ContentType="application/vnd.openxmlformats-officedocument.presentationml.tags+xml"/>
  <Override PartName="/ppt/tags/tag1832.xml" ContentType="application/vnd.openxmlformats-officedocument.presentationml.tags+xml"/>
  <Override PartName="/ppt/tags/tag1833.xml" ContentType="application/vnd.openxmlformats-officedocument.presentationml.tags+xml"/>
  <Override PartName="/ppt/tags/tag1834.xml" ContentType="application/vnd.openxmlformats-officedocument.presentationml.tags+xml"/>
  <Override PartName="/ppt/tags/tag1835.xml" ContentType="application/vnd.openxmlformats-officedocument.presentationml.tags+xml"/>
  <Override PartName="/ppt/tags/tag1836.xml" ContentType="application/vnd.openxmlformats-officedocument.presentationml.tags+xml"/>
  <Override PartName="/ppt/tags/tag1837.xml" ContentType="application/vnd.openxmlformats-officedocument.presentationml.tags+xml"/>
  <Override PartName="/ppt/tags/tag1838.xml" ContentType="application/vnd.openxmlformats-officedocument.presentationml.tags+xml"/>
  <Override PartName="/ppt/tags/tag1839.xml" ContentType="application/vnd.openxmlformats-officedocument.presentationml.tags+xml"/>
  <Override PartName="/ppt/tags/tag1840.xml" ContentType="application/vnd.openxmlformats-officedocument.presentationml.tags+xml"/>
  <Override PartName="/ppt/tags/tag1841.xml" ContentType="application/vnd.openxmlformats-officedocument.presentationml.tags+xml"/>
  <Override PartName="/ppt/tags/tag1842.xml" ContentType="application/vnd.openxmlformats-officedocument.presentationml.tags+xml"/>
  <Override PartName="/ppt/tags/tag1843.xml" ContentType="application/vnd.openxmlformats-officedocument.presentationml.tags+xml"/>
  <Override PartName="/ppt/tags/tag1844.xml" ContentType="application/vnd.openxmlformats-officedocument.presentationml.tags+xml"/>
  <Override PartName="/ppt/tags/tag1845.xml" ContentType="application/vnd.openxmlformats-officedocument.presentationml.tags+xml"/>
  <Override PartName="/ppt/tags/tag1846.xml" ContentType="application/vnd.openxmlformats-officedocument.presentationml.tags+xml"/>
  <Override PartName="/ppt/tags/tag1847.xml" ContentType="application/vnd.openxmlformats-officedocument.presentationml.tags+xml"/>
  <Override PartName="/ppt/tags/tag1848.xml" ContentType="application/vnd.openxmlformats-officedocument.presentationml.tags+xml"/>
  <Override PartName="/ppt/tags/tag1849.xml" ContentType="application/vnd.openxmlformats-officedocument.presentationml.tags+xml"/>
  <Override PartName="/ppt/tags/tag1850.xml" ContentType="application/vnd.openxmlformats-officedocument.presentationml.tags+xml"/>
  <Override PartName="/ppt/tags/tag1851.xml" ContentType="application/vnd.openxmlformats-officedocument.presentationml.tags+xml"/>
  <Override PartName="/ppt/tags/tag1852.xml" ContentType="application/vnd.openxmlformats-officedocument.presentationml.tags+xml"/>
  <Override PartName="/ppt/tags/tag1853.xml" ContentType="application/vnd.openxmlformats-officedocument.presentationml.tags+xml"/>
  <Override PartName="/ppt/tags/tag1854.xml" ContentType="application/vnd.openxmlformats-officedocument.presentationml.tags+xml"/>
  <Override PartName="/ppt/tags/tag1855.xml" ContentType="application/vnd.openxmlformats-officedocument.presentationml.tags+xml"/>
  <Override PartName="/ppt/tags/tag1856.xml" ContentType="application/vnd.openxmlformats-officedocument.presentationml.tags+xml"/>
  <Override PartName="/ppt/tags/tag1857.xml" ContentType="application/vnd.openxmlformats-officedocument.presentationml.tags+xml"/>
  <Override PartName="/ppt/tags/tag1858.xml" ContentType="application/vnd.openxmlformats-officedocument.presentationml.tags+xml"/>
  <Override PartName="/ppt/tags/tag1859.xml" ContentType="application/vnd.openxmlformats-officedocument.presentationml.tags+xml"/>
  <Override PartName="/ppt/tags/tag1860.xml" ContentType="application/vnd.openxmlformats-officedocument.presentationml.tags+xml"/>
  <Override PartName="/ppt/tags/tag1861.xml" ContentType="application/vnd.openxmlformats-officedocument.presentationml.tags+xml"/>
  <Override PartName="/ppt/tags/tag1862.xml" ContentType="application/vnd.openxmlformats-officedocument.presentationml.tags+xml"/>
  <Override PartName="/ppt/tags/tag1863.xml" ContentType="application/vnd.openxmlformats-officedocument.presentationml.tags+xml"/>
  <Override PartName="/ppt/tags/tag1864.xml" ContentType="application/vnd.openxmlformats-officedocument.presentationml.tags+xml"/>
  <Override PartName="/ppt/tags/tag1865.xml" ContentType="application/vnd.openxmlformats-officedocument.presentationml.tags+xml"/>
  <Override PartName="/ppt/tags/tag1866.xml" ContentType="application/vnd.openxmlformats-officedocument.presentationml.tags+xml"/>
  <Override PartName="/ppt/tags/tag1867.xml" ContentType="application/vnd.openxmlformats-officedocument.presentationml.tags+xml"/>
  <Override PartName="/ppt/tags/tag1868.xml" ContentType="application/vnd.openxmlformats-officedocument.presentationml.tags+xml"/>
  <Override PartName="/ppt/tags/tag1869.xml" ContentType="application/vnd.openxmlformats-officedocument.presentationml.tags+xml"/>
  <Override PartName="/ppt/tags/tag1870.xml" ContentType="application/vnd.openxmlformats-officedocument.presentationml.tags+xml"/>
  <Override PartName="/ppt/tags/tag1871.xml" ContentType="application/vnd.openxmlformats-officedocument.presentationml.tags+xml"/>
  <Override PartName="/ppt/tags/tag1872.xml" ContentType="application/vnd.openxmlformats-officedocument.presentationml.tags+xml"/>
  <Override PartName="/ppt/tags/tag1873.xml" ContentType="application/vnd.openxmlformats-officedocument.presentationml.tags+xml"/>
  <Override PartName="/ppt/tags/tag1874.xml" ContentType="application/vnd.openxmlformats-officedocument.presentationml.tags+xml"/>
  <Override PartName="/ppt/tags/tag1875.xml" ContentType="application/vnd.openxmlformats-officedocument.presentationml.tags+xml"/>
  <Override PartName="/ppt/tags/tag1876.xml" ContentType="application/vnd.openxmlformats-officedocument.presentationml.tags+xml"/>
  <Override PartName="/ppt/tags/tag1877.xml" ContentType="application/vnd.openxmlformats-officedocument.presentationml.tags+xml"/>
  <Override PartName="/ppt/tags/tag1878.xml" ContentType="application/vnd.openxmlformats-officedocument.presentationml.tags+xml"/>
  <Override PartName="/ppt/tags/tag1879.xml" ContentType="application/vnd.openxmlformats-officedocument.presentationml.tags+xml"/>
  <Override PartName="/ppt/tags/tag1880.xml" ContentType="application/vnd.openxmlformats-officedocument.presentationml.tags+xml"/>
  <Override PartName="/ppt/tags/tag1881.xml" ContentType="application/vnd.openxmlformats-officedocument.presentationml.tags+xml"/>
  <Override PartName="/ppt/tags/tag1882.xml" ContentType="application/vnd.openxmlformats-officedocument.presentationml.tags+xml"/>
  <Override PartName="/ppt/tags/tag1883.xml" ContentType="application/vnd.openxmlformats-officedocument.presentationml.tags+xml"/>
  <Override PartName="/ppt/tags/tag1884.xml" ContentType="application/vnd.openxmlformats-officedocument.presentationml.tags+xml"/>
  <Override PartName="/ppt/tags/tag1885.xml" ContentType="application/vnd.openxmlformats-officedocument.presentationml.tags+xml"/>
  <Override PartName="/ppt/tags/tag1886.xml" ContentType="application/vnd.openxmlformats-officedocument.presentationml.tags+xml"/>
  <Override PartName="/ppt/tags/tag1887.xml" ContentType="application/vnd.openxmlformats-officedocument.presentationml.tags+xml"/>
  <Override PartName="/ppt/tags/tag1888.xml" ContentType="application/vnd.openxmlformats-officedocument.presentationml.tags+xml"/>
  <Override PartName="/ppt/tags/tag1889.xml" ContentType="application/vnd.openxmlformats-officedocument.presentationml.tags+xml"/>
  <Override PartName="/ppt/tags/tag1890.xml" ContentType="application/vnd.openxmlformats-officedocument.presentationml.tags+xml"/>
  <Override PartName="/ppt/tags/tag1891.xml" ContentType="application/vnd.openxmlformats-officedocument.presentationml.tags+xml"/>
  <Override PartName="/ppt/tags/tag1892.xml" ContentType="application/vnd.openxmlformats-officedocument.presentationml.tags+xml"/>
  <Override PartName="/ppt/tags/tag1893.xml" ContentType="application/vnd.openxmlformats-officedocument.presentationml.tags+xml"/>
  <Override PartName="/ppt/tags/tag1894.xml" ContentType="application/vnd.openxmlformats-officedocument.presentationml.tags+xml"/>
  <Override PartName="/ppt/tags/tag1895.xml" ContentType="application/vnd.openxmlformats-officedocument.presentationml.tags+xml"/>
  <Override PartName="/ppt/tags/tag1896.xml" ContentType="application/vnd.openxmlformats-officedocument.presentationml.tags+xml"/>
  <Override PartName="/ppt/tags/tag1897.xml" ContentType="application/vnd.openxmlformats-officedocument.presentationml.tags+xml"/>
  <Override PartName="/ppt/tags/tag1898.xml" ContentType="application/vnd.openxmlformats-officedocument.presentationml.tags+xml"/>
  <Override PartName="/ppt/tags/tag1899.xml" ContentType="application/vnd.openxmlformats-officedocument.presentationml.tags+xml"/>
  <Override PartName="/ppt/tags/tag1900.xml" ContentType="application/vnd.openxmlformats-officedocument.presentationml.tags+xml"/>
  <Override PartName="/ppt/tags/tag1901.xml" ContentType="application/vnd.openxmlformats-officedocument.presentationml.tags+xml"/>
  <Override PartName="/ppt/tags/tag1902.xml" ContentType="application/vnd.openxmlformats-officedocument.presentationml.tags+xml"/>
  <Override PartName="/ppt/tags/tag1903.xml" ContentType="application/vnd.openxmlformats-officedocument.presentationml.tags+xml"/>
  <Override PartName="/ppt/tags/tag1904.xml" ContentType="application/vnd.openxmlformats-officedocument.presentationml.tags+xml"/>
  <Override PartName="/ppt/tags/tag1905.xml" ContentType="application/vnd.openxmlformats-officedocument.presentationml.tags+xml"/>
  <Override PartName="/ppt/tags/tag1906.xml" ContentType="application/vnd.openxmlformats-officedocument.presentationml.tags+xml"/>
  <Override PartName="/ppt/tags/tag1907.xml" ContentType="application/vnd.openxmlformats-officedocument.presentationml.tags+xml"/>
  <Override PartName="/ppt/tags/tag1908.xml" ContentType="application/vnd.openxmlformats-officedocument.presentationml.tags+xml"/>
  <Override PartName="/ppt/tags/tag1909.xml" ContentType="application/vnd.openxmlformats-officedocument.presentationml.tags+xml"/>
  <Override PartName="/ppt/tags/tag1910.xml" ContentType="application/vnd.openxmlformats-officedocument.presentationml.tags+xml"/>
  <Override PartName="/ppt/tags/tag1911.xml" ContentType="application/vnd.openxmlformats-officedocument.presentationml.tags+xml"/>
  <Override PartName="/ppt/tags/tag1912.xml" ContentType="application/vnd.openxmlformats-officedocument.presentationml.tags+xml"/>
  <Override PartName="/ppt/tags/tag1913.xml" ContentType="application/vnd.openxmlformats-officedocument.presentationml.tags+xml"/>
  <Override PartName="/ppt/tags/tag1914.xml" ContentType="application/vnd.openxmlformats-officedocument.presentationml.tags+xml"/>
  <Override PartName="/ppt/tags/tag1915.xml" ContentType="application/vnd.openxmlformats-officedocument.presentationml.tags+xml"/>
  <Override PartName="/ppt/tags/tag1916.xml" ContentType="application/vnd.openxmlformats-officedocument.presentationml.tags+xml"/>
  <Override PartName="/ppt/tags/tag1917.xml" ContentType="application/vnd.openxmlformats-officedocument.presentationml.tags+xml"/>
  <Override PartName="/ppt/tags/tag1918.xml" ContentType="application/vnd.openxmlformats-officedocument.presentationml.tags+xml"/>
  <Override PartName="/ppt/tags/tag1919.xml" ContentType="application/vnd.openxmlformats-officedocument.presentationml.tags+xml"/>
  <Override PartName="/ppt/tags/tag1920.xml" ContentType="application/vnd.openxmlformats-officedocument.presentationml.tags+xml"/>
  <Override PartName="/ppt/tags/tag1921.xml" ContentType="application/vnd.openxmlformats-officedocument.presentationml.tags+xml"/>
  <Override PartName="/ppt/tags/tag1922.xml" ContentType="application/vnd.openxmlformats-officedocument.presentationml.tags+xml"/>
  <Override PartName="/ppt/tags/tag1923.xml" ContentType="application/vnd.openxmlformats-officedocument.presentationml.tags+xml"/>
  <Override PartName="/ppt/tags/tag1924.xml" ContentType="application/vnd.openxmlformats-officedocument.presentationml.tags+xml"/>
  <Override PartName="/ppt/tags/tag1925.xml" ContentType="application/vnd.openxmlformats-officedocument.presentationml.tags+xml"/>
  <Override PartName="/ppt/tags/tag1926.xml" ContentType="application/vnd.openxmlformats-officedocument.presentationml.tags+xml"/>
  <Override PartName="/ppt/tags/tag1927.xml" ContentType="application/vnd.openxmlformats-officedocument.presentationml.tags+xml"/>
  <Override PartName="/ppt/tags/tag1928.xml" ContentType="application/vnd.openxmlformats-officedocument.presentationml.tags+xml"/>
  <Override PartName="/ppt/tags/tag1929.xml" ContentType="application/vnd.openxmlformats-officedocument.presentationml.tags+xml"/>
  <Override PartName="/ppt/tags/tag1930.xml" ContentType="application/vnd.openxmlformats-officedocument.presentationml.tags+xml"/>
  <Override PartName="/ppt/tags/tag1931.xml" ContentType="application/vnd.openxmlformats-officedocument.presentationml.tags+xml"/>
  <Override PartName="/ppt/tags/tag1932.xml" ContentType="application/vnd.openxmlformats-officedocument.presentationml.tags+xml"/>
  <Override PartName="/ppt/tags/tag1933.xml" ContentType="application/vnd.openxmlformats-officedocument.presentationml.tags+xml"/>
  <Override PartName="/ppt/tags/tag1934.xml" ContentType="application/vnd.openxmlformats-officedocument.presentationml.tags+xml"/>
  <Override PartName="/ppt/tags/tag1935.xml" ContentType="application/vnd.openxmlformats-officedocument.presentationml.tags+xml"/>
  <Override PartName="/ppt/tags/tag1936.xml" ContentType="application/vnd.openxmlformats-officedocument.presentationml.tags+xml"/>
  <Override PartName="/ppt/tags/tag1937.xml" ContentType="application/vnd.openxmlformats-officedocument.presentationml.tags+xml"/>
  <Override PartName="/ppt/tags/tag1938.xml" ContentType="application/vnd.openxmlformats-officedocument.presentationml.tags+xml"/>
  <Override PartName="/ppt/tags/tag1939.xml" ContentType="application/vnd.openxmlformats-officedocument.presentationml.tags+xml"/>
  <Override PartName="/ppt/tags/tag1940.xml" ContentType="application/vnd.openxmlformats-officedocument.presentationml.tags+xml"/>
  <Override PartName="/ppt/tags/tag1941.xml" ContentType="application/vnd.openxmlformats-officedocument.presentationml.tags+xml"/>
  <Override PartName="/ppt/tags/tag1942.xml" ContentType="application/vnd.openxmlformats-officedocument.presentationml.tags+xml"/>
  <Override PartName="/ppt/tags/tag1943.xml" ContentType="application/vnd.openxmlformats-officedocument.presentationml.tags+xml"/>
  <Override PartName="/ppt/tags/tag1944.xml" ContentType="application/vnd.openxmlformats-officedocument.presentationml.tags+xml"/>
  <Override PartName="/ppt/tags/tag1945.xml" ContentType="application/vnd.openxmlformats-officedocument.presentationml.tags+xml"/>
  <Override PartName="/ppt/tags/tag1946.xml" ContentType="application/vnd.openxmlformats-officedocument.presentationml.tags+xml"/>
  <Override PartName="/ppt/tags/tag1947.xml" ContentType="application/vnd.openxmlformats-officedocument.presentationml.tags+xml"/>
  <Override PartName="/ppt/tags/tag1948.xml" ContentType="application/vnd.openxmlformats-officedocument.presentationml.tags+xml"/>
  <Override PartName="/ppt/tags/tag1949.xml" ContentType="application/vnd.openxmlformats-officedocument.presentationml.tags+xml"/>
  <Override PartName="/ppt/tags/tag1950.xml" ContentType="application/vnd.openxmlformats-officedocument.presentationml.tags+xml"/>
  <Override PartName="/ppt/tags/tag1951.xml" ContentType="application/vnd.openxmlformats-officedocument.presentationml.tags+xml"/>
  <Override PartName="/ppt/tags/tag1952.xml" ContentType="application/vnd.openxmlformats-officedocument.presentationml.tags+xml"/>
  <Override PartName="/ppt/tags/tag1953.xml" ContentType="application/vnd.openxmlformats-officedocument.presentationml.tags+xml"/>
  <Override PartName="/ppt/tags/tag1954.xml" ContentType="application/vnd.openxmlformats-officedocument.presentationml.tags+xml"/>
  <Override PartName="/ppt/tags/tag1955.xml" ContentType="application/vnd.openxmlformats-officedocument.presentationml.tags+xml"/>
  <Override PartName="/ppt/tags/tag1956.xml" ContentType="application/vnd.openxmlformats-officedocument.presentationml.tags+xml"/>
  <Override PartName="/ppt/tags/tag1957.xml" ContentType="application/vnd.openxmlformats-officedocument.presentationml.tags+xml"/>
  <Override PartName="/ppt/tags/tag1958.xml" ContentType="application/vnd.openxmlformats-officedocument.presentationml.tags+xml"/>
  <Override PartName="/ppt/tags/tag1959.xml" ContentType="application/vnd.openxmlformats-officedocument.presentationml.tags+xml"/>
  <Override PartName="/ppt/tags/tag1960.xml" ContentType="application/vnd.openxmlformats-officedocument.presentationml.tags+xml"/>
  <Override PartName="/ppt/tags/tag1961.xml" ContentType="application/vnd.openxmlformats-officedocument.presentationml.tags+xml"/>
  <Override PartName="/ppt/tags/tag1962.xml" ContentType="application/vnd.openxmlformats-officedocument.presentationml.tags+xml"/>
  <Override PartName="/ppt/tags/tag1963.xml" ContentType="application/vnd.openxmlformats-officedocument.presentationml.tags+xml"/>
  <Override PartName="/ppt/tags/tag1964.xml" ContentType="application/vnd.openxmlformats-officedocument.presentationml.tags+xml"/>
  <Override PartName="/ppt/tags/tag1965.xml" ContentType="application/vnd.openxmlformats-officedocument.presentationml.tags+xml"/>
  <Override PartName="/ppt/tags/tag1966.xml" ContentType="application/vnd.openxmlformats-officedocument.presentationml.tags+xml"/>
  <Override PartName="/ppt/tags/tag1967.xml" ContentType="application/vnd.openxmlformats-officedocument.presentationml.tags+xml"/>
  <Override PartName="/ppt/tags/tag1968.xml" ContentType="application/vnd.openxmlformats-officedocument.presentationml.tags+xml"/>
  <Override PartName="/ppt/tags/tag1969.xml" ContentType="application/vnd.openxmlformats-officedocument.presentationml.tags+xml"/>
  <Override PartName="/ppt/tags/tag1970.xml" ContentType="application/vnd.openxmlformats-officedocument.presentationml.tags+xml"/>
  <Override PartName="/ppt/tags/tag1971.xml" ContentType="application/vnd.openxmlformats-officedocument.presentationml.tags+xml"/>
  <Override PartName="/ppt/tags/tag1972.xml" ContentType="application/vnd.openxmlformats-officedocument.presentationml.tags+xml"/>
  <Override PartName="/ppt/tags/tag1973.xml" ContentType="application/vnd.openxmlformats-officedocument.presentationml.tags+xml"/>
  <Override PartName="/ppt/tags/tag1974.xml" ContentType="application/vnd.openxmlformats-officedocument.presentationml.tags+xml"/>
  <Override PartName="/ppt/tags/tag1975.xml" ContentType="application/vnd.openxmlformats-officedocument.presentationml.tags+xml"/>
  <Override PartName="/ppt/tags/tag1976.xml" ContentType="application/vnd.openxmlformats-officedocument.presentationml.tags+xml"/>
  <Override PartName="/ppt/tags/tag1977.xml" ContentType="application/vnd.openxmlformats-officedocument.presentationml.tags+xml"/>
  <Override PartName="/ppt/tags/tag1978.xml" ContentType="application/vnd.openxmlformats-officedocument.presentationml.tags+xml"/>
  <Override PartName="/ppt/tags/tag1979.xml" ContentType="application/vnd.openxmlformats-officedocument.presentationml.tags+xml"/>
  <Override PartName="/ppt/tags/tag1980.xml" ContentType="application/vnd.openxmlformats-officedocument.presentationml.tags+xml"/>
  <Override PartName="/ppt/tags/tag1981.xml" ContentType="application/vnd.openxmlformats-officedocument.presentationml.tags+xml"/>
  <Override PartName="/ppt/tags/tag1982.xml" ContentType="application/vnd.openxmlformats-officedocument.presentationml.tags+xml"/>
  <Override PartName="/ppt/tags/tag1983.xml" ContentType="application/vnd.openxmlformats-officedocument.presentationml.tags+xml"/>
  <Override PartName="/ppt/tags/tag1984.xml" ContentType="application/vnd.openxmlformats-officedocument.presentationml.tags+xml"/>
  <Override PartName="/ppt/tags/tag1985.xml" ContentType="application/vnd.openxmlformats-officedocument.presentationml.tags+xml"/>
  <Override PartName="/ppt/tags/tag1986.xml" ContentType="application/vnd.openxmlformats-officedocument.presentationml.tags+xml"/>
  <Override PartName="/ppt/tags/tag1987.xml" ContentType="application/vnd.openxmlformats-officedocument.presentationml.tags+xml"/>
  <Override PartName="/ppt/tags/tag1988.xml" ContentType="application/vnd.openxmlformats-officedocument.presentationml.tags+xml"/>
  <Override PartName="/ppt/tags/tag1989.xml" ContentType="application/vnd.openxmlformats-officedocument.presentationml.tags+xml"/>
  <Override PartName="/ppt/tags/tag1990.xml" ContentType="application/vnd.openxmlformats-officedocument.presentationml.tags+xml"/>
  <Override PartName="/ppt/tags/tag1991.xml" ContentType="application/vnd.openxmlformats-officedocument.presentationml.tags+xml"/>
  <Override PartName="/ppt/tags/tag1992.xml" ContentType="application/vnd.openxmlformats-officedocument.presentationml.tags+xml"/>
  <Override PartName="/ppt/tags/tag1993.xml" ContentType="application/vnd.openxmlformats-officedocument.presentationml.tags+xml"/>
  <Override PartName="/ppt/tags/tag1994.xml" ContentType="application/vnd.openxmlformats-officedocument.presentationml.tags+xml"/>
  <Override PartName="/ppt/tags/tag1995.xml" ContentType="application/vnd.openxmlformats-officedocument.presentationml.tags+xml"/>
  <Override PartName="/ppt/tags/tag1996.xml" ContentType="application/vnd.openxmlformats-officedocument.presentationml.tags+xml"/>
  <Override PartName="/ppt/tags/tag1997.xml" ContentType="application/vnd.openxmlformats-officedocument.presentationml.tags+xml"/>
  <Override PartName="/ppt/tags/tag1998.xml" ContentType="application/vnd.openxmlformats-officedocument.presentationml.tags+xml"/>
  <Override PartName="/ppt/tags/tag1999.xml" ContentType="application/vnd.openxmlformats-officedocument.presentationml.tags+xml"/>
  <Override PartName="/ppt/tags/tag2000.xml" ContentType="application/vnd.openxmlformats-officedocument.presentationml.tags+xml"/>
  <Override PartName="/ppt/tags/tag2001.xml" ContentType="application/vnd.openxmlformats-officedocument.presentationml.tags+xml"/>
  <Override PartName="/ppt/tags/tag2002.xml" ContentType="application/vnd.openxmlformats-officedocument.presentationml.tags+xml"/>
  <Override PartName="/ppt/tags/tag2003.xml" ContentType="application/vnd.openxmlformats-officedocument.presentationml.tags+xml"/>
  <Override PartName="/ppt/tags/tag2004.xml" ContentType="application/vnd.openxmlformats-officedocument.presentationml.tags+xml"/>
  <Override PartName="/ppt/tags/tag2005.xml" ContentType="application/vnd.openxmlformats-officedocument.presentationml.tags+xml"/>
  <Override PartName="/ppt/tags/tag2006.xml" ContentType="application/vnd.openxmlformats-officedocument.presentationml.tags+xml"/>
  <Override PartName="/ppt/tags/tag2007.xml" ContentType="application/vnd.openxmlformats-officedocument.presentationml.tags+xml"/>
  <Override PartName="/ppt/tags/tag2008.xml" ContentType="application/vnd.openxmlformats-officedocument.presentationml.tags+xml"/>
  <Override PartName="/ppt/tags/tag2009.xml" ContentType="application/vnd.openxmlformats-officedocument.presentationml.tags+xml"/>
  <Override PartName="/ppt/tags/tag2010.xml" ContentType="application/vnd.openxmlformats-officedocument.presentationml.tags+xml"/>
  <Override PartName="/ppt/tags/tag2011.xml" ContentType="application/vnd.openxmlformats-officedocument.presentationml.tags+xml"/>
  <Override PartName="/ppt/tags/tag2012.xml" ContentType="application/vnd.openxmlformats-officedocument.presentationml.tags+xml"/>
  <Override PartName="/ppt/tags/tag2013.xml" ContentType="application/vnd.openxmlformats-officedocument.presentationml.tags+xml"/>
  <Override PartName="/ppt/tags/tag2014.xml" ContentType="application/vnd.openxmlformats-officedocument.presentationml.tags+xml"/>
  <Override PartName="/ppt/tags/tag2015.xml" ContentType="application/vnd.openxmlformats-officedocument.presentationml.tags+xml"/>
  <Override PartName="/ppt/tags/tag2016.xml" ContentType="application/vnd.openxmlformats-officedocument.presentationml.tags+xml"/>
  <Override PartName="/ppt/tags/tag2017.xml" ContentType="application/vnd.openxmlformats-officedocument.presentationml.tags+xml"/>
  <Override PartName="/ppt/tags/tag2018.xml" ContentType="application/vnd.openxmlformats-officedocument.presentationml.tags+xml"/>
  <Override PartName="/ppt/tags/tag2019.xml" ContentType="application/vnd.openxmlformats-officedocument.presentationml.tags+xml"/>
  <Override PartName="/ppt/tags/tag2020.xml" ContentType="application/vnd.openxmlformats-officedocument.presentationml.tags+xml"/>
  <Override PartName="/ppt/tags/tag2021.xml" ContentType="application/vnd.openxmlformats-officedocument.presentationml.tags+xml"/>
  <Override PartName="/ppt/tags/tag2022.xml" ContentType="application/vnd.openxmlformats-officedocument.presentationml.tags+xml"/>
  <Override PartName="/ppt/tags/tag2023.xml" ContentType="application/vnd.openxmlformats-officedocument.presentationml.tags+xml"/>
  <Override PartName="/ppt/tags/tag2024.xml" ContentType="application/vnd.openxmlformats-officedocument.presentationml.tags+xml"/>
  <Override PartName="/ppt/tags/tag2025.xml" ContentType="application/vnd.openxmlformats-officedocument.presentationml.tags+xml"/>
  <Override PartName="/ppt/tags/tag2026.xml" ContentType="application/vnd.openxmlformats-officedocument.presentationml.tags+xml"/>
  <Override PartName="/ppt/tags/tag2027.xml" ContentType="application/vnd.openxmlformats-officedocument.presentationml.tags+xml"/>
  <Override PartName="/ppt/tags/tag2028.xml" ContentType="application/vnd.openxmlformats-officedocument.presentationml.tags+xml"/>
  <Override PartName="/ppt/tags/tag2029.xml" ContentType="application/vnd.openxmlformats-officedocument.presentationml.tags+xml"/>
  <Override PartName="/ppt/tags/tag2030.xml" ContentType="application/vnd.openxmlformats-officedocument.presentationml.tags+xml"/>
  <Override PartName="/ppt/tags/tag2031.xml" ContentType="application/vnd.openxmlformats-officedocument.presentationml.tags+xml"/>
  <Override PartName="/ppt/tags/tag2032.xml" ContentType="application/vnd.openxmlformats-officedocument.presentationml.tags+xml"/>
  <Override PartName="/ppt/tags/tag2033.xml" ContentType="application/vnd.openxmlformats-officedocument.presentationml.tags+xml"/>
  <Override PartName="/ppt/tags/tag2034.xml" ContentType="application/vnd.openxmlformats-officedocument.presentationml.tags+xml"/>
  <Override PartName="/ppt/tags/tag2035.xml" ContentType="application/vnd.openxmlformats-officedocument.presentationml.tags+xml"/>
  <Override PartName="/ppt/tags/tag2036.xml" ContentType="application/vnd.openxmlformats-officedocument.presentationml.tags+xml"/>
  <Override PartName="/ppt/tags/tag2037.xml" ContentType="application/vnd.openxmlformats-officedocument.presentationml.tags+xml"/>
  <Override PartName="/ppt/tags/tag2038.xml" ContentType="application/vnd.openxmlformats-officedocument.presentationml.tags+xml"/>
  <Override PartName="/ppt/tags/tag2039.xml" ContentType="application/vnd.openxmlformats-officedocument.presentationml.tags+xml"/>
  <Override PartName="/ppt/tags/tag2040.xml" ContentType="application/vnd.openxmlformats-officedocument.presentationml.tags+xml"/>
  <Override PartName="/ppt/tags/tag2041.xml" ContentType="application/vnd.openxmlformats-officedocument.presentationml.tags+xml"/>
  <Override PartName="/ppt/tags/tag2042.xml" ContentType="application/vnd.openxmlformats-officedocument.presentationml.tags+xml"/>
  <Override PartName="/ppt/tags/tag2043.xml" ContentType="application/vnd.openxmlformats-officedocument.presentationml.tags+xml"/>
  <Override PartName="/ppt/tags/tag2044.xml" ContentType="application/vnd.openxmlformats-officedocument.presentationml.tags+xml"/>
  <Override PartName="/ppt/tags/tag2045.xml" ContentType="application/vnd.openxmlformats-officedocument.presentationml.tags+xml"/>
  <Override PartName="/ppt/tags/tag2046.xml" ContentType="application/vnd.openxmlformats-officedocument.presentationml.tags+xml"/>
  <Override PartName="/ppt/tags/tag2047.xml" ContentType="application/vnd.openxmlformats-officedocument.presentationml.tags+xml"/>
  <Override PartName="/ppt/tags/tag2048.xml" ContentType="application/vnd.openxmlformats-officedocument.presentationml.tags+xml"/>
  <Override PartName="/ppt/tags/tag2049.xml" ContentType="application/vnd.openxmlformats-officedocument.presentationml.tags+xml"/>
  <Override PartName="/ppt/tags/tag2050.xml" ContentType="application/vnd.openxmlformats-officedocument.presentationml.tags+xml"/>
  <Override PartName="/ppt/tags/tag2051.xml" ContentType="application/vnd.openxmlformats-officedocument.presentationml.tags+xml"/>
  <Override PartName="/ppt/tags/tag2052.xml" ContentType="application/vnd.openxmlformats-officedocument.presentationml.tags+xml"/>
  <Override PartName="/ppt/tags/tag2053.xml" ContentType="application/vnd.openxmlformats-officedocument.presentationml.tags+xml"/>
  <Override PartName="/ppt/tags/tag2054.xml" ContentType="application/vnd.openxmlformats-officedocument.presentationml.tags+xml"/>
  <Override PartName="/ppt/tags/tag2055.xml" ContentType="application/vnd.openxmlformats-officedocument.presentationml.tags+xml"/>
  <Override PartName="/ppt/tags/tag2056.xml" ContentType="application/vnd.openxmlformats-officedocument.presentationml.tags+xml"/>
  <Override PartName="/ppt/tags/tag2057.xml" ContentType="application/vnd.openxmlformats-officedocument.presentationml.tags+xml"/>
  <Override PartName="/ppt/tags/tag2058.xml" ContentType="application/vnd.openxmlformats-officedocument.presentationml.tags+xml"/>
  <Override PartName="/ppt/tags/tag2059.xml" ContentType="application/vnd.openxmlformats-officedocument.presentationml.tags+xml"/>
  <Override PartName="/ppt/tags/tag2060.xml" ContentType="application/vnd.openxmlformats-officedocument.presentationml.tags+xml"/>
  <Override PartName="/ppt/tags/tag2061.xml" ContentType="application/vnd.openxmlformats-officedocument.presentationml.tags+xml"/>
  <Override PartName="/ppt/tags/tag2062.xml" ContentType="application/vnd.openxmlformats-officedocument.presentationml.tags+xml"/>
  <Override PartName="/ppt/tags/tag2063.xml" ContentType="application/vnd.openxmlformats-officedocument.presentationml.tags+xml"/>
  <Override PartName="/ppt/tags/tag2064.xml" ContentType="application/vnd.openxmlformats-officedocument.presentationml.tags+xml"/>
  <Override PartName="/ppt/tags/tag2065.xml" ContentType="application/vnd.openxmlformats-officedocument.presentationml.tags+xml"/>
  <Override PartName="/ppt/tags/tag2066.xml" ContentType="application/vnd.openxmlformats-officedocument.presentationml.tags+xml"/>
  <Override PartName="/ppt/tags/tag2067.xml" ContentType="application/vnd.openxmlformats-officedocument.presentationml.tags+xml"/>
  <Override PartName="/ppt/tags/tag2068.xml" ContentType="application/vnd.openxmlformats-officedocument.presentationml.tags+xml"/>
  <Override PartName="/ppt/tags/tag2069.xml" ContentType="application/vnd.openxmlformats-officedocument.presentationml.tags+xml"/>
  <Override PartName="/ppt/tags/tag2070.xml" ContentType="application/vnd.openxmlformats-officedocument.presentationml.tags+xml"/>
  <Override PartName="/ppt/tags/tag2071.xml" ContentType="application/vnd.openxmlformats-officedocument.presentationml.tags+xml"/>
  <Override PartName="/ppt/tags/tag2072.xml" ContentType="application/vnd.openxmlformats-officedocument.presentationml.tags+xml"/>
  <Override PartName="/ppt/tags/tag2073.xml" ContentType="application/vnd.openxmlformats-officedocument.presentationml.tags+xml"/>
  <Override PartName="/ppt/tags/tag2074.xml" ContentType="application/vnd.openxmlformats-officedocument.presentationml.tags+xml"/>
  <Override PartName="/ppt/tags/tag2075.xml" ContentType="application/vnd.openxmlformats-officedocument.presentationml.tags+xml"/>
  <Override PartName="/ppt/tags/tag2076.xml" ContentType="application/vnd.openxmlformats-officedocument.presentationml.tags+xml"/>
  <Override PartName="/ppt/tags/tag2077.xml" ContentType="application/vnd.openxmlformats-officedocument.presentationml.tags+xml"/>
  <Override PartName="/ppt/tags/tag2078.xml" ContentType="application/vnd.openxmlformats-officedocument.presentationml.tags+xml"/>
  <Override PartName="/ppt/tags/tag2079.xml" ContentType="application/vnd.openxmlformats-officedocument.presentationml.tags+xml"/>
  <Override PartName="/ppt/tags/tag2080.xml" ContentType="application/vnd.openxmlformats-officedocument.presentationml.tags+xml"/>
  <Override PartName="/ppt/tags/tag2081.xml" ContentType="application/vnd.openxmlformats-officedocument.presentationml.tags+xml"/>
  <Override PartName="/ppt/tags/tag2082.xml" ContentType="application/vnd.openxmlformats-officedocument.presentationml.tags+xml"/>
  <Override PartName="/ppt/tags/tag2083.xml" ContentType="application/vnd.openxmlformats-officedocument.presentationml.tags+xml"/>
  <Override PartName="/ppt/tags/tag2084.xml" ContentType="application/vnd.openxmlformats-officedocument.presentationml.tags+xml"/>
  <Override PartName="/ppt/tags/tag2085.xml" ContentType="application/vnd.openxmlformats-officedocument.presentationml.tags+xml"/>
  <Override PartName="/ppt/tags/tag2086.xml" ContentType="application/vnd.openxmlformats-officedocument.presentationml.tags+xml"/>
  <Override PartName="/ppt/tags/tag2087.xml" ContentType="application/vnd.openxmlformats-officedocument.presentationml.tags+xml"/>
  <Override PartName="/ppt/tags/tag2088.xml" ContentType="application/vnd.openxmlformats-officedocument.presentationml.tags+xml"/>
  <Override PartName="/ppt/tags/tag2089.xml" ContentType="application/vnd.openxmlformats-officedocument.presentationml.tags+xml"/>
  <Override PartName="/ppt/tags/tag2090.xml" ContentType="application/vnd.openxmlformats-officedocument.presentationml.tags+xml"/>
  <Override PartName="/ppt/tags/tag2091.xml" ContentType="application/vnd.openxmlformats-officedocument.presentationml.tags+xml"/>
  <Override PartName="/ppt/tags/tag2092.xml" ContentType="application/vnd.openxmlformats-officedocument.presentationml.tags+xml"/>
  <Override PartName="/ppt/tags/tag2093.xml" ContentType="application/vnd.openxmlformats-officedocument.presentationml.tags+xml"/>
  <Override PartName="/ppt/tags/tag2094.xml" ContentType="application/vnd.openxmlformats-officedocument.presentationml.tags+xml"/>
  <Override PartName="/ppt/tags/tag2095.xml" ContentType="application/vnd.openxmlformats-officedocument.presentationml.tags+xml"/>
  <Override PartName="/ppt/tags/tag2096.xml" ContentType="application/vnd.openxmlformats-officedocument.presentationml.tags+xml"/>
  <Override PartName="/ppt/tags/tag2097.xml" ContentType="application/vnd.openxmlformats-officedocument.presentationml.tags+xml"/>
  <Override PartName="/ppt/tags/tag2098.xml" ContentType="application/vnd.openxmlformats-officedocument.presentationml.tags+xml"/>
  <Override PartName="/ppt/tags/tag2099.xml" ContentType="application/vnd.openxmlformats-officedocument.presentationml.tags+xml"/>
  <Override PartName="/ppt/tags/tag2100.xml" ContentType="application/vnd.openxmlformats-officedocument.presentationml.tags+xml"/>
  <Override PartName="/ppt/tags/tag2101.xml" ContentType="application/vnd.openxmlformats-officedocument.presentationml.tags+xml"/>
  <Override PartName="/ppt/tags/tag2102.xml" ContentType="application/vnd.openxmlformats-officedocument.presentationml.tags+xml"/>
  <Override PartName="/ppt/tags/tag2103.xml" ContentType="application/vnd.openxmlformats-officedocument.presentationml.tags+xml"/>
  <Override PartName="/ppt/tags/tag2104.xml" ContentType="application/vnd.openxmlformats-officedocument.presentationml.tags+xml"/>
  <Override PartName="/ppt/tags/tag2105.xml" ContentType="application/vnd.openxmlformats-officedocument.presentationml.tags+xml"/>
  <Override PartName="/ppt/tags/tag2106.xml" ContentType="application/vnd.openxmlformats-officedocument.presentationml.tags+xml"/>
  <Override PartName="/ppt/tags/tag2107.xml" ContentType="application/vnd.openxmlformats-officedocument.presentationml.tags+xml"/>
  <Override PartName="/ppt/tags/tag2108.xml" ContentType="application/vnd.openxmlformats-officedocument.presentationml.tags+xml"/>
  <Override PartName="/ppt/tags/tag2109.xml" ContentType="application/vnd.openxmlformats-officedocument.presentationml.tags+xml"/>
  <Override PartName="/ppt/tags/tag2110.xml" ContentType="application/vnd.openxmlformats-officedocument.presentationml.tags+xml"/>
  <Override PartName="/ppt/tags/tag2111.xml" ContentType="application/vnd.openxmlformats-officedocument.presentationml.tags+xml"/>
  <Override PartName="/ppt/tags/tag2112.xml" ContentType="application/vnd.openxmlformats-officedocument.presentationml.tags+xml"/>
  <Override PartName="/ppt/tags/tag2113.xml" ContentType="application/vnd.openxmlformats-officedocument.presentationml.tags+xml"/>
  <Override PartName="/ppt/tags/tag2114.xml" ContentType="application/vnd.openxmlformats-officedocument.presentationml.tags+xml"/>
  <Override PartName="/ppt/tags/tag2115.xml" ContentType="application/vnd.openxmlformats-officedocument.presentationml.tags+xml"/>
  <Override PartName="/ppt/tags/tag2116.xml" ContentType="application/vnd.openxmlformats-officedocument.presentationml.tags+xml"/>
  <Override PartName="/ppt/tags/tag2117.xml" ContentType="application/vnd.openxmlformats-officedocument.presentationml.tags+xml"/>
  <Override PartName="/ppt/tags/tag2118.xml" ContentType="application/vnd.openxmlformats-officedocument.presentationml.tags+xml"/>
  <Override PartName="/ppt/tags/tag2119.xml" ContentType="application/vnd.openxmlformats-officedocument.presentationml.tags+xml"/>
  <Override PartName="/ppt/tags/tag2120.xml" ContentType="application/vnd.openxmlformats-officedocument.presentationml.tags+xml"/>
  <Override PartName="/ppt/tags/tag2121.xml" ContentType="application/vnd.openxmlformats-officedocument.presentationml.tags+xml"/>
  <Override PartName="/ppt/tags/tag2122.xml" ContentType="application/vnd.openxmlformats-officedocument.presentationml.tags+xml"/>
  <Override PartName="/ppt/tags/tag2123.xml" ContentType="application/vnd.openxmlformats-officedocument.presentationml.tags+xml"/>
  <Override PartName="/ppt/tags/tag2124.xml" ContentType="application/vnd.openxmlformats-officedocument.presentationml.tags+xml"/>
  <Override PartName="/ppt/tags/tag2125.xml" ContentType="application/vnd.openxmlformats-officedocument.presentationml.tags+xml"/>
  <Override PartName="/ppt/tags/tag2126.xml" ContentType="application/vnd.openxmlformats-officedocument.presentationml.tags+xml"/>
  <Override PartName="/ppt/tags/tag2127.xml" ContentType="application/vnd.openxmlformats-officedocument.presentationml.tags+xml"/>
  <Override PartName="/ppt/tags/tag2128.xml" ContentType="application/vnd.openxmlformats-officedocument.presentationml.tags+xml"/>
  <Override PartName="/ppt/tags/tag2129.xml" ContentType="application/vnd.openxmlformats-officedocument.presentationml.tags+xml"/>
  <Override PartName="/ppt/tags/tag2130.xml" ContentType="application/vnd.openxmlformats-officedocument.presentationml.tags+xml"/>
  <Override PartName="/ppt/tags/tag2131.xml" ContentType="application/vnd.openxmlformats-officedocument.presentationml.tags+xml"/>
  <Override PartName="/ppt/tags/tag2132.xml" ContentType="application/vnd.openxmlformats-officedocument.presentationml.tags+xml"/>
  <Override PartName="/ppt/tags/tag2133.xml" ContentType="application/vnd.openxmlformats-officedocument.presentationml.tags+xml"/>
  <Override PartName="/ppt/tags/tag2134.xml" ContentType="application/vnd.openxmlformats-officedocument.presentationml.tags+xml"/>
  <Override PartName="/ppt/tags/tag2135.xml" ContentType="application/vnd.openxmlformats-officedocument.presentationml.tags+xml"/>
  <Override PartName="/ppt/tags/tag2136.xml" ContentType="application/vnd.openxmlformats-officedocument.presentationml.tags+xml"/>
  <Override PartName="/ppt/tags/tag2137.xml" ContentType="application/vnd.openxmlformats-officedocument.presentationml.tags+xml"/>
  <Override PartName="/ppt/tags/tag2138.xml" ContentType="application/vnd.openxmlformats-officedocument.presentationml.tags+xml"/>
  <Override PartName="/ppt/tags/tag2139.xml" ContentType="application/vnd.openxmlformats-officedocument.presentationml.tags+xml"/>
  <Override PartName="/ppt/tags/tag2140.xml" ContentType="application/vnd.openxmlformats-officedocument.presentationml.tags+xml"/>
  <Override PartName="/ppt/tags/tag2141.xml" ContentType="application/vnd.openxmlformats-officedocument.presentationml.tags+xml"/>
  <Override PartName="/ppt/tags/tag2142.xml" ContentType="application/vnd.openxmlformats-officedocument.presentationml.tags+xml"/>
  <Override PartName="/ppt/tags/tag2143.xml" ContentType="application/vnd.openxmlformats-officedocument.presentationml.tags+xml"/>
  <Override PartName="/ppt/tags/tag2144.xml" ContentType="application/vnd.openxmlformats-officedocument.presentationml.tags+xml"/>
  <Override PartName="/ppt/tags/tag2145.xml" ContentType="application/vnd.openxmlformats-officedocument.presentationml.tags+xml"/>
  <Override PartName="/ppt/tags/tag2146.xml" ContentType="application/vnd.openxmlformats-officedocument.presentationml.tags+xml"/>
  <Override PartName="/ppt/tags/tag2147.xml" ContentType="application/vnd.openxmlformats-officedocument.presentationml.tags+xml"/>
  <Override PartName="/ppt/tags/tag2148.xml" ContentType="application/vnd.openxmlformats-officedocument.presentationml.tags+xml"/>
  <Override PartName="/ppt/tags/tag2149.xml" ContentType="application/vnd.openxmlformats-officedocument.presentationml.tags+xml"/>
  <Override PartName="/ppt/tags/tag2150.xml" ContentType="application/vnd.openxmlformats-officedocument.presentationml.tags+xml"/>
  <Override PartName="/ppt/tags/tag2151.xml" ContentType="application/vnd.openxmlformats-officedocument.presentationml.tags+xml"/>
  <Override PartName="/ppt/tags/tag2152.xml" ContentType="application/vnd.openxmlformats-officedocument.presentationml.tags+xml"/>
  <Override PartName="/ppt/tags/tag2153.xml" ContentType="application/vnd.openxmlformats-officedocument.presentationml.tags+xml"/>
  <Override PartName="/ppt/tags/tag2154.xml" ContentType="application/vnd.openxmlformats-officedocument.presentationml.tags+xml"/>
  <Override PartName="/ppt/tags/tag2155.xml" ContentType="application/vnd.openxmlformats-officedocument.presentationml.tags+xml"/>
  <Override PartName="/ppt/tags/tag2156.xml" ContentType="application/vnd.openxmlformats-officedocument.presentationml.tags+xml"/>
  <Override PartName="/ppt/tags/tag2157.xml" ContentType="application/vnd.openxmlformats-officedocument.presentationml.tags+xml"/>
  <Override PartName="/ppt/tags/tag2158.xml" ContentType="application/vnd.openxmlformats-officedocument.presentationml.tags+xml"/>
  <Override PartName="/ppt/tags/tag2159.xml" ContentType="application/vnd.openxmlformats-officedocument.presentationml.tags+xml"/>
  <Override PartName="/ppt/tags/tag2160.xml" ContentType="application/vnd.openxmlformats-officedocument.presentationml.tags+xml"/>
  <Override PartName="/ppt/tags/tag2161.xml" ContentType="application/vnd.openxmlformats-officedocument.presentationml.tags+xml"/>
  <Override PartName="/ppt/tags/tag2162.xml" ContentType="application/vnd.openxmlformats-officedocument.presentationml.tags+xml"/>
  <Override PartName="/ppt/tags/tag2163.xml" ContentType="application/vnd.openxmlformats-officedocument.presentationml.tags+xml"/>
  <Override PartName="/ppt/tags/tag2164.xml" ContentType="application/vnd.openxmlformats-officedocument.presentationml.tags+xml"/>
  <Override PartName="/ppt/tags/tag2165.xml" ContentType="application/vnd.openxmlformats-officedocument.presentationml.tags+xml"/>
  <Override PartName="/ppt/tags/tag2166.xml" ContentType="application/vnd.openxmlformats-officedocument.presentationml.tags+xml"/>
  <Override PartName="/ppt/tags/tag2167.xml" ContentType="application/vnd.openxmlformats-officedocument.presentationml.tags+xml"/>
  <Override PartName="/ppt/tags/tag2168.xml" ContentType="application/vnd.openxmlformats-officedocument.presentationml.tags+xml"/>
  <Override PartName="/ppt/tags/tag2169.xml" ContentType="application/vnd.openxmlformats-officedocument.presentationml.tags+xml"/>
  <Override PartName="/ppt/tags/tag2170.xml" ContentType="application/vnd.openxmlformats-officedocument.presentationml.tags+xml"/>
  <Override PartName="/ppt/tags/tag2171.xml" ContentType="application/vnd.openxmlformats-officedocument.presentationml.tags+xml"/>
  <Override PartName="/ppt/tags/tag2172.xml" ContentType="application/vnd.openxmlformats-officedocument.presentationml.tags+xml"/>
  <Override PartName="/ppt/tags/tag2173.xml" ContentType="application/vnd.openxmlformats-officedocument.presentationml.tags+xml"/>
  <Override PartName="/ppt/tags/tag2174.xml" ContentType="application/vnd.openxmlformats-officedocument.presentationml.tags+xml"/>
  <Override PartName="/ppt/tags/tag2175.xml" ContentType="application/vnd.openxmlformats-officedocument.presentationml.tags+xml"/>
  <Override PartName="/ppt/tags/tag2176.xml" ContentType="application/vnd.openxmlformats-officedocument.presentationml.tags+xml"/>
  <Override PartName="/ppt/tags/tag2177.xml" ContentType="application/vnd.openxmlformats-officedocument.presentationml.tags+xml"/>
  <Override PartName="/ppt/tags/tag2178.xml" ContentType="application/vnd.openxmlformats-officedocument.presentationml.tags+xml"/>
  <Override PartName="/ppt/tags/tag2179.xml" ContentType="application/vnd.openxmlformats-officedocument.presentationml.tags+xml"/>
  <Override PartName="/ppt/tags/tag2180.xml" ContentType="application/vnd.openxmlformats-officedocument.presentationml.tags+xml"/>
  <Override PartName="/ppt/tags/tag2181.xml" ContentType="application/vnd.openxmlformats-officedocument.presentationml.tags+xml"/>
  <Override PartName="/ppt/tags/tag2182.xml" ContentType="application/vnd.openxmlformats-officedocument.presentationml.tags+xml"/>
  <Override PartName="/ppt/tags/tag2183.xml" ContentType="application/vnd.openxmlformats-officedocument.presentationml.tags+xml"/>
  <Override PartName="/ppt/tags/tag2184.xml" ContentType="application/vnd.openxmlformats-officedocument.presentationml.tags+xml"/>
  <Override PartName="/ppt/tags/tag2185.xml" ContentType="application/vnd.openxmlformats-officedocument.presentationml.tags+xml"/>
  <Override PartName="/ppt/tags/tag2186.xml" ContentType="application/vnd.openxmlformats-officedocument.presentationml.tags+xml"/>
  <Override PartName="/ppt/tags/tag2187.xml" ContentType="application/vnd.openxmlformats-officedocument.presentationml.tags+xml"/>
  <Override PartName="/ppt/tags/tag2188.xml" ContentType="application/vnd.openxmlformats-officedocument.presentationml.tags+xml"/>
  <Override PartName="/ppt/tags/tag2189.xml" ContentType="application/vnd.openxmlformats-officedocument.presentationml.tags+xml"/>
  <Override PartName="/ppt/tags/tag2190.xml" ContentType="application/vnd.openxmlformats-officedocument.presentationml.tags+xml"/>
  <Override PartName="/ppt/tags/tag2191.xml" ContentType="application/vnd.openxmlformats-officedocument.presentationml.tags+xml"/>
  <Override PartName="/ppt/tags/tag2192.xml" ContentType="application/vnd.openxmlformats-officedocument.presentationml.tags+xml"/>
  <Override PartName="/ppt/tags/tag2193.xml" ContentType="application/vnd.openxmlformats-officedocument.presentationml.tags+xml"/>
  <Override PartName="/ppt/tags/tag2194.xml" ContentType="application/vnd.openxmlformats-officedocument.presentationml.tags+xml"/>
  <Override PartName="/ppt/tags/tag2195.xml" ContentType="application/vnd.openxmlformats-officedocument.presentationml.tags+xml"/>
  <Override PartName="/ppt/tags/tag2196.xml" ContentType="application/vnd.openxmlformats-officedocument.presentationml.tags+xml"/>
  <Override PartName="/ppt/tags/tag2197.xml" ContentType="application/vnd.openxmlformats-officedocument.presentationml.tags+xml"/>
  <Override PartName="/ppt/tags/tag2198.xml" ContentType="application/vnd.openxmlformats-officedocument.presentationml.tags+xml"/>
  <Override PartName="/ppt/tags/tag2199.xml" ContentType="application/vnd.openxmlformats-officedocument.presentationml.tags+xml"/>
  <Override PartName="/ppt/tags/tag2200.xml" ContentType="application/vnd.openxmlformats-officedocument.presentationml.tags+xml"/>
  <Override PartName="/ppt/tags/tag2201.xml" ContentType="application/vnd.openxmlformats-officedocument.presentationml.tags+xml"/>
  <Override PartName="/ppt/tags/tag2202.xml" ContentType="application/vnd.openxmlformats-officedocument.presentationml.tags+xml"/>
  <Override PartName="/ppt/tags/tag2203.xml" ContentType="application/vnd.openxmlformats-officedocument.presentationml.tags+xml"/>
  <Override PartName="/ppt/tags/tag2204.xml" ContentType="application/vnd.openxmlformats-officedocument.presentationml.tags+xml"/>
  <Override PartName="/ppt/tags/tag2205.xml" ContentType="application/vnd.openxmlformats-officedocument.presentationml.tags+xml"/>
  <Override PartName="/ppt/tags/tag2206.xml" ContentType="application/vnd.openxmlformats-officedocument.presentationml.tags+xml"/>
  <Override PartName="/ppt/tags/tag2207.xml" ContentType="application/vnd.openxmlformats-officedocument.presentationml.tags+xml"/>
  <Override PartName="/ppt/tags/tag2208.xml" ContentType="application/vnd.openxmlformats-officedocument.presentationml.tags+xml"/>
  <Override PartName="/ppt/tags/tag2209.xml" ContentType="application/vnd.openxmlformats-officedocument.presentationml.tags+xml"/>
  <Override PartName="/ppt/tags/tag2210.xml" ContentType="application/vnd.openxmlformats-officedocument.presentationml.tags+xml"/>
  <Override PartName="/ppt/tags/tag2211.xml" ContentType="application/vnd.openxmlformats-officedocument.presentationml.tags+xml"/>
  <Override PartName="/ppt/tags/tag2212.xml" ContentType="application/vnd.openxmlformats-officedocument.presentationml.tags+xml"/>
  <Override PartName="/ppt/tags/tag2213.xml" ContentType="application/vnd.openxmlformats-officedocument.presentationml.tags+xml"/>
  <Override PartName="/ppt/tags/tag2214.xml" ContentType="application/vnd.openxmlformats-officedocument.presentationml.tags+xml"/>
  <Override PartName="/ppt/tags/tag2215.xml" ContentType="application/vnd.openxmlformats-officedocument.presentationml.tags+xml"/>
  <Override PartName="/ppt/tags/tag2216.xml" ContentType="application/vnd.openxmlformats-officedocument.presentationml.tags+xml"/>
  <Override PartName="/ppt/tags/tag2217.xml" ContentType="application/vnd.openxmlformats-officedocument.presentationml.tags+xml"/>
  <Override PartName="/ppt/tags/tag2218.xml" ContentType="application/vnd.openxmlformats-officedocument.presentationml.tags+xml"/>
  <Override PartName="/ppt/tags/tag2219.xml" ContentType="application/vnd.openxmlformats-officedocument.presentationml.tags+xml"/>
  <Override PartName="/ppt/tags/tag2220.xml" ContentType="application/vnd.openxmlformats-officedocument.presentationml.tags+xml"/>
  <Override PartName="/ppt/tags/tag2221.xml" ContentType="application/vnd.openxmlformats-officedocument.presentationml.tags+xml"/>
  <Override PartName="/ppt/tags/tag2222.xml" ContentType="application/vnd.openxmlformats-officedocument.presentationml.tags+xml"/>
  <Override PartName="/ppt/tags/tag2223.xml" ContentType="application/vnd.openxmlformats-officedocument.presentationml.tags+xml"/>
  <Override PartName="/ppt/tags/tag2224.xml" ContentType="application/vnd.openxmlformats-officedocument.presentationml.tags+xml"/>
  <Override PartName="/ppt/tags/tag2225.xml" ContentType="application/vnd.openxmlformats-officedocument.presentationml.tags+xml"/>
  <Override PartName="/ppt/tags/tag2226.xml" ContentType="application/vnd.openxmlformats-officedocument.presentationml.tags+xml"/>
  <Override PartName="/ppt/tags/tag2227.xml" ContentType="application/vnd.openxmlformats-officedocument.presentationml.tags+xml"/>
  <Override PartName="/ppt/tags/tag2228.xml" ContentType="application/vnd.openxmlformats-officedocument.presentationml.tags+xml"/>
  <Override PartName="/ppt/tags/tag2229.xml" ContentType="application/vnd.openxmlformats-officedocument.presentationml.tags+xml"/>
  <Override PartName="/ppt/tags/tag2230.xml" ContentType="application/vnd.openxmlformats-officedocument.presentationml.tags+xml"/>
  <Override PartName="/ppt/tags/tag2231.xml" ContentType="application/vnd.openxmlformats-officedocument.presentationml.tags+xml"/>
  <Override PartName="/ppt/tags/tag2232.xml" ContentType="application/vnd.openxmlformats-officedocument.presentationml.tags+xml"/>
  <Override PartName="/ppt/tags/tag2233.xml" ContentType="application/vnd.openxmlformats-officedocument.presentationml.tags+xml"/>
  <Override PartName="/ppt/tags/tag2234.xml" ContentType="application/vnd.openxmlformats-officedocument.presentationml.tags+xml"/>
  <Override PartName="/ppt/tags/tag2235.xml" ContentType="application/vnd.openxmlformats-officedocument.presentationml.tags+xml"/>
  <Override PartName="/ppt/tags/tag2236.xml" ContentType="application/vnd.openxmlformats-officedocument.presentationml.tags+xml"/>
  <Override PartName="/ppt/tags/tag2237.xml" ContentType="application/vnd.openxmlformats-officedocument.presentationml.tags+xml"/>
  <Override PartName="/ppt/tags/tag2238.xml" ContentType="application/vnd.openxmlformats-officedocument.presentationml.tags+xml"/>
  <Override PartName="/ppt/tags/tag2239.xml" ContentType="application/vnd.openxmlformats-officedocument.presentationml.tags+xml"/>
  <Override PartName="/ppt/tags/tag2240.xml" ContentType="application/vnd.openxmlformats-officedocument.presentationml.tags+xml"/>
  <Override PartName="/ppt/tags/tag2241.xml" ContentType="application/vnd.openxmlformats-officedocument.presentationml.tags+xml"/>
  <Override PartName="/ppt/tags/tag2242.xml" ContentType="application/vnd.openxmlformats-officedocument.presentationml.tags+xml"/>
  <Override PartName="/ppt/tags/tag2243.xml" ContentType="application/vnd.openxmlformats-officedocument.presentationml.tags+xml"/>
  <Override PartName="/ppt/tags/tag2244.xml" ContentType="application/vnd.openxmlformats-officedocument.presentationml.tags+xml"/>
  <Override PartName="/ppt/tags/tag2245.xml" ContentType="application/vnd.openxmlformats-officedocument.presentationml.tags+xml"/>
  <Override PartName="/ppt/tags/tag2246.xml" ContentType="application/vnd.openxmlformats-officedocument.presentationml.tags+xml"/>
  <Override PartName="/ppt/tags/tag2247.xml" ContentType="application/vnd.openxmlformats-officedocument.presentationml.tags+xml"/>
  <Override PartName="/ppt/tags/tag2248.xml" ContentType="application/vnd.openxmlformats-officedocument.presentationml.tags+xml"/>
  <Override PartName="/ppt/tags/tag2249.xml" ContentType="application/vnd.openxmlformats-officedocument.presentationml.tags+xml"/>
  <Override PartName="/ppt/tags/tag2250.xml" ContentType="application/vnd.openxmlformats-officedocument.presentationml.tags+xml"/>
  <Override PartName="/ppt/tags/tag2251.xml" ContentType="application/vnd.openxmlformats-officedocument.presentationml.tags+xml"/>
  <Override PartName="/ppt/tags/tag2252.xml" ContentType="application/vnd.openxmlformats-officedocument.presentationml.tags+xml"/>
  <Override PartName="/ppt/tags/tag225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9"/>
  </p:notesMasterIdLst>
  <p:sldIdLst>
    <p:sldId id="276" r:id="rId2"/>
    <p:sldId id="440" r:id="rId3"/>
    <p:sldId id="290" r:id="rId4"/>
    <p:sldId id="291" r:id="rId5"/>
    <p:sldId id="294" r:id="rId6"/>
    <p:sldId id="295" r:id="rId7"/>
    <p:sldId id="296" r:id="rId8"/>
    <p:sldId id="443" r:id="rId9"/>
    <p:sldId id="314" r:id="rId10"/>
    <p:sldId id="441" r:id="rId11"/>
    <p:sldId id="442" r:id="rId12"/>
    <p:sldId id="315" r:id="rId13"/>
    <p:sldId id="321" r:id="rId14"/>
    <p:sldId id="320" r:id="rId15"/>
    <p:sldId id="316" r:id="rId16"/>
    <p:sldId id="317" r:id="rId17"/>
    <p:sldId id="298" r:id="rId18"/>
    <p:sldId id="444" r:id="rId19"/>
    <p:sldId id="353" r:id="rId20"/>
    <p:sldId id="358" r:id="rId21"/>
    <p:sldId id="359" r:id="rId22"/>
    <p:sldId id="360" r:id="rId23"/>
    <p:sldId id="361" r:id="rId24"/>
    <p:sldId id="362" r:id="rId25"/>
    <p:sldId id="363" r:id="rId26"/>
    <p:sldId id="364" r:id="rId27"/>
    <p:sldId id="365" r:id="rId28"/>
    <p:sldId id="366" r:id="rId29"/>
    <p:sldId id="445" r:id="rId30"/>
    <p:sldId id="373" r:id="rId31"/>
    <p:sldId id="374" r:id="rId32"/>
    <p:sldId id="272" r:id="rId33"/>
    <p:sldId id="446" r:id="rId34"/>
    <p:sldId id="383" r:id="rId35"/>
    <p:sldId id="398" r:id="rId36"/>
    <p:sldId id="400" r:id="rId37"/>
    <p:sldId id="399" r:id="rId38"/>
    <p:sldId id="448" r:id="rId39"/>
    <p:sldId id="447" r:id="rId40"/>
    <p:sldId id="401" r:id="rId41"/>
    <p:sldId id="273" r:id="rId42"/>
    <p:sldId id="417" r:id="rId43"/>
    <p:sldId id="420" r:id="rId44"/>
    <p:sldId id="422" r:id="rId45"/>
    <p:sldId id="423" r:id="rId46"/>
    <p:sldId id="449" r:id="rId47"/>
    <p:sldId id="450" r:id="rId48"/>
    <p:sldId id="451" r:id="rId49"/>
    <p:sldId id="426" r:id="rId50"/>
    <p:sldId id="427" r:id="rId51"/>
    <p:sldId id="428" r:id="rId52"/>
    <p:sldId id="429" r:id="rId53"/>
    <p:sldId id="297" r:id="rId54"/>
    <p:sldId id="430" r:id="rId55"/>
    <p:sldId id="431" r:id="rId56"/>
    <p:sldId id="433" r:id="rId57"/>
    <p:sldId id="432" r:id="rId58"/>
  </p:sldIdLst>
  <p:sldSz cx="9144000" cy="5143500" type="screen16x9"/>
  <p:notesSz cx="6858000" cy="9144000"/>
  <p:custDataLst>
    <p:tags r:id="rId60"/>
  </p:custDataLst>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30">
          <p15:clr>
            <a:srgbClr val="A4A3A4"/>
          </p15:clr>
        </p15:guide>
        <p15:guide id="2" pos="28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0"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4" d="100"/>
          <a:sy n="144" d="100"/>
        </p:scale>
        <p:origin x="654" y="102"/>
      </p:cViewPr>
      <p:guideLst>
        <p:guide orient="horz" pos="1630"/>
        <p:guide pos="2860"/>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gs" Target="tags/tag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8.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image" Target="../media/image46.png"/></Relationships>
</file>

<file path=ppt/drawings/_rels/vmlDrawing3.v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image" Target="../media/image51.png"/><Relationship Id="rId1" Type="http://schemas.openxmlformats.org/officeDocument/2006/relationships/image" Target="../media/image48.png"/><Relationship Id="rId6" Type="http://schemas.openxmlformats.org/officeDocument/2006/relationships/image" Target="../media/image55.png"/><Relationship Id="rId5" Type="http://schemas.openxmlformats.org/officeDocument/2006/relationships/image" Target="../media/image54.pn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T" type="integer" max="2.14748E9" units="dev"/>
        </inkml:traceFormat>
        <inkml:channelProperties>
          <inkml:channelProperty channel="X" name="resolution" value="284.28772" units="1/cm"/>
          <inkml:channelProperty channel="Y" name="resolution" value="499.64926" units="1/cm"/>
          <inkml:channelProperty channel="T" name="resolution" value="1" units="1/dev"/>
        </inkml:channelProperties>
      </inkml:inkSource>
      <inkml:timestamp xml:id="ts0" timeString="2021-04-06T08:42:27.226"/>
    </inkml:context>
    <inkml:brush xml:id="br0">
      <inkml:brushProperty name="width" value="0.05292" units="cm"/>
      <inkml:brushProperty name="height" value="0.05292" units="cm"/>
      <inkml:brushProperty name="color" value="#FF0000"/>
    </inkml:brush>
  </inkml:definitions>
  <inkml:trace contextRef="#ctx0" brushRef="#br0">3314 7391 0,'0'0'0,"0"0"0,0 0 0,0 0 0,0 0 0,0 0 0,0 0 0,0 0 0,0 0 0,0 0 0,0 0 0,0 0 0,0 0 0,0 0 0,0 0 0,0 0 0,0 0 0,0 0 0,0 0 0,0 0 0,0 0 0,0 0 0,0 0 0,-9 10 0,9-10 0,0 0 0,-14 18 0,14-18 0,-17 27 0,-4 8 16,0 12 0,-4 6-16,1 6 15,4 0 1,1 3-16,4 4 15,5 5 1,6 3 0,6 2-16,7 1 15,9-3 1,3-3-16,2-7 15,1-8 1,-2-10 0,-1-6-16,-2-9 15,-4-8 1,-4-5-16,-4-4 15,-3-6 1,-4-8-16,1 7 16,-3-2-1,-1-2 1,-2-1-16,-2-1 15,-1-6 1,2-2-16</inkml:trace>
  <inkml:trace contextRef="#ctx0" brushRef="#br0" timeOffset="920.4">3560 7524 0,'-17'9'0,"-10"3"0,27-12 0,-25 10 0,2-3 16,7-3-16,16-4 15,-3 5 1,11 2-16,12 2 15,8 2 1,10 1-16,3-1 16,9-4-1,7-7-15,1-6 16,1-4-1,-4-5 1,-10-1-16,-14 1 16,-11 8-1,-20 7-15,-3 9 16,-16 16-1,-13 14-15,-9 16 16,-7 13 0,-5 10-1,-2 6-15,3 4 16,5-5-1,6-8 1,7-13-16,8-16 16,6-17-1,6-16-15,6-28 16,2-33-1,6-33 1,2 7-16</inkml:trace>
  <inkml:trace contextRef="#ctx0" brushRef="#br0" timeOffset="1669.2">3805 7576 0,'0'0'0,"0"0"0,0 0 0,0 0 0,0 0 0,0 0 0,0 0 0,0 0 0,-4 11 0,4-11 0,-11 18 0,-3-1 0,14-17 0,-20 19 0,-3-1 15,-4-2-15,-2-1 16,2-3-1,2-3 1,7-3-16,7-1 16,11-2-1,10-1-15,6 2 16,4 6-1,4 4 1,-2 8-16,-4 3 16,-4 2-1,-6 4-15,-7 1 16,-3 0-1,-3-7-15,-1-8 16,2-10 0,-1-14-1,3-14-15,5-15 16,2-5-1,4 0-15,2 10 16,0 10 0,-2 7-1,0 6-15,6 2 16,4 1-1,7-1-15,8-1 16,9-3 0,6 0-1,3-3-15,-6 4 16,-8 4-1,-14 5-15,-10 6 16,-11 9 0,-12 12-16,-10 6 15,-9 4 1,-3 1-1,2-6-15,4-6 16,6-9 0,4-15-16,4-14 15,-2-14 1,-1-12-16</inkml:trace>
  <inkml:trace contextRef="#ctx0" brushRef="#br0" timeOffset="2184">3836 7772 0,'12'8'0,"10"-1"0,-22-7 0,30 9 0,2-1 16,-1 2-1,-6-1 1,-10 4-16,-18 5 15,-19 6 1,-15 5-16,-9 1 16,0-1-1,8-6 1,10-9-16,16-6 15,15-4-15,13-4 16,9-6 0,9-3-1,1-1-15,-9 4 16,-8 3-1,-10 5-15,-8 9 16,-10 9 0,-4 9-16,-7 10 15,0 8 1,2 5-1,4 1-15,3-4 16,2-10 0,2-11-1,3-10-15,0-11 16,-1-19-1,-3-24-15,-4-20 16,0-14 0,3 12-1</inkml:trace>
  <inkml:trace contextRef="#ctx0" brushRef="#br0" timeOffset="2340">3717 7989 0,'-5'31'0,"-5"17"0,0 4 0,-3-7 15,3-10 1,7-19 0,7-25-16,1-8 15</inkml:trace>
  <inkml:trace contextRef="#ctx0" brushRef="#br0" timeOffset="2511.6">3987 8186 0,'11'9'0,"3"5"0,-14-14 0,0 0 0,13 11 0,-13-11 0,12 7 0,0-10 0,-1-20 16,3-18-1,2-19-15,-5 7 16</inkml:trace>
  <inkml:trace contextRef="#ctx0" brushRef="#br0" timeOffset="3260.4">4346 7671 0,'1'11'0,"1"16"0,-2-27 0,2 39 0,-1 13 15,-2 12-15,-3 10 16,-1 8-1,-1 5 1,3 0-16,6-5 16,3-7-1,5-10-15,5-11 16,0-14-1,-1-18 1,-1-17-16,-2-24 16,-5-26-1,-3-23 1,-3-17-16,-2-11 15,3-1 1,5 10-16,6 19 16,1 23-1,-1 18 1,-4 14-16,-2 11 15,-4 15 1,-7 19-16,-6 20 16,-9 16-1,-8 13 1,-7 7-16,-3-2 15,-1-6 1,3-13 0,1-21-16,5-23 15,2-31 1,3-30-1,3-23-15,1-16 16,3-2 0,7 8-16,6 10 15,6 11 1,3 11-1,7 8-15,4 7 16,10 4 0,10 6-16,17 4 15,11 6 1,5 3-16,-1-4 15,-6-10 1,-16 0 0</inkml:trace>
  <inkml:trace contextRef="#ctx0" brushRef="#br0" timeOffset="3572.4">4641 7696 0,'-5'18'0,"-4"13"0,9-31 0,-12 40 0,0 4 15,-1 2-15,2 1 16,3 0-1,6-3-15,8-6 16,5-9 0,5-8-1,7-10-15,3-11 16,3-15-1,1-18-15,-1-12 16,-8 4 0</inkml:trace>
  <inkml:trace contextRef="#ctx0" brushRef="#br0" timeOffset="3759.6">4805 7830 0,'0'0'0,"1"15"0,-1-15 0,0 0 0,7 27 0,-7-27 0,9 35 0,-2 7 0,-2 5 16,-5 2 0,-5-5-1,-10-8-15,-6-13 16</inkml:trace>
  <inkml:trace contextRef="#ctx0" brushRef="#br0" timeOffset="3962.4">4566 8346 0,'6'12'0,"5"11"0,-11-23 0,12 28 0,5 2 16,0-4-1,-4-6 1,-4-9-16,-3-12 15,-6-17 1,-7-12-16</inkml:trace>
  <inkml:trace contextRef="#ctx0" brushRef="#br0" timeOffset="4290">4597 8256 0,'8'7'0,"10"0"0,-18-7 0,0 0 0,27 5 0,-27-5 0,36 4 0,4-1 0,2 1 16,0 3 0,-8 5-16,-12 9 15,-18 8 1,-21 6-1,-12 6-15,-9 0 16,0-1 0,8-9-1,11-11-15,11-11 16,19-12-1,18-15-15,14-16 16,12-18 0,3-19-1,-11 8-15</inkml:trace>
  <inkml:trace contextRef="#ctx0" brushRef="#br0" timeOffset="4602">5326 7696 0,'0'0'0,"5"11"0,-5-11 0,0 0 0,5 19 0,-5-19 0,6 28 0,1 9 16,-6 5 0,-5 10-16,-12 6 15,-10 0 1,-11 0-1,-5-7-15,5-18 16,10-24 0,15-38-16</inkml:trace>
  <inkml:trace contextRef="#ctx0" brushRef="#br0" timeOffset="4789.2">5408 7932 0,'0'0'0,"16"-4"0,-16 4 0,0 0 0,31-5 0,-31 5 0,42-6 0,7 4 16,3 1-16,-7 2 15,-15-1 1,-22 0-1</inkml:trace>
  <inkml:trace contextRef="#ctx0" brushRef="#br0" timeOffset="4945.2">5326 8123 0,'12'6'0,"14"-1"0,-26-5 0,42 5 0,8-2 15,0-2 1,-10-2-16,-17-3 15</inkml:trace>
  <inkml:trace contextRef="#ctx0" brushRef="#br0" timeOffset="5257.2">5094 8403 0,'-7'12'0,"0"1"0,7-13 0,0 0 0,0 0 0,7 8 0,-7-8 0,0 0 0,28 1 0,-28-1 0,53-6 0,22-7 0,11 3 16,1 3 0,-5 2-16,-16 5 15,-17 5 1,-16 1-1,-16 5-15,-14-6 16,-14-13 0,-9-26-16,-4-32 15,-4-23 1,4 12-1</inkml:trace>
  <inkml:trace contextRef="#ctx0" brushRef="#br0" timeOffset="5475.6">5572 7550 0,'0'0'0,"-1"22"0,1-22 0,-4 42 0,-2 22 15,-3 19-15,-5 15 16,0 12-1,0-4-15,-2-16 16,2-21 0,4-26-1,5-34-15,7-40 16</inkml:trace>
  <inkml:trace contextRef="#ctx0" brushRef="#br0" timeOffset="6240">5886 7645 0,'0'0'0,"0"0"0,0 0 0,0 0 0,0 0 0,10 7 0,-10-7 0,0 0 0,19 11 0,-19-11 0,31 16 0,9-1 16,5 0-16,-4-1 16,-13 2-1,-16 9 1,-22 9-16,-18 9 15,-15 7 1,-7 0-16,1-2 16,5-4-1,12-12 1,10-9-16,14-11 15,17-10 1,14-8 0,11-4-16,6-2 15,1 2 1,-3 3-16,-2 6 15,-5 3 1,-6 7-16,-6 3 16,-9 6-1,-13 12 1,-16 10-16,-14 13 15,-19 8 1,-9 4-16,-6 1 16,3-6-1,7-13 1,11-15-16,14-21 15,7-28 1,12-26-16,11-26 16,7-12-1,5 0 1,15 14-16,0 24 15,-2 21 1,-6 11 0,-6 8-16,-1 10 15,-5 11 1,0 10-16,-2 3 15,0-8 1,1-6 0,4-19-16,3-21 15</inkml:trace>
  <inkml:trace contextRef="#ctx0" brushRef="#br0" timeOffset="6458.4">6075 7900 0,'10'2'0,"11"0"0,-21-2 0,32 0 0,11-3 15,10-1 1,3-1-16,-3 1 15,-5-6 1,-11-8-16,-16-10 16</inkml:trace>
  <inkml:trace contextRef="#ctx0" brushRef="#br0" timeOffset="6864">6370 7652 0,'2'11'0,"2"12"0,-4-23 0,4 35 0,-4 9 16,-6 1 0,-8 3-1,-8 1-15,-7-4 16,-3-7-1,4-5-15,2-8 16,5 1 0,6-2-1,5-2-15,4 1 16,1 10-1,-2 10 1,-1 9-16,-2 2 16,-2-2-1,1-8-15,3-11 16,3-14-1,4-18 1,3-26-16,3-27 16,0 2-1</inkml:trace>
  <inkml:trace contextRef="#ctx0" brushRef="#br0" timeOffset="7800">6194 8110 0,'0'0'0,"0"0"0,0 0 0,0 0 0,0 0 0,0 0 0,0 0 0,0 0 0,16 0 0,-16 0 0,32-1 0,13 0 0,7 1 15,-2-1 1,-7 2-16,-12 6 15,-10 6 1,-11 8 0,-7 7-16,-10 10 15,-5 7 1,-4 7-1,-2 1-15,2 0 16,1-2 0,2-10-16,3-14 15,2-12 1,1-18-1,-5-21-15,-4-16 16,-3-15 0,-7-5-16,1 6 15,2 13 1,4 14-1,8 10-15,4 6 16,5 2 0,6 3-16,3-2 15,6 5-15,1 3 16,0 0-1,-2 3 1,-7 9-16,-12 6 16,-12 2-1,-12 1-15,-7 0 16,1-1-1,8-7 1,13-4-16,13-1 16,17-5-1,14 2-15,7 1 16,0 5-1,-8 1 1,-12 4-16,-16 4 16,-18 1-1,-19 5-15,-16 0 16,-10-1-1,-3 1 1,5-4-16,17-4 16,16-7-1,17-3 1,25-4-16,26-2 15,22-3 1,17 3-16,10-1 16,-1 2-1,-2 3 1,-9 0-16,-13 0 15,-13 0 1,-17-4-16,-17-3 16,-23-21-1</inkml:trace>
  <inkml:trace contextRef="#ctx0" brushRef="#br0" timeOffset="8689.2">4207 9134 0,'1'-13'0,"-4"-4"0,3 17 0,0 0 0,-17-10 0,17 10 0,-34 2 0,-15 21 16,-14 22-16,-6 19 16,1 16-1,12 6 1,20-1-16,25-8 15,24-18 1,25-18-16,23-22 16,17-25-1,10-22 1,2-18-16,-7-13 15,-18-2 1,-18 9 0,-21 13-16,-17 16 15,-15 11 1,-7 9-16,-1 7 15,1 1 1,8 1 0,11 0-16,13-3 15,15-6 1,11-9-1,4-7-15,-2-4 16,-5 0 0,-13-1-16,-10 6 15,-16 7 1,-14 8-16,-15 14 15,-14 14 1,-8 16 0,-2 15-16,6 10 15,13 4 1,14-1-1,20-8-15,21-12 16,20-12 0,15-23-16,9-28 15,5-30 1,-14-3-1</inkml:trace>
  <inkml:trace contextRef="#ctx0" brushRef="#br0" timeOffset="9172.8">4918 9211 0,'-20'36'0,"-12"20"0,-5 13 0,2 7 16,4 2-1,4-3-15,7-9 16,9-15 0,5-18-1,6-33-15,5-9 16,13-38-1,11-28-15,9-19 16,7-7 0,3 7-1,-1 17-15,-5 22 16,-9 19-1,-10 17-15,-9 21 16,-8 21 0,-7 23-1,-7 19-15,-5 13 16,-1 7-1,-3 0-15,5-9 16,5-17 0,4-21-16,7-24 15,7-31 1,8-33-1,4-32-15,-3 7 16</inkml:trace>
  <inkml:trace contextRef="#ctx0" brushRef="#br0" timeOffset="9469.2">5301 8937 0,'10'2'0,"9"11"0,-19-13 0,25 32 0,5 19 16,6 22-1,-3 23-15,-3 12 16,-13 13 0,-15 4-1,-21-2-15,-19-11 16,-16-17-1,-9-21 1,-4-27-16,3-25 16,12-30-1,22-27-15,24-31 16,11 5-1</inkml:trace>
  <inkml:trace contextRef="#ctx0" brushRef="#br0" timeOffset="9594">5559 9681 0,'0'0'0,"1"11"0,-1-11 0,0 0 0,11 20 0,-11-20 0</inkml:trace>
  <inkml:trace contextRef="#ctx0" brushRef="#br0" timeOffset="11122.8001">10747 7487 0,'0'0'0,"0"0"0,0 0 0,0 0 0,0 0 0,0 0 0,-12 14 0,-15 23 0,-3 16 16,-3 19-16,-1 15 15,3 12 1,6 12-16,9 4 16,7 0-1,13-3 1,12-10-16,14-17 15,8-15 1,4-16 0,1-14-16,-2-13 15,-9-9 1,-8-7-16,-10-5 15,-7-3 1,-7-3-16,0 0 16,0 0-1,0 4 1,-7-1-16,-3-6 15,1-4 1</inkml:trace>
  <inkml:trace contextRef="#ctx0" brushRef="#br0" timeOffset="11715.6001">10904 7887 0,'-9'4'0,"-5"5"0,14-9 0,0 0 0,-13 13 0,13-13 0,-10 11 0,9-1 15,12-5 1,14-7-16,18-9 15,18-8 1,19-7 0,6-2-16,-1 3 15,-18 4 1,-22 8-16,-22 4 15,-21 5 1,-19 7 0,-17 9-16,-12 7 15,-7 12 1,-3 11-16,0 7 15,4 2 1,8 1 0,3-4-16,12-6 15,9-10 1,8-9-16,11-8 15,10-10 1,7-13-16,4-20 16,-3-19-1,-3 1-15</inkml:trace>
  <inkml:trace contextRef="#ctx0" brushRef="#br0" timeOffset="12027.6001">11149 7403 0,'17'21'0,"13"27"0,9 22 16,10 21-1,5 16-15,1 10 16,1 8-1,-1-1 1,-8-3-16,-1-7 16,-5-8-1,-6-13-15,-6-15 16,-10-15-1,-8-19 1,-8-26-16,-10-32 16,-17-38-1,-1-4-15</inkml:trace>
  <inkml:trace contextRef="#ctx0" brushRef="#br0" timeOffset="12214.8001">11331 7467 0,'0'0'0,"0"0"0,0 0 0,0 0 0,0 0 0,9 9 0,-9-9 0,0 0 0,20 13 0,-20-13 0,33 21 0,12 5 15,7 4-15,-5 0 16</inkml:trace>
  <inkml:trace contextRef="#ctx0" brushRef="#br0" timeOffset="12386.4001">11734 7874 0,'-5'26'0,"-7"21"0,-5 13 0,-8 13 15,-6 10 1,-9 5-1,-8-4-15,-6-20 16,11-21 0</inkml:trace>
  <inkml:trace contextRef="#ctx0" brushRef="#br0" timeOffset="12714.0001">11124 8238 0,'0'0'0,"0"0"0,0 0 0,0 0 0,0 0 0,5-10 0,-5 10 0,0 0 0,13-19 0,-13 19 0,24-24 0,10-5 16,11-6-1,5 1 1,0 7-16,-3 13 15,-12 16 1,-17 22 0,-17 23-16,-12 13 15,-11 6 1,-8-2-16,2-10 15,3-16 1,6-17-16,12-21 16,9-31-1</inkml:trace>
  <inkml:trace contextRef="#ctx0" brushRef="#br0" timeOffset="13540.8001">12036 7436 0,'0'0'0,"0"0"0,0 0 0,0 0 0,0 0 0,0 0 0,0 0 0,0 0 0,0 0 0,0 0 0,12 0 0,5 6 0,-17-6 0,0 0 0,17 13 0,-17-13 0,12 19 0,-8 8 15,-8 3 1,-8 2-16,-10 1 15,-6-1 1,-4-1 0,-2 0-16,1 0 15,4-4 1,11-3-16,9-9 15,11-8 1,12-9-16,14-10 16,13-7-1,7-5-15,2 3 16,-4 4-1,-10 10 1,-11 13-16,-16 14 16,-13 10-1,-10 4 1,-6 3-16,-3-1 15,4-4 1,5 0-16,6 1 16,13 2-1,6 1 1,7 2-16,0 3 15,-2 1 1,-4 0 0,-9-4-16,-11-3 15,-11-8 1,-8-8-1,-9-14-15,-4-15 16,-3-12 0,8-5-16,12 4 15,9 3 1,12 3-16,7 2 15,11-1 1,14-6-16,8-7 16,10-8-1,9-7 1,5-1-16,0 0 15,-11-2 1</inkml:trace>
  <inkml:trace contextRef="#ctx0" brushRef="#br0" timeOffset="13790.4001">12445 7487 0,'-1'18'0,"0"24"0,-1 25 16,-4 20-16,0 15 16,-6 2-1,-5-8 1,0-23-16,0-32 15,-1-35 1,0-36-16</inkml:trace>
  <inkml:trace contextRef="#ctx0" brushRef="#br0" timeOffset="14086.8001">12376 7741 0,'14'-4'0,"13"-3"0,-27 7 0,36-8 0,6 0 0,2 7 16,-3 8-1,-7 12 1,-17 10-16,-10 9 16,-11 8-1,-6 2-15,0-6 16,-1-6-1,7-7 1,6-3-16,8-11 16,6-12-1,5-11-15,-3-17 16,1-14-1,-7-8 1</inkml:trace>
  <inkml:trace contextRef="#ctx0" brushRef="#br0" timeOffset="14289.6001">12407 7900 0,'-10'5'0,"-1"3"0,11-8 0,0 0 0,0 0 0,-7 10 0,7-10 0,0 0 0,2 11 0,-2-11 0,11 15 0,9 4 0,8-1 0,4-1 16,-5-2-1,-14-2-15</inkml:trace>
  <inkml:trace contextRef="#ctx0" brushRef="#br0" timeOffset="14539.2001">11986 8403 0,'-12'17'0,"-1"12"0,13-29 0,-10 29 0,5-3 15,6-13 1,3-15-1,0-27-15</inkml:trace>
  <inkml:trace contextRef="#ctx0" brushRef="#br0" timeOffset="14710.8001">12099 8333 0,'6'7'0,"2"7"0,-8-14 0,0 0 0,12 17 0,-12-17 0,16 13 0,2-7 15,-1-13-15</inkml:trace>
  <inkml:trace contextRef="#ctx0" brushRef="#br0" timeOffset="14851.2001">12319 8314 0,'0'0'0,"7"9"0,-7-9 0,0 0 0,0 0 0,12 14 0,-12-14 0,0 0 0,15 15 0,-15-15 0,18 15 0,1-9 0,-4-14 15</inkml:trace>
  <inkml:trace contextRef="#ctx0" brushRef="#br0" timeOffset="15054.0001">12608 8294 0,'0'0'0,"9"7"0,-9-7 0,0 0 0,14 16 0,-14-16 0,14 28 0,-8 14 15,-9 17-15,-12 15 16,-11 8 0,-12 34-16,4-9 15</inkml:trace>
  <inkml:trace contextRef="#ctx0" brushRef="#br0" timeOffset="15428.4001">13086 7473 0,'5'32'0,"-3"23"0,-3 14 0,-9 7 15,-5 3 1,-8-2-1,-4-3-15,-3-10 16,-3-19 0</inkml:trace>
  <inkml:trace contextRef="#ctx0" brushRef="#br0" timeOffset="15662.4001">13224 7722 0,'0'0'0,"0"0"0,0 0 0,0 0 0,0 0 0,14-1 0,-14 1 0,0 0 0,24-1 0,-24 1 0,28 0 0,-1 3 0,-4 1 16,-4 6-1,-10 4-15,-13 3 16,-13 3 0</inkml:trace>
  <inkml:trace contextRef="#ctx0" brushRef="#br0" timeOffset="15849.6001">13117 7995 0,'0'0'0,"17"0"0,-17 0 0,0 0 0,25 0 0,-25 0 0,34-5 0,8-4 16,-1-1-16,-5 1 16,-8 2-1,-15 0 1</inkml:trace>
  <inkml:trace contextRef="#ctx0" brushRef="#br0" timeOffset="16130.4001">13017 8358 0,'33'-14'0,"28"-10"0,18-2 15,11 5 1,2 8 0,-9 7-16,-17 6 15,-18 4 1,-17-2-1,-17 0-15,-15-3 16,-22-11 0,-2 1-16</inkml:trace>
  <inkml:trace contextRef="#ctx0" brushRef="#br0" timeOffset="16364.4001">13325 7385 0,'0'0'0,"5"17"0,-5-17 0,0 0 0,7 39 0,-7-39 0,2 70 0,-1 32 15,-3 28 1,-3 9-1,-2-10-15,2-26 16,0-42-16,-1-46 16</inkml:trace>
  <inkml:trace contextRef="#ctx0" brushRef="#br0" timeOffset="16863.6001">13652 7538 0,'17'-3'0,"7"3"0,-24 0 0,24 8 0,-10 11 0,-9 11 16,-10 11-1,-10 6 1,-8 5-16,-1-1 16,1-7-1,8-10 1,8-11-16,8-12 15,15-12 1,8-8-16,5-6 16,7-2-1,2 3-15,-6 7 16,-4 8-1,-8 17 1,-10 15-16,-13 16 16,-11 18-1,-14 15-15,-9 3 16,-1-4-1,0-16 1,7-23-16,7-33 16,7-37-1,5-16-15,4 5 16</inkml:trace>
  <inkml:trace contextRef="#ctx0" brushRef="#br0" timeOffset="17004.0001">13690 7971 0,'10'8'0,"7"8"0,-17-16 0,20 18 0,1-2 0,1-1 16,-4-8 0,-6 0-16</inkml:trace>
  <inkml:trace contextRef="#ctx0" brushRef="#br0" timeOffset="17269.2001">13897 7772 0,'0'0'0,"0"0"0,0 0 0,0 0 0,0 0 0,16 4 0,-16-4 0,0 0 0,31-4 0,-31 4 0,42-12 0,7-9 0,4-7 15,-2-1 1,-7 5 0,-10 3-16,-12 6 15,-13 6 1,-12-2-16,-11-1 15</inkml:trace>
  <inkml:trace contextRef="#ctx0" brushRef="#br0" timeOffset="17659.2001">14048 7518 0,'4'14'0,"2"14"0,-6-28 0,9 40 0,0 9 16,-3 12-1,-6 3-15,-5 0 16,-3-13 0,-4-16-1,0-14-15,-1-14 16,4-7-1,2-1-15,7 1 16,0 0 0,-5 7-16,3 14 15,0 9 1,2 11-16,1 6 15,-2 1 1,-2-6-16,2-9 16,0-15-1,0-20-15,0-17 16,1-19-1</inkml:trace>
  <inkml:trace contextRef="#ctx0" brushRef="#br0" timeOffset="18657.6001">14079 7900 0,'9'-6'0,"9"-3"0,-18 9 0,0 0 0,22-12 0,-22 12 0,31-10 0,2 2 15,-1 2-15,-2 6 16,-7 9-1,-7 11-15,-9 16 16,-8 19 0,-6 12-16,-3 3 15,-4-1 1,-2-9-16,-4-14 15,-2-21 1,-2-22 0,0-24-16,-3-24 15,1-19 1,2-10-16,8 10 15,3 15 1,5 13-16,4 17 16,4 19-1,0 0-15,4-5 16,5 10-1,5 5-15,3-2 16,2-1 0,-4 0-16,-2-1 15,-6 4 1,-8 8-1,-7 6-15,-11 5 16,-6-3 0,1-2-1,3-3-15,4-6 16,11-6-16,7-4 15,10-4 1,8-1-16,4-2 16,2 1-1,-2 2-15,-5 7 16,-9 9-1,-7 8 1,-9 5-16,-11 3 16,-7-1-1,-8 1 1,-10-2-16,-4-1 15,-3-6 1,-4-2-16,0-3 16,6-2-1,7-2 1,9-2-16,12-3 15,9-1 1,7-2-16,11-1 16,11-4-1,13-1 1,13-3-16,14-7 15,12-4 1,13-2-16,7-3 16,2 1-1,-3 0 1,-3 2-16,-8 4 15,-12 4 1,-14 4-16,-12 3 16,-16 3-1,-19 5-15,-7 2 16</inkml:trace>
  <inkml:trace contextRef="#ctx0" brushRef="#br0" timeOffset="19905.6001">12168 9300 0,'0'0'0,"-9"-8"0,9 8 0,0 0 0,0 0 0,-16-13 0,16 13 0,0 0 0,-19-15 0,19 15 0,-20-7 0,-2 11 16,-3 21-1,-3 30 1,2 21-16,4 12 16,7 6-1,7-3 1,9-9-16,6-17 15,3-18 1,9-21-16,3-16 16,9-17-1,3-19 1,1-14-16,-3-11 15,-6 2 1,-4 9-16,-7 13 16,-3 14-1,-3 10-15,2 9 16,2 8-1,3 5-15,3 0 16,-1-4 0,-2-7-16,-2-5 15,-2-7 1,0-13-1,-5-13-15,-5-8 16,-3-1 0,-5 3-16,-8 8 15,-1 12 1,-5 16-1,-2 16-15,5 13 16,5 11 0,5 8-16,5 7 15,9-2 1,5-5-16,6-10 15,7-13 1,4-16 0,6-20-16,3-20 15,-4-20 1,0-18-16,-6-11 15,-4-9 1,-3 0-16,3 7 16,1 16-1,-4 24 1,-4 18-16,-4 19 15,-1 23 1,-3 20 0,-2 19-16,1 10 15,-2 6 1,0-3-1,4-8-15,3-14 16,2-25 0,-1-26-16,-6-29 15,-3-3 1</inkml:trace>
  <inkml:trace contextRef="#ctx0" brushRef="#br0" timeOffset="20139.6001">12972 9001 0,'4'20'0,"3"24"0,-1 26 0,0 20 15,-4 14 1,-4 6-1,1-6-15,5-11 16,3-20 0,2-29-16,-2-35 15,-2-13 1</inkml:trace>
  <inkml:trace contextRef="#ctx0" brushRef="#br0" timeOffset="20467.2001">13382 8969 0,'44'40'0,"8"27"15,-7 18 1,-20 7-16,-21 4 15,-14-3 1,-15-3-16,-9-5 16,-11-5-1,-3-7-15,-1-17 16,3-29-1</inkml:trace>
  <inkml:trace contextRef="#ctx0" brushRef="#br0" timeOffset="20638.8001">13633 9230 0,'-1'-9'0,"0"-3"0,1 12 0</inkml:trace>
  <inkml:trace contextRef="#ctx0" brushRef="#br0" timeOffset="25646.4002">6534 9395 0,'10'4'0,"3"3"0,-13-7 0,0 0 0,19 16 0,-19-16 0,23 24 0,4 6 15,7 6 1,5 3-16,0 4 15,6 2 1,-1 6 0,2 3-16,2 1 15,0 0 1,-5-4-1,-3-5-15,-7-6 16,-7-5 0,-5-9-1,-7-4-15,-5-6 16,-9-5-1,-6-7-15,-12-6 16,-7-9 0</inkml:trace>
  <inkml:trace contextRef="#ctx0" brushRef="#br0" timeOffset="26098.8002">6484 10293 0,'15'13'0,"11"7"0,-26-20 0,30 25 0,5 4 16,3 6-16,4 5 16,4 2-1,4 4-15,-1 1 16,-2 1-1,-3 1 1,-1-2-16,-5-4 16,-3-3-1,-5-6 1,-9-6-16,-16-7 15,-7-5 1</inkml:trace>
  <inkml:trace contextRef="#ctx0" brushRef="#br0" timeOffset="26629.2002">6540 11807 0,'0'0'0,"0"0"0,0 0 0,0 0 0,0 0 0,6 7 0,-6-7 0,0 0 0,13 10 0,-13-10 0,25 13 0,6 1 0,7 5 16,8 3-16,3 4 16,0 2-1,3 3-15,-3 5 16,-2 1-1,-7 0 1,-7-2-16,-5-2 16,-8 0-1,-13-7 1,-15-7-16</inkml:trace>
  <inkml:trace contextRef="#ctx0" brushRef="#br0" timeOffset="27003.6002">6408 12577 0,'31'26'0,"17"13"0,9 3 0,1-1 15,1 0 1,-4-2-16,-1-2 15,-3 0 1,-6 1 0,-7 0-16,-12-4 15,-10-8-15</inkml:trace>
  <inkml:trace contextRef="#ctx0" brushRef="#br0" timeOffset="27362.4002">6383 13416 0,'29'22'0,"12"8"0,7 8 16,7 2-16,5 7 15,5 5 1,3 0-16,5 4 15,2 2 1,-15-12-16</inkml:trace>
  <inkml:trace contextRef="#ctx0" brushRef="#br0" timeOffset="28704.0002">8521 9592 0,'0'0'0,"15"5"0,-15-5 0,0 0 0,28 6 0,-28-6 0,41 5 0,11 5 16,9 9 0,6 8-1,5 12-15,-4 10 16,-3 5-1,-6 2-15,-8-3 16,-9-9 0,-11-13-1</inkml:trace>
  <inkml:trace contextRef="#ctx0" brushRef="#br0" timeOffset="29328.0002">8476 10381 0,'0'0'0,"0"0"0,0 0 0,0 0 0,0 0 0,7 7 0,-7-7 0,0 0 0,15 14 0,-15-14 0,23 21 0,11 6 15,8 4 1,9 5-16,7 1 15,4 6 1,4 9 0,1 5-16,-13-10 15</inkml:trace>
  <inkml:trace contextRef="#ctx0" brushRef="#br0" timeOffset="30108.0002">8351 11807 0,'0'0'0,"3"13"0,-3-13 0,0 0 0,8 19 0,-8-19 0,21 21 0,12 0 16,10 2 0,5 1-1,4 4-15,-2 3 16,-5 4-1,-4 6-15,-3 6 16,-2 1 0,-8 1-16,-9-11 15</inkml:trace>
  <inkml:trace contextRef="#ctx0" brushRef="#br0" timeOffset="30498.0002">8339 12475 0,'11'12'0,"14"6"0,-25-18 0,32 24 0,7 3 16,4 3-16,0 1 16,6 4-1,2 3-15,-1 5 16,-3 0-1,-2 3 1,-4 2-16,-4-3 16,-11-5-1,-9-20-15</inkml:trace>
  <inkml:trace contextRef="#ctx0" brushRef="#br0" timeOffset="30810.0002">8514 13322 0,'28'30'0,"20"22"0,16 10 15,14 9 1,23 14-16,25 15 16,6-19-16,-26-27 15</inkml:trace>
  <inkml:trace contextRef="#ctx0" brushRef="#br0" timeOffset="37330.8002">7201 8428 0,'0'0'0,"0"0"0,0 0 0,0 0 0,0 0 0,0 0 0,-7 7 0,-3 4 0,10-11 0,0 0 0,0 0 0,-10 13 0,10-13 0,0 0 0,-7 16 0,7-16 0,-5 19 0,-1 1 15,1 4 1,0 2-1,1 7-15,0 5 16,-2 4 0,5 5-16,2 2 15,2-1 1,2-3-1,4-4-15,0-7 16,1-4 0,-1-8-16,1-4 15,2-5 1,-1-2-16,0-3 15,0 1 1,-1-2-16,-10-7 16,-2-10-1</inkml:trace>
  <inkml:trace contextRef="#ctx0" brushRef="#br0" timeOffset="37736.4002">7446 8491 0,'0'0'0,"-1"13"0,1-13 0,0 0 0,-3 20 0,3-20 0,-3 33 0,3 6 16,-1 6-1,1 6 1,0 5-16,-1-3 16,0-2-1,0-3-15,1-7 16,-1-8-1,0-9-15,3-12 16,0-11 0,1-13-16,-1-16 15,-1-16 1</inkml:trace>
  <inkml:trace contextRef="#ctx0" brushRef="#br0" timeOffset="38485.2002">7514 8460 0,'0'0'0,"0"0"0,0 0 0,0 0 0,0 0 0,0 0 0,0 0 0,0 0 0,0 0 0,0 0 0,11 10 0,-11-10 0,0 0 0,16 18 0,-16-18 0,17 22 0,1 7 16,0 3 0,0 4-16,2 2 15,-3 0 1,0 1-16,0 0 15,-4 0 1,-1-7 0,-4-6-16,-3-8 15,-1-9 1,-4-9-16,3 0 15,-3-13 1,2-11 0,2-11-16,-1-8 15,-1-5 1,1-4-1,1-3-15,-1 2 16,2 2 0,-1 6-16,1 2 15,2 10 1,-1 6-1,2 7-15,1 8 16,-1 7 0,2 6-16,0 9 15,3 5 1,0 9-1,0 8-15,0 3 16,-2 6 0,0 3-16,2 4 15,-2-1 1,0 0-16,0-5 15,-3-3 1,-2-6 0,-4-4-16,-2-4 15,0-6 1,-1-6-16,1-13 15,-5-2 1,-3-18 0</inkml:trace>
  <inkml:trace contextRef="#ctx0" brushRef="#br0" timeOffset="39530.4002">8043 8269 0,'0'0'0,"0"0"0,0 0 0,0 0 0,0 0 0,0 0 0,0 0 0,9-6 0,-9 6 0,0 0 0,0 0 0,14-8 0,-14 8 0,0 0 0,18-8 0,-18 8 0,22-7 0,-1-2 15,2 1-15,-3-4 16,0 1 0,0 5-1,-5 2 1,-4 3-16,-4 3 15,-3 3-15,-2 2 16,-6-1 0,-2 0-1,-2-2-15,0 0 16,1-2-1,-1 4-15,-1 0 16,2 2 0,3 2-16,3 6 15,1 3 1,0 7-1,3 9-15,2 5 16,3 5 0,-3 3-1,1-2-15,1-4 16,2-2-1,-3-8-15,-1-6 16,1-5 0,-1-8-16,-4-3 15,-2-3 1,-4-3-16,-4-2 15,-2-4 1,-2-1 0,-4-1-16,3 1 15,3 3 1,3 3-16,1 3 15,-1 0 1,-1-1-16,3-2 16,6-3-1,0 0-15,0 0 16,1 1-1,10-4-15,1-2 16,6-2 0,3-2-1,3 1-15,1-2 16,3-2-1,-2 0-15,0 0 16,-2 2 0,2 3-1,-5 1-15,-4 1 16,-3 2-1,-5 1-15,-2 0 16,-1 0 0,-6 2-1,0-8-15,-6-9 16</inkml:trace>
  <inkml:trace contextRef="#ctx0" brushRef="#br0" timeOffset="39951.6002">8383 8034 0,'0'0'0,"6"9"0,-6-9 0,0 0 0,15 15 0,-15-15 0,21 22 0,6 3 0,1 3 16,3 2 0,-3 2-1,-1 3-15,-7 4 16,-5 5-1,-9 1-15,-7 5 16,-8 3 0,-8 0-1,2-5-15,2-10 16,0-12-1,-2-13-15</inkml:trace>
  <inkml:trace contextRef="#ctx0" brushRef="#br0" timeOffset="40669.2002">9238 8899 0,'-13'31'0,"-5"20"0,7 11 16,5 8-16,6 5 16,2 0-1,4-2 1,5-4-16,3-4 15,1-7 1,3-6 0,3-7-16,-1-7 15,4-6 1,1-6-1,0-16-15,-3-14 16,-6-20 0</inkml:trace>
  <inkml:trace contextRef="#ctx0" brushRef="#br0" timeOffset="40965.6002">9476 9090 0,'-3'23'0,"-4"19"0,2 15 16,1 8-1,2 5-15,-1 5 16,1-5 0,0-8-16,-2-15 15,-1-22 1,-1-20-16,1-22 15,-3-24 1</inkml:trace>
  <inkml:trace contextRef="#ctx0" brushRef="#br0" timeOffset="41558.4003">9476 9159 0,'0'0'0,"5"15"0,-5-15 0,0 0 0,9 26 0,-9-26 0,17 40 0,1 8 0,2 6 16,1-1-1,-1-5 1,-4-10-16,-4-12 15,-5-10 1,-7-16-16,2 2 16,-3-15-1,-2-14-15,-2-11 16,-1-10-1,4-8 1,3-1-16,1 5 16,2 6-1,2 7 1,1 11-16,2 7 15,1 9 1,-1 7-16,3 9 16,1 8-1,1 10-15,-1 10 16,1 7-1,4 8 1,2 4-16,1 0 16,-5-3-1,-3-6-15,-3-9 16,-4-9-1,-3-8-15,-1-4 16,-2-12 0,3 0-16,-4-16 15,-5-22 1</inkml:trace>
  <inkml:trace contextRef="#ctx0" brushRef="#br0" timeOffset="42120.0003">9898 8975 0,'0'0'0,"13"-3"0,-13 3 0,23-8 0,10-5 0,3-2 16,3 3-16,-1 3 15,-4 4 1,-5 2-16,-6 4 15,-8 1 1,-6-2-16,-9 0 16,0 0-16,-3-1 15,-9 0 1,-5 4-1,-3 2-15,1 3 16,-2 4 0,4 4-16,3 5 15,-1 3 1,1 1-1,2-2-15,3 4 16,4 6 0,7 9-16,2 11 15,4 10 1,1 7-1,2 0-15,-1-8 16,-4-16 0,0-17-16,-6-29 15,1-4 1,-4-27-1</inkml:trace>
  <inkml:trace contextRef="#ctx0" brushRef="#br0" timeOffset="42400.8003">10143 9033 0,'0'0'0,"2"13"0,-2-13 0,0 0 0,4 30 0,-4-30 0,5 45 0,3 12 16,2 6-16,-1 2 16,-1-2-1,-4-3-15,-3-8 16,-5-10-1,-8-11-15,-6-12 16,-6-11 0,-8-11-1</inkml:trace>
  <inkml:trace contextRef="#ctx0" brushRef="#br0" timeOffset="42681.6003">9923 9605 0,'0'0'0,"8"4"0,-8-4 0,0 0 0,0 0 0,15 8 0,-15-8 0,0 0 0,21 2 0,-21-2 0,24-1 0,6 0 0,2-5 15,4-2 1,3-3-16,4 0 16,0-2-1,2 1-15,0-4 16,-5-2-1,-11-18 1</inkml:trace>
  <inkml:trace contextRef="#ctx0" brushRef="#br0" timeOffset="43040.4003">10351 8804 0,'6'9'0,"6"9"0,-12-18 0,18 28 0,7 7 16,5 10-16,1 8 15,-2 11 1,-3 11-16,-9 19 15,-10 19 1,-14 23 0,-19 19-16,-26 15 15,2-33 1</inkml:trace>
  <inkml:trace contextRef="#ctx0" brushRef="#br0" timeOffset="94224.0006">23468 12876 0,'29'8'0,"8"2"0,-5-1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T" type="integer" max="2.14748E9" units="dev"/>
        </inkml:traceFormat>
        <inkml:channelProperties>
          <inkml:channelProperty channel="X" name="resolution" value="284.28772" units="1/cm"/>
          <inkml:channelProperty channel="Y" name="resolution" value="499.64926" units="1/cm"/>
          <inkml:channelProperty channel="T" name="resolution" value="1" units="1/dev"/>
        </inkml:channelProperties>
      </inkml:inkSource>
      <inkml:timestamp xml:id="ts0" timeString="2021-04-06T09:18:37.885"/>
    </inkml:context>
    <inkml:brush xml:id="br0">
      <inkml:brushProperty name="width" value="0.05292" units="cm"/>
      <inkml:brushProperty name="height" value="0.05292" units="cm"/>
      <inkml:brushProperty name="color" value="#FF0000"/>
    </inkml:brush>
  </inkml:definitions>
  <inkml:trace contextRef="#ctx0" brushRef="#br0">824 252 0,'-19'-23'0,"-8"-6"0,7 5 16,8 10-16,9 6 15,6 5-15,11 3 16,8 2 0,10 1-16,7 1 15,-1 0 1,-2 0-1,-6-2-15,-1 0 16,-4 0 0,-6 0-16,-10 2 15,-15 0 1,-4-1-16</inkml:trace>
  <inkml:trace contextRef="#ctx0" brushRef="#br0" timeOffset="421.2">749 271 0,'0'0'0,"0"0"0,0 0 0,0 0 0,0 0 0,0 0 0,0 0 0,0 0 0,0 12 0,0-12 0,1 26 0,3 17 0,-2 21 16,-5 18-16,-2 12 15,-3 3 1,-3-6-16,1-3 16,1-13-1,2-12 1,3-9-16,2-9 15,2-9 1,5-8-16,5-7 16,7-4-1,11-6-15,11-6 16,7-4-1,5-5-15,2-3 16,-2 0 0,-5 0-1,-7 2-15,-9 0 16,-9-2-1,-12-8-15,-8-14 16,-4 2-16</inkml:trace>
  <inkml:trace contextRef="#ctx0" brushRef="#br0" timeOffset="1185.6">1346 385 0,'12'-3'0,"12"-1"0,-24 4 0,33 0 0,5 7 0,0 7 15,-9 4 1,-13 9-1,-19 6-15,-21 5 16,-20-2 0,-18-4-16,-8 0 15,6 5 1,11-2-16,15-6 15,17-10 1,21-19-16,2 2 16,23-12-1,20-9 1,14-3-16,0 1 15,-8 4 1,-13 8-16,-15 7 16,-12 8-1,-16 10-15,-15 10 16,-14 8-1,-14 9 1,-9 6-16,-2-2 16,8-11-1,13-10-15,16-10 16,22-16-1,-1-3-15,16-17 16,16-12 0,10-4-16,8 4 15,-1 8 1,-9 6-1,-11 11-15,-8 10 16,-6 13 0,-8 15-16,-5 15 15,-4 12 1,-4 6-16,-6-3 15,-1-5 1,1-11 0,3-16-16,2-12 15,3-16 1,5-24-16,7-29 15,2 1 1</inkml:trace>
  <inkml:trace contextRef="#ctx0" brushRef="#br0" timeOffset="1528.8">1535 799 0,'0'0'0,"0"0"0,0 0 0,0 0 0,0 0 0,0 0 0,-2 13 0,-11 6 0,13-19 0,-25 21 0,-11-5 0,3-6 15,2-8 1,9-7-16,8-1 16,6 2-1,8 4-15,5 4 16,9 6-1,7 5 1,7 3-16,3-1 16,1-2-1,1-4-15,-1-4 16,-1-3-1,-5-8-15,-5-11 16,-7-28 0,-6 1-1</inkml:trace>
  <inkml:trace contextRef="#ctx0" brushRef="#br0" timeOffset="1825.2">1836 391 0,'0'0'0,"0"19"0,0-19 0,0 0 0,0 38 0,0-38 0,0 60 0,-3 22 15,-1 21 1,0 15-1,-5 3-15,0-10 16,-2-19 0,0-24-16,1-26 15,0-24 1,-4-29-16,-1-27 15,4-24 1,4-12-16,4 14 16</inkml:trace>
  <inkml:trace contextRef="#ctx0" brushRef="#br0" timeOffset="1981.2">1874 793 0,'7'7'0,"0"10"0,-7-17 0,0 0 0,11 26 0,-11-26 0,10 32 0,0-4 15,0-11-15,-1-22 16,-1-33-16</inkml:trace>
  <inkml:trace contextRef="#ctx0" brushRef="#br0" timeOffset="2527.2">2201 316 0,'0'0'0,"16"-2"0,-16 2 0,0 0 0,27 0 0,-27 0 0,35 2 0,1 3 0,-5 9 15,-7 9 1,-13 4-1,-12 6-15,-14 2 16,-12 3 0,-11 2-1,-9 1-15,-5-2 16,9-9-1,16-8-15,19-10 16,21-12 0,22-9-16,17-9 15,5-1 1,-5 4-1,-14 5-15,-13 7 16,-14 12 0,-16 12-16,-12 13 15,-17 11 1,-4 2-16,0-4 15,4-11 1,13-9-16,11-9 16,16-11-1,18-14 1,17-14-16,18-11 15,11-11 1,5 3-16,-17 11 16</inkml:trace>
  <inkml:trace contextRef="#ctx0" brushRef="#br0" timeOffset="2714.4">2604 646 0,'0'0'0,"0"0"0,0 0 0,0 0 0,0 0 0,0 0 0,3 12 0,-3-12 0,0 0 0,0 0 0,4 18 0,-4-18 0,0 0 0,1 27 0,-1-27 0,-2 32 0,-10-2 15,-12-21-15,0-9 16</inkml:trace>
  <inkml:trace contextRef="#ctx0" brushRef="#br0" timeOffset="3135.6">2295 894 0,'-4'18'0,"-6"19"0,10-37 0,-16 50 0,-5 8 0,-3 1 15,-2-11 1,5-20-1,11-29-15,14-27 16,17-19 0,16-9-16,5 10 15,0 13 1,-9 13-16,-7 11 15,-4 15 1,-4 10 0,-1 12-16,-4 7 15,-4 0 1,-3-5-16,-1-7 15,0-7 1,1-7-16,6-12 16,8-18-1,16-31-15,9-33 16,-4-19-1,-11 16-15</inkml:trace>
  <inkml:trace contextRef="#ctx0" brushRef="#br0" timeOffset="3541.2">2767 316 0,'0'0'0,"0"0"0,0 0 0,0 0 0,10 8 0,-10-8 0,24 9 0,16-3 0,17-6 0,4-4 15,-7-1 1,-14 2-16,-12 0 15,-9 6 1,-10 3-16,-3 12 16,-5 13-1,-2 14-15,-6 16 16,-7 17-1,-9 18 1,-5 12-16,0-5 16,4-14-1,5-18-15,6-22 16,0-19-1,-4-17-15,-9-19 16,3-3 0</inkml:trace>
  <inkml:trace contextRef="#ctx0" brushRef="#br0" timeOffset="3666">2685 1181 0,'6'8'0,"6"1"0,-12-9 0,0 0 0,19 5 0,-19-5 0,36-4 0,13-10 16,8-11-16,-9 0 15</inkml:trace>
  <inkml:trace contextRef="#ctx0" brushRef="#br0" timeOffset="3806.4">3182 1067 0,'7'6'0,"0"1"0,-7-7 0,0 0 0,0 0 0,-3 0 0,3 0 0,0 0 0,-6-3 0,6 3 0</inkml:trace>
  <inkml:trace contextRef="#ctx0" brushRef="#br0" timeOffset="7082.4">3843 226 0,'13'9'0,"13"8"0,-26-17 0,28 26 0,-2 3 0,-9 1 16,-12-6-16,-14-9 16,-12-6-1,-9-4-15</inkml:trace>
  <inkml:trace contextRef="#ctx0" brushRef="#br0" timeOffset="7285.2">3679 449 0,'19'8'0,"24"-2"0,18-9 16,17-6-16,0-1 15,-7 0 1,-15 4-16,-16 0 15,-19 3 1,-20 1 0,-19 15-16</inkml:trace>
  <inkml:trace contextRef="#ctx0" brushRef="#br0" timeOffset="7472.4">3855 525 0,'-12'21'0,"-12"16"0,-8 6 15,-12 5-15,-8 4 16,-3 5 0,7-10-1,16-28-15,11-17 16</inkml:trace>
  <inkml:trace contextRef="#ctx0" brushRef="#br0" timeOffset="7862.4">3937 621 0,'16'9'0,"12"6"0,-28-15 0,33 21 0,-1 2 15,-6 0-15,-10-5 16,-16-18-1,4 3-15,-5-8 16,-1-4 0,2 9-1,-4-3-15,-1 7 16,-1 9-1,-9 11 1,-14 12-16,-17 13 16,-19 10-1,-17 12 1,-6 4-16,9-11 15,17-16 1,18-25-16,19-31 16,18-30-1,9-2-15</inkml:trace>
  <inkml:trace contextRef="#ctx0" brushRef="#br0" timeOffset="8065.2001">3704 825 0,'14'10'0,"7"10"0,-21-20 0,32 32 0,12 12 0,14 11 16,9 6 0,3-4-1,-4-4-15,-9-11 16,-9-18-1,-11-27 1,-13-28-16,-10-5 16</inkml:trace>
  <inkml:trace contextRef="#ctx0" brushRef="#br0" timeOffset="13072.8001">5490 512 0,'0'0'0,"15"4"0,-15-4 0,0 0 0,31 4 0,-31-4 0,48-2 0,13-2 15,4-2-15,-5 1 16,-11 0 0,-19-2-1,-20 10-15</inkml:trace>
  <inkml:trace contextRef="#ctx0" brushRef="#br0" timeOffset="13447.2001">5647 621 0,'-5'25'0,"-5"22"0,-10 16 16,-10 11-1,-8-1-15,0-10 16,10-17 0,10-16-16,11-13 15,12-9 1,14-6-16,15-8 15,9-4 1,8-3 0,0-2-16,-6-1 15,-9 0 1,-13-2-16,-15-3 15,-11-5-15,-10 0 16,-7-7 0</inkml:trace>
  <inkml:trace contextRef="#ctx0" brushRef="#br0" timeOffset="13774.8001">5553 793 0,'-14'8'0,"-3"3"0,17-11 0,0 0 0,0 0 0,-9 9 0,9-9 0,0 0 0,2 8 0,-2-8 0,16 3 0,19-6 0,-35 3 0,52-6 0,7-4 16,-2 5-16,-7 1 15,-9 3 1,-10 6-1,-11 6-15,-9 8 16,-8 11 0,-13 12-1,-8 12-15,-7 6 16,-1-1-1,2-8-15,-1-15 16,0-13 0,-4-13-16,7-8 15</inkml:trace>
  <inkml:trace contextRef="#ctx0" brushRef="#br0" timeOffset="14040.0001">5370 1308 0,'0'0'0,"0"0"0,0 0 0,0 0 0,0 0 0,0 0 0,0 0 0,0 0 0,0 0 0,0 0 0,17 4 0,-17-4 0,0 0 0,32 2 0,-32-2 0,49-2 0,14-3 15,10-2 1,7 0-1,-8 0-15,-6 4 16,-14-1 0,-12 3-16,-11 0 15,-9 1 1,-20 0-16,6-11 16</inkml:trace>
  <inkml:trace contextRef="#ctx0" brushRef="#br0" timeOffset="28968.6002">4433 671 0,'0'0'0,"8"9"0,-8-9 0,10 14 0,-1 4 0,-9-18 0,11 20 0,-2 2 15,2 0-15,2 1 16,1 1 0,5 3-1,7 2-15,6 3 16,8 1-1,7 0-15,8 0 16,4-1 0,2-1-1,-3 0-15,-8-1 16,-8-4-1,-8 3 1,-5-3-16,-5 0 16,-7-10-1,-6-9 1</inkml:trace>
  <inkml:trace contextRef="#ctx0" brushRef="#br0" timeOffset="29857.8002">4490 601 0,'0'0'0,"12"-2"0,-12 2 0,0 0 0,21-7 0,-21 7 0,32-16 0,7-2 16,7-3-1,4 2-15,1 1 16,-2 3 0,-4 4-16,-6 3 15,-2 1 1,-7 1-16,-5 3 15,-6 3 1,-3 3-16,-6 1 16,-3-1-1,-3 3-15,-2 2 16,-2 2-1,-1 4-15,-4 7 16,-5 3 0,-7 10-16,-4 4 15,-8 6 1,-4 4-16,-2 3 15,-2 4 1,-2-2 0,0-2-16,0-1 15,1-5 1,2-4-16,1-4 15,2-5 1,2-2 0,3-5-16,1-9 15,5-6 1,5-10-16,1-16 15,2-10 1</inkml:trace>
  <inkml:trace contextRef="#ctx0" brushRef="#br0" timeOffset="30138.6002">4622 601 0,'7'7'0,"5"5"0,-12-12 0,0 0 0,14 16 0,-14-16 0,16 20 0,1 3 15,1 4-15,3 0 16,-1 2 0,3-4-16,-4 3 15,-7-4 1</inkml:trace>
  <inkml:trace contextRef="#ctx0" brushRef="#br0" timeOffset="30996.6002">6295 455 0,'0'0'0,"2"13"0,-2-13 0,0 0 0,4 23 0,-4-23 0,7 28 0,2 7 15,0 9-15,0 10 16,-3 8-1,-1 13 1,2 7-16,-3 5 16,-2-2-1,-1-9-15,2-9 16,-1-15-1,-1-12 1,-1-13-16,-1-13 16,-5-8-1,-4-9-15,-6-10 16,-6-8-1,-7-9 1,-2-11-16,-2-6 16,-2-2-1,-1 6-15,7 15 16</inkml:trace>
  <inkml:trace contextRef="#ctx0" brushRef="#br0" timeOffset="31230.6002">6087 723 0,'0'0'0,"14"-5"0,-14 5 0,0 0 0,32-12 0,-32 12 0,46-19 0,10-3 0,3 3 15,-9 7 1,-12 5-16,-14 8 16,-24-1-1,-7-4-15</inkml:trace>
  <inkml:trace contextRef="#ctx0" brushRef="#br0" timeOffset="31449.0002">6069 990 0,'0'0'0,"0"0"0,0 0 0,0 0 0,0 0 0,0 0 0,7 6 0,-7-6 0,0 0 0,0 0 0,16 3 0,-16-3 0,0 0 0,29-10 0,-29 10 0,44-22 0,12-12 16,5-5-1,2-1-15,-4-6 16,-9-2 0,-11 0-16</inkml:trace>
  <inkml:trace contextRef="#ctx0" brushRef="#br0" timeOffset="32213.4002">6597 391 0,'0'17'0,"-1"11"0,1-28 0,-4 40 0,-7 9 16,-8 11-1,-4 3 1,-5-1-16,5-10 16,6-15-1,9-21-15,8-23 16,7-19-1,12-17-15,2 0 16,4-2 0,6 9-16,2 15 15,-5 10 1,-6 2-16,-4 1 15,4 0 1,5-1-16,10-2 16,4 0-1,-2 5-15,-6 6 16,-10 3-1,-8 4-15,-6 2 16,-13 6 0,-11 7-16,-17 12 15,-15 10 1,-11 7-16,-1-2 15,6-7 1,9-16 0,13-17-16,10-12 15,9-8 1,5 1-16,7 10 15,1-2 1,2 7-16,1 3 16,1 3-1,0 5 1,-1 6-16,-1 8 15,-1 4 1,-3 0-16,-1-1 16,-2-7-1,1-9 1,3-17-16,-2-7 15,2-20 1,2-6-16</inkml:trace>
  <inkml:trace contextRef="#ctx0" brushRef="#br0" timeOffset="32806.2002">6653 799 0,'10'-3'0,"10"-2"0,-20 5 0,0 0 0,28-7 0,-28 7 0,33-4 0,6 2 15,2 4 1,-3 5-16,-6 3 16,-8 1-1,-9 0-15,-9 1 16,-10 2-1,-10 3-15,-13 5 16,-10 5 0,-9 6-1,-1 1-15,0-3 16,2-3-1,1-5-15,1-5 16,0-3 0,7-1-16,4-2 15,6-4 1,6-1-1,10-3-15,10-4 16,-1 4-16,9-2 16,11-4-1,11-1 1,9-2-16,11-4 15,8-2 1,4-1-16,4-2 16,-1 2-1,-2 0-15,-8 0 16,-9-1-1,-13 3 1,-9 3-16,-13 3 16,-8-4-1,-11-3-15,-9-6 16,-5-14-1</inkml:trace>
  <inkml:trace contextRef="#ctx0" brushRef="#br0" timeOffset="33118.2002">6855 774 0,'-2'13'0,"-2"13"0,4-26 0,-7 35 0,-4 5 0,-10 7 16,-7 4-1,-2 1 1,-1-5-16,2-2 15,0-5 1,1-4-16,2-7 16,4-8-1,1-13 1,5-12-16,9-8 15</inkml:trace>
  <inkml:trace contextRef="#ctx0" brushRef="#br0" timeOffset="33477.0002">6647 1118 0,'23'11'0,"10"5"0,1 2 16,1 2-1,-3 6 1,-1 0-16,-3 3 16,-1-1-1,1-2-15,-4-2 16,-1-5-1,-1 0-15,-4-4 16,-2-4 0,-2-4-1,-3-2-15,-5-4 16,-6-1-1,7 2-15,-3-5 16,-1-3 0,1 5-16</inkml:trace>
  <inkml:trace contextRef="#ctx0" brushRef="#br0" timeOffset="41386.2003">698 1875 0,'-19'-10'0,"-8"1"0,27 9 0,-23-3 0,3 18 15,2 17 1,-1 22-16,-3 21 15,2 15 1,5 2 0,9-6-16,15-11 15,16-16 1,23-18-16,19-18 15,14-22 1,8-19-16,5-22 16,-4-15-1,-9-14 1,-14-15-16,-15-8 15,-18-5 1,-19 4-16,-19 9 16,-20 16-1,-19 20 1,-18 21-16,-16 22 15,-6 18 1,-1 15-16,7 6 16,15 3-1,18-5 1,21-17-16,10-9 15</inkml:trace>
  <inkml:trace contextRef="#ctx0" brushRef="#br0" timeOffset="41589.0003">975 1894 0,'-15'46'0,"-13"30"0,-5 9 16,2-3-1,5-11-15,9-20 16,17-51 0,-7 19-16</inkml:trace>
  <inkml:trace contextRef="#ctx0" brushRef="#br0" timeOffset="41994.6003">1515 1747 0,'10'14'0,"-4"13"0,-6-27 0,-4 42 0,-13 11 0,-11 7 15,-2-2 1,2-7-16,9-11 16,16-12-1,20-14 1,21-12-16,19-11 15,16-4 1,6-4-16,1 1 16,-11 0-1,-14-1-15,-20-1 16,-17-1-1,-19-4-15,-16-7 16,-9-6 0,-3-9-16,2-6 15,-19 5 1</inkml:trace>
  <inkml:trace contextRef="#ctx0" brushRef="#br0" timeOffset="42197.4003">1749 1703 0,'-6'23'0,"-6"21"0,-11 16 16,-11 18-16,-12 16 15,-12 14 1,-7 12-16,-1-1 16,2-11-1,11-23 1,15-30-16,17-39 15,13-47 1,7-11-16</inkml:trace>
  <inkml:trace contextRef="#ctx0" brushRef="#br0" timeOffset="42384.6003">1767 1639 0,'14'7'0,"7"10"0,-21-17 0,21 32 0,-6 15 16,-13 11 0,-18 6-16,-22-2 15,1-17 1</inkml:trace>
  <inkml:trace contextRef="#ctx0" brushRef="#br0" timeOffset="42665.4003">1522 2275 0,'0'0'0,"23"-2"0,-23 2 0,42-8 0,14-4 15,5-4 1,-4 2 0,-8 2-16,-12 3 15,-10 6 1,-13 6-16,-14 8 15,-14 12 1,-17 11-16,-15 13 16,-14 8-1,-5 2 1,1-6-16,8-12 15,9-22 1,13-22-16,13-8 16</inkml:trace>
  <inkml:trace contextRef="#ctx0" brushRef="#br0" timeOffset="42821.4003">1541 2294 0,'23'9'0,"24"12"0,18 22 16,19 20-16,18 19 15,10 16 1,2 2-16,-25-21 16</inkml:trace>
  <inkml:trace contextRef="#ctx0" brushRef="#br0" timeOffset="68280.6004">2371 1766 0,'0'0'0,"5"17"0,-5-17 0,0 0 0,5 31 0,-5-31 0,3 42 0,-8 11 15,-9 11-15,-13 12 16,-14 9 0,-10 3-16,-3-7 15,8-23 1,15-37-1,17-42-15</inkml:trace>
  <inkml:trace contextRef="#ctx0" brushRef="#br0" timeOffset="68467.8004">2408 2103 0,'0'0'0,"14"1"0,-14-1 0,0 0 0,24 0 0,-24 0 0,36-3 0,10-3 16,12 0-1,3-1-15,-7 1 16,-12 8 0,-21 3-16,-27-5 15</inkml:trace>
  <inkml:trace contextRef="#ctx0" brushRef="#br0" timeOffset="68655.0004">2484 2345 0,'0'0'0,"14"0"0,-14 0 0,0 0 0,29-3 0,-29 3 0,43-5 0,6-1 16,0 4-16,-9 4 15,-17 2 1,-25-2-16</inkml:trace>
  <inkml:trace contextRef="#ctx0" brushRef="#br0" timeOffset="68904.6004">2289 2669 0,'0'0'0,"20"2"0,-20-2 0,44 1 0,25-1 0,17 0 16,7 1-1,-3 1 1,-11-1-16,-16-1 16,-19 0-1,-21-7-15,-23-11 16,-23-17-1,-3 2-15</inkml:trace>
  <inkml:trace contextRef="#ctx0" brushRef="#br0" timeOffset="69169.8004">2723 1868 0,'0'0'0,"2"13"0,-2-13 0,0 0 0,-1 38 0,1-38 0,-11 66 0,-13 29 16,-8 21 0,-3 7-16,7-6 15,8-18 1,10-29-1,12-37-15,7-37 16,5-43 0,-3-5-16</inkml:trace>
  <inkml:trace contextRef="#ctx0" brushRef="#br0" timeOffset="69403.8004">3000 1988 0,'0'0'0,"0"0"0,0 0 0,0 0 0,0 0 0,8 7 0,-8-7 0,0 0 0,14 19 0,-14-19 0,13 45 0,-3 31 0,-9 23 16,-11 8-1,-9-6 1,-2-24-16,2-28 15,3-35 1,3-45-16,0-42 16,3 1-1</inkml:trace>
  <inkml:trace contextRef="#ctx0" brushRef="#br0" timeOffset="69715.8004">2962 2078 0,'0'0'0,"0"0"0,0 0 0,0 0 0,0 0 0,0 0 0,0 0 0,0 0 0,0 0 0,0 0 0,16-2 0,-16 2 0,0 0 0,34-7 0,-34 7 0,51-13 0,14-3 16,1 1-1,-4 8-15,-13 9 16,-12 11-1,-14 15-15,-11 21 16,-13 19 0,-12 13-1,-8 1-15,-6-12 16,2-17-1,2-24-15,-1-29 16,-5-31 0,-7-26-16,8 3 15</inkml:trace>
  <inkml:trace contextRef="#ctx0" brushRef="#br0" timeOffset="70027.8004">3069 2192 0,'0'0'0,"18"0"0,-18 0 0,0 0 0,32 0 0,-32 0 0,43-1 0,7 1 16,-7 5-16,-11 10 16,-18 11-1,-21 14-15,-21 9 16,-19 10-1,-7-6-15,6-10 16,12-13 0,14-19-16,19-20 15,25-23 1,28-20-1,20-13-15,9-6 16,-11 0 0,-18 15-16</inkml:trace>
  <inkml:trace contextRef="#ctx0" brushRef="#br0" timeOffset="70511.4004">3364 2129 0,'0'0'0,"11"-2"0,-11 2 0,0 0 0,28-6 0,-28 6 0,52-14 0,18-7 15,11-5 1,-5 0-16,-12 1 16,-15 4-1,-16 3-15,-15 2 16,-16 0-1,-17-3 1,-15-4-16,-8-1 16,-2 0-1,4 9-15,7 5 16,8 6-1,9 6 1,5 7-16,5 11 16,5 14-1,4 19-15,1 25 16,2 25-1,-3 19 1,-4 18-16,-3 7 16,-3-12-1,1-27-15,1-33 16,1-29-1,-4-27 1,-6-35-16,-16-46 16,-17-41-1,4 8-15</inkml:trace>
  <inkml:trace contextRef="#ctx0" brushRef="#br0" timeOffset="70651.8005">3491 2338 0,'0'0'0,"6"9"0,-6-9 0,0 0 0,11 17 0,-11-17 0,15 30 0,6 7 0,4-5 16,-5-11-1</inkml:trace>
  <inkml:trace contextRef="#ctx0" brushRef="#br0" timeOffset="70948.2005">3956 2097 0,'0'0'0,"0"0"0,0 0 0,0 0 0,0 0 0,11-10 0,-11 10 0,0 0 0,29-16 0,-29 16 0,52-19 0,24-3 15,15 2 1,-2 0-16,-13 3 16,-14 0-1,-23 4-15,-16-1 16,-22-6-1,-24-11 1,-16-8-16,1 3 16</inkml:trace>
  <inkml:trace contextRef="#ctx0" brushRef="#br0" timeOffset="71151.0005">4207 1791 0,'-2'18'0,"-1"14"0,3-32 0,-4 47 0,-1 17 16,-4 13-1,-5 9-15,-2-3 16,5-18 0,8-30-16,9-33 15,9-33 1,4-36-16,-4 3 15</inkml:trace>
  <inkml:trace contextRef="#ctx0" brushRef="#br0" timeOffset="71353.8005">4358 1772 0,'0'0'0,"5"20"0,-5-20 0,5 42 0,-3 18 0,-5 17 15,-9 9 1,0-5-1,0-14-15,3-21 16,3-27-16,1-29 16,-4-17-1</inkml:trace>
  <inkml:trace contextRef="#ctx0" brushRef="#br0" timeOffset="71915.4005">4156 2103 0,'0'0'0,"0"0"0,0 0 0,0 0 0,0 0 0,0 0 0,0 0 0,0 0 0,19 0 0,-19 0 0,27 1 0,3 4 0,-6 2 15,-10 9-15,-11 7 16,-15 6-1,-8 1 1,-6-2-16,0-5 16,5-5-1,6-5-15,8-5 16,8-2-1,11-1-15,11-3 16,9-1 0,4-2-16,-3 2 15,-10 3 1,-14 10-1,-23 8-15,-27 11 16,-23 11 0,-16 6-16,-7 1 15,7-5 1,16-13-16,20-11 15,20-10 1,24-12-16,30-10 16,28-9-1,24-7 1,22 1-16,13 5 15,0 5 1,-17 6-16,-31 4 16,-31 4-1,-34 1-15</inkml:trace>
  <inkml:trace contextRef="#ctx0" brushRef="#br0" timeOffset="72102.6005">4069 2663 0,'0'0'0,"6"9"0,-6-9 0,0 0 0,8 17 0,-8-17 0,7 29 0,-3 5 16,-2-16-1,0-11-15</inkml:trace>
  <inkml:trace contextRef="#ctx0" brushRef="#br0" timeOffset="72274.2005">4320 2644 0,'5'11'0,"2"9"0,-7-20 0,6 28 0,-4 0 0,0-8 16,-2-20-1,-2-14-15,1-39 16,1-3 0</inkml:trace>
  <inkml:trace contextRef="#ctx0" brushRef="#br0" timeOffset="72461.4005">4522 2358 0,'6'16'0,"3"20"0,-9-36 0,9 51 0,-3 10 16,-3 5-1,-7-2 1,-4-11-16,1-20 16,3-29-1,4-45 1,0-8-16</inkml:trace>
  <inkml:trace contextRef="#ctx0" brushRef="#br0" timeOffset="72851.4005">4591 1963 0,'0'0'0,"0"0"0,0 0 0,0 0 0,0 0 0,0 0 0,0 0 0,0 0 0,0 0 0,0 0 0,0 0 0,0 0 0,0 0 0,16 0 0,-16 0 0,32-3 0,14-6 0,1 2 16,-5 3 0,-5 7-1,-9 8-15,-9 16 16,-7 17-1,-8 23 1,-4 17-16,-1 22 16,5 15-1,3 6 1,5-7-16,0-19 15,-3-24 1,-3-27-16,-4-23 16,-7-27-1,-17-41 1,-2-7-16</inkml:trace>
  <inkml:trace contextRef="#ctx0" brushRef="#br0" timeOffset="73147.8005">4597 2230 0,'0'0'0,"16"0"0,-16 0 0,0 0 0,25 1 0,-25-1 0,31 10 0,-4 11 0,-12 14 15,-15 8 1,-11 3 0,-9-3-16,0-10 15,6-10 1,4-7-16,10-16 15,6 1 1,24-16-16,24-26 16,-3-1-1</inkml:trace>
  <inkml:trace contextRef="#ctx0" brushRef="#br0" timeOffset="73303.8005">5176 2173 0,'0'0'0,"3"12"0,-3-12 0,0 0 0,9 23 0,-9-23 0,12 28 0,-3 6 15</inkml:trace>
  <inkml:trace contextRef="#ctx0" brushRef="#br0" timeOffset="73444.2005">5176 2453 0,'0'0'0,"8"5"0,-8-5 0,0 0 0,0 0 0,19 4 0,-19-4 0,0 0 0,29-3 0,-29 3 0,25-5 0</inkml:trace>
  <inkml:trace contextRef="#ctx0" brushRef="#br0" timeOffset="73865.4005">5496 2205 0,'-3'-21'0,"0"-4"0,3 25 0,4-18 0,12 14 16,9 15 0,6 13-1,1 9-15,-8 9 16,-13-2-1,-18-5 1,-17 4-16,-12 11 16,-5 4-1,4-4-15,9-11 16,10-9-1,13-13 1,18-15-16,27-23 16,26-28-1,10-21 1,-13 7-16</inkml:trace>
  <inkml:trace contextRef="#ctx0" brushRef="#br0" timeOffset="74255.4005">5792 2091 0,'0'0'0,"0"0"0,0 0 0,0 0 0,0 0 0,12-4 0,-12 4 0,0 0 0,36-14 0,-36 14 0,64-21 0,16-6 15,-2 6-15,-12 3 16,-21 6 0,-17 8-16,-21 8 15,-16 12-15,-17 15 16,-10 18-1,-8 19 1,-2 19-16,0 13 16,-1 8-1,3 5 1,2-7-16,4-20 15,11-26 1,8-32-16,13-37 16,13-51-1,11-53-15,-2 5 16</inkml:trace>
  <inkml:trace contextRef="#ctx0" brushRef="#br0" timeOffset="74536.2005">6118 1798 0,'11'21'0,"10"29"0,15 32 0,12 24 15,9 25 1,7 16-1,2 9-15,-3-5 16,-5-10 0,-7-15-16,-9-25 15,-14-34 1,-11-32-16,-10-43 15,-19-51 1,-17-49-16,-2 6 16</inkml:trace>
  <inkml:trace contextRef="#ctx0" brushRef="#br0" timeOffset="74723.4005">6251 1779 0,'0'0'0,"14"16"0,-14-16 0,29 33 0,13 20 0,13 11 15,-7-12 1</inkml:trace>
  <inkml:trace contextRef="#ctx0" brushRef="#br0" timeOffset="74895.0005">6628 2378 0,'-32'51'0,"-25"39"16,-8 16 0,-2-3-16,5-25 15,8-45 1,16-25-16</inkml:trace>
  <inkml:trace contextRef="#ctx0" brushRef="#br0" timeOffset="75441.0005">6011 2415 0,'0'0'0,"0"0"0,0 0 0,0 0 0,0 0 0,17-5 0,-17 5 0,0 0 0,25-10 0,-25 10 0,31-6 0,-4 2 15,-6 5 1,-11 10-16,-10 7 16,-7 11-1,-6 6-15,-1 4 16,-3 2-1,5-3 1,2-6-16,4-8 16,1-9-1,2-13-15,3-17 16,-1-15-1,3-14-15,2 1 16,10 10 0,4 10-1,3 11-15,6 5 16,3 6-1,0 5-15,-5 7 16,-8 7 0,-8 9-1,-9 9-15,-9 5 16,-10 0-1,-4-1-15,-2-9 16,7-14 0,11-19-16,23-34 15,28-32 1,19-7-16,-5 14 15</inkml:trace>
  <inkml:trace contextRef="#ctx0" brushRef="#br0" timeOffset="75940.2005">6867 2027 0,'0'0'0,"0"0"0,0 0 0,0 0 0,0 0 0,20 3 0,-20-3 0,0 0 0,39 4 0,-39-4 0,54 2 0,2-1 0,-6 3 15,-15 5 1,-16 7-1,-12 12-15,-9 16 16,-10 19 0,-6 22-16,-6 17 15,-2 4 1,3-17-1,2-29-15,8-32 16,1-31 0,-3-19-16,-8 0 15,-3 11 1,2 9-16,7 5 15,7 1 1,9 2-16,9 1 16,19-5-1,17-5 1,26-6-16,18-10 15,-4-10 1,-20 2-16</inkml:trace>
  <inkml:trace contextRef="#ctx0" brushRef="#br0" timeOffset="76189.8005">7514 1715 0,'0'0'0,"15"10"0,-15-10 0,0 0 0,20 26 0,-20-26 0,23 44 0,-1 12 0,-5 11 16,-5-1 0,-5-21-16,2-36 15</inkml:trace>
  <inkml:trace contextRef="#ctx0" brushRef="#br0" timeOffset="76782.6005">7942 1728 0,'0'0'0,"0"10"0,0-10 0,0 0 0,-2 21 0,2-21 0,-9 30 0,-14 9 15,-22 13 1,-25 8-1,-24 4-15,-13-9 16,5-13 0,23-10-16,30-14 15,28-15 1,29-10 0,26-9-16,24-5 15,18 0 1,15 4-16,16 1 15,7 6 1,-4 5 0,-21 2-16,-36 0 15,-37-3 1,-37 2-16,-32 4 15,-27 9 1,-19 15-16,-4 13 16,15 0-1,21-7-15,20-3 16,15 2-1,10 6 1,5 11-16,3 19 16,1 22-1,-3 15-15,-2-3 16,1-20-1,6-35-15,9-44 16,8-41 0,5-35-1,-1 4-15</inkml:trace>
  <inkml:trace contextRef="#ctx0" brushRef="#br0" timeOffset="77079.0005">7464 2256 0,'13'0'0,"12"-3"0,-25 3 0,40-8 0,15-3 15,1 4 1,-4 10 0,-11 16-16,-14 20 15,-14 21 1,-14 15-16,-7 9 15,-6 0 1,0-13 0,4-20-16,2-20 15,-2-31 1,-4-32-1,-9-26-15,-6-10 16,2 13 0</inkml:trace>
  <inkml:trace contextRef="#ctx0" brushRef="#br0" timeOffset="77515.8005">7540 2352 0,'9'5'0,"6"-1"0,-15-4 0,0 0 0,22 2 0,-22-2 0,27 4 0,-1 1 15,-6 7 1,-10 11-16,-16 12 15,-12 8 1,-9 2-16,1-6 16,5-11-1,12-12-15,18-19 16,21-24-1,19-24 1,10-13-16,1-2 16,-7 13-1,-9 23-15,-13 17 16,-12 10-1,-7 7 1,-8 10-16,-1 6 16,-1 14-1,-2 9 1,-2 6-16,-3-3 15,0-3 1,1-16 0,6-25-16,3-33 15,2-64 1,-1-6-16</inkml:trace>
  <inkml:trace contextRef="#ctx0" brushRef="#br0" timeOffset="77796.6005">8087 2135 0,'1'28'0,"4"23"0,-6 22 16,-5 19-16,-2 12 15,-4 9 1,-1 8-1,1 5-15,3 0 16,3-10 0,3-17-16,0-21 15,-2-21 1,-5-19-16,-9-17 15,-18-22 1,-19-26 0,-9-26-16,10 4 15</inkml:trace>
  <inkml:trace contextRef="#ctx0" brushRef="#br0" timeOffset="77999.4005">8470 2154 0,'0'0'0,"14"11"0,-14-11 0,0 0 0,20 23 0,-20-23 0,25 34 0,-1-5 16,-6-7-16</inkml:trace>
  <inkml:trace contextRef="#ctx0" brushRef="#br0" timeOffset="78233.4005">8678 2466 0,'0'0'0,"0"0"0,0 0 0,0 0 0,0 0 0,0 0 0,0 0 0,0 0 0,0 0 0,0 0 0,9 12 0,-9-12 0,0 0 0,14 17 0,-14-17 0,16 18 0,-4 2 16,-6 3 0,-9 5-1,-17 5-15,-19 5 16,-17 2-1,-19-5-15,8-9 16</inkml:trace>
  <inkml:trace contextRef="#ctx0" brushRef="#br0" timeOffset="78623.4005">9106 2072 0,'-9'14'0,"-2"12"0,11-26 0,-10 41 0,1 8 16,2 12-1,2 8-15,-1 9 16,-1 6 0,-2-2-16,0-16 15,1-32 1,2-43-1,2-76-15,2-12 16</inkml:trace>
  <inkml:trace contextRef="#ctx0" brushRef="#br0" timeOffset="79013.4005">9030 2097 0,'0'0'0,"16"-5"0,-16 5 0,0 0 0,34-9 0,-34 9 0,54-13 0,18 2 16,16 0-16,1 3 16,-8 6-1,-10 2-15,-17 5 16,-14 7-1,-13 5-15,-10 15 16,-13 17 0,-8 16-1,-7 15-15,-3 17 16,-2 6-1,0-7-15,4-16 16,1-21 0,0-25-1,-7-26-15,-11-35 16,-6-36-1,6-1-15</inkml:trace>
  <inkml:trace contextRef="#ctx0" brushRef="#br0" timeOffset="79606.2005">9332 2091 0,'0'0'0,"-2"10"0,2-10 0,0 0 0,-10 20 0,10-20 0,-19 32 0,-7 10 15,-10 9-15,-4 10 16,4-4 0,13-19-16,27-31 15,31-37 1,24-20-1,13 0-15,-9 10 16,-16 12 0,-19 13-16,-16 17 15,-15 14 1,-15 13-16,-14 7 15,-8 6 1,-2-1 0,4-6-16,10-7 15,9-9 1,10-6-16,13-6 15,8-7 1,10-3-16,9-3 16,4 0-1,-1 3-15,-9 10 16,-19 11-1,-23 14 1,-22 12-16,-15 10 16,-8 0-1,1-3-15,12-13 16,17-14-1,32-24-15,9-3 16,45-25 0,43-25-1,-5 3-15</inkml:trace>
  <inkml:trace contextRef="#ctx0" brushRef="#br0" timeOffset="79855.8005">10018 2116 0,'-7'8'0,"-11"13"0,18-21 0,-27 32 0,-8 13 16,-13 13-16,-16 13 15,-4 4 1,5-23-16,16-22 15</inkml:trace>
  <inkml:trace contextRef="#ctx0" brushRef="#br0" timeOffset="80339.4005">10244 2085 0,'23'7'0,"14"9"0,0 11 0,-12 11 15,-23 11 1,-28 5 0,-31 4-16,-21-2 15,-11 0 1,1-3-16,19-13 15,21-13 1,23-12-16,21-13 16,23-9-1,25-9-15,23-3 16,19 2-1,11 6-15,-1 13 16,-13 11 0,-15 12-1,-23 14-15,-22 12 16,-21 7-1,-19 2 1,-13-6-16,-8-9 16,-3-13-1,2-16-15,4-28 16,11-32-1,9-2-15</inkml:trace>
  <inkml:trace contextRef="#ctx0" brushRef="#br0" timeOffset="80542.2005">10294 2625 0,'-4'14'0,"-13"13"0,17-27 0,-28 39 0,-16 10 15,-11 6 1,-6-3-1,4-16-15,14-23 16,20-32 0,27-31-16,23-33 15,5 7 1</inkml:trace>
  <inkml:trace contextRef="#ctx0" brushRef="#br0" timeOffset="80979.0005">10684 2135 0,'13'2'0,"6"2"0,-19-4 0,0 0 0,23 9 0,-23-9 0,23 17 0,-8 8 0,-9 11 16,-16 6-1,-16 9 1,-15 7-16,-9 0 16,1-7-1,11-18-15,21-24 16,26-22-1,16-4 1,16 5-16,3 12 16,-5 4-1,-11 9-15,-10 13 16,-7 16-1,-9 19 1,-6 10-16,-4-2 16,2-13-1,2-17 1,6-18-16,0-28 15,-1-29 1,3-23-16</inkml:trace>
  <inkml:trace contextRef="#ctx0" brushRef="#br0" timeOffset="81431.4005">10822 2517 0,'10'-6'0,"16"-7"0,-26 13 0,42-22 0,13-4 0,9-3 16,3-2-1,-3 2 1,-10-1-16,-13 0 16,-14-1-1,-16-6-15,-16-1 16,-11-1-1,-10 4-15,-3 9 16,5 9 0,3 7-16,8 7 15,6 4 1,2 6-16,3 13 15,1 14 1,2 20-16,1 23 16,5 23-1,0 23-15,2 21 16,0 8-1,2-10 1,1-24-16,-1-34 16,-8-37-1,-10-38 1,-12-40-16,-10-9 15,3 6 1</inkml:trace>
  <inkml:trace contextRef="#ctx0" brushRef="#br0" timeOffset="81603.0005">11036 2517 0,'-19'46'0,"-19"30"0,-19 3 15,1-20 1,14-36-16</inkml:trace>
  <inkml:trace contextRef="#ctx0" brushRef="#br0" timeOffset="81883.8005">11300 2498 0,'7'14'0,"-5"9"0,-2-23 0,-6 35 0,-17 8 15,-15 2-15,-22-2 16,-15-6 0,-5-4-16,2-6 15,17-7 1,22-5-1,18-6-15,26-7 16,36-8 0,39-9-16,30-14 15,6-23 1,-26 3-16</inkml:trace>
  <inkml:trace contextRef="#ctx0" brushRef="#br0" timeOffset="82133.4005">11501 2358 0,'0'0'0,"0"0"0,0 0 0,0 0 0,0 0 0,0 16 0,0-16 0,0 0 0,-3 36 0,3-36 0,-12 56 0,-3 22 15,-4 17-15,3 0 16,8-22 0,7-35-1,5-41-15,3-40 16,0-25-1,-1 6-15</inkml:trace>
  <inkml:trace contextRef="#ctx0" brushRef="#br0" timeOffset="82492.2005">11357 2320 0,'0'0'0,"16"0"0,-16 0 0,0 0 0,38-1 0,-38 1 0,51-3 0,10 0 16,2 0-1,-1-2 1,-7 3-16,-12 2 16,-12 3-1,-11 9-15,-11 11 16,-8 16-1,-7 17 1,-7 20-16,-2 9 16,1 0-1,2-13-15,2-21 16,2-24-1,-1-30 1,-4-26-16,-8-24 16,-10-106-1,4-6-15</inkml:trace>
  <inkml:trace contextRef="#ctx0" brushRef="#br0" timeOffset="82757.4005">11445 2478 0,'0'0'0,"17"-2"0,-17 2 0,0 0 0,31-1 0,-31 1 0,40 2 0,0 5 15,-6 9 1,-11 9 0,-18 8-16,-17 5 15,-14 3 1,-12-3-16,-3-6 15,6-8 1,8-10 0,15-10-16,18-12 15,23-12 1,21-14-16,11 1 15,-9 6 1</inkml:trace>
  <inkml:trace contextRef="#ctx0" brushRef="#br0" timeOffset="83272.2005">11697 2421 0,'0'0'0,"0"0"0,0 0 0,0 0 0,22-8 0,-22 8 0,47-16 0,23-5 16,17-4 0,1-4-16,-6-3 15,-13 0 1,-17 2-1,-21-2-15,-20-2 16,-21 1 0,-20 3-16,-15 5 15,-6 9 1,4 7-16,7 9 15,9 10 1,12 9-16,12 13 16,7 12-1,7 10-15,3 14 16,-1 11-1,-3 15-15,-3 20 16,-6 23 0,-5 24-1,-9 7-15,-4-20 16,4-38-1,8-40-15,5-39 16,1-43 0,-7-52-1,-8-43-15,1 7 16</inkml:trace>
  <inkml:trace contextRef="#ctx0" brushRef="#br0" timeOffset="83428.2005">11766 2574 0,'0'0'0,"7"14"0,-7-14 0,0 0 0,15 25 0,-15-25 0,21 32 0,3-1 0,1-20 16</inkml:trace>
  <inkml:trace contextRef="#ctx0" brushRef="#br0" timeOffset="83693.4005">12162 2383 0,'22'-9'0,"17"-6"0,13-6 0,9-2 15,11 0 1,6 1-16,1 1 16,-3 5-1,-10 5 1,-16 1-16,-19 0 15,-22-9 1</inkml:trace>
  <inkml:trace contextRef="#ctx0" brushRef="#br0" timeOffset="83927.4005">12457 2135 0,'3'20'0,"5"17"0,-8-37 0,9 54 0,-3 9 16,-3 6-16,-2-4 16,-4-10-1,-2-19 1,5-36-16,0 0 15,5-23 1</inkml:trace>
  <inkml:trace contextRef="#ctx0" brushRef="#br0" timeOffset="84130.2005">12728 2129 0,'3'29'0,"1"25"0,0 20 0,-4 8 16,-6 1 0,-6-11-16,-1-25 15,-1-51 1</inkml:trace>
  <inkml:trace contextRef="#ctx0" brushRef="#br0" timeOffset="84723.0005">12570 2358 0,'0'0'0,"0"0"0,0 0 0,0 0 0,0 0 0,15-2 0,-15 2 0,0 0 0,18-4 0,-18 4 0,18 0 0,-1-2 0,-3 6 16,-7 4-16,-7 6 16,-11 4-1,-14 4 1,-13 4-16,-6-5 15,2-6 1,8-3-16,9-3 16,10-3-1,15-6-15,3 7 16,14-4-1,8 1 1,5 2-16,-4 1 16,-7 4-1,-11 3-15,-13 3 16,-17 3-1,-15 6-15,-14 2 16,-8 3 0,-2-1-1,7-8-15,14-5 16,13-8-1,27-9-15,12 1 16,38-5 0,29-1-1,18 1-15,-1 2 16,-10 2-1,-17 0-15,-19-3 16,-24 7 0</inkml:trace>
  <inkml:trace contextRef="#ctx0" brushRef="#br0" timeOffset="84910.2005">12414 2804 0,'-8'9'0,"-2"10"0,10-19 0,-15 23 0,1 7 0,2 2 16,5-5 0,6-13-1,8-20-15</inkml:trace>
  <inkml:trace contextRef="#ctx0" brushRef="#br0" timeOffset="85284.6005">12545 2918 0,'17'17'0,"7"9"0,1-1 16,-3-9 0,0-13-16,-1-23 15,0-18 1,2-18-1,2-14-15,-3-11 16,-3 12 0,-2 20-16,-3 24 15,-4 14 1,-2 10-16,-2 13 15,-4 11 1,-3 16 0,-5 19-16,-6 8 15,-3-3 1,1-15-16,5-18 15,7-23 1,11-28-16,9-30 16,0 1-1</inkml:trace>
  <inkml:trace contextRef="#ctx0" brushRef="#br0" timeOffset="85721.4005">12790 2186 0,'7'-7'0,"8"0"0,-15 7 0,0 0 0,23-8 0,-23 8 0,37-6 0,13 5 15,8 4 1,4 1-1,-1 2-15,-7 0 16,-7 6 0,-13-1-16,-8 9 15,-10 3 1,-9 5-16,-8 9 15,-3 10 1,-3 9-16,1 12 16,2 10-1,6 11-15,5 6 16,7 6-1,2 1-15,1-6 16,-3-12 0,-8-18-1,-10-21-15,-11-28 16,-14-34-1,-5-36-15,5-1 16</inkml:trace>
  <inkml:trace contextRef="#ctx0" brushRef="#br0" timeOffset="86017.8005">12923 2517 0,'15'-10'0,"9"1"0,-24 9 0,28-4 0,-1 8 0,-3 7 16,-8 7 0,-14 8-1,-20 3-15,-17 2 16,-8-7-1,4-5-15,10-6 16,17-5 0,28-3-1,36-4-15,35-4 16,-7 0-1</inkml:trace>
  <inkml:trace contextRef="#ctx0" brushRef="#br0" timeOffset="86173.8005">13709 2695 0,'0'0'0,"0"0"0,0 0 0</inkml:trace>
  <inkml:trace contextRef="#ctx0" brushRef="#br0" timeOffset="92897.4006">560 3274 0,'-9'15'0,"-5"18"0,14-33 0,-16 55 0,0 18 0,7 14 16,8 9-1,11 3 1,14-5-16,16-7 16,9-14-1,6-20-15,1-23 16,3-21-1,-1-22-15,3-23 16,-3-24 0,-3-20-1,-4-24-15,-5-16 16,-9-5-1,-14 2 1,-19 15-16,-21 21 16,-24 24-1,-18 25-15,-17 22 16,-11 21-1,-2 16-15,6 12 16,14 10 0,14 6-1,19 4-15,23-1 16,20-16-1,7-16-15</inkml:trace>
  <inkml:trace contextRef="#ctx0" brushRef="#br0" timeOffset="93225.0006">793 3420 0,'0'0'0,"0"0"0,0 0 0,0 0 0,0 0 0,0 0 0,0 0 0,0 0 0,21 2 0,-21-2 0,39 3 0,13 0 0,-2 2 16,-7 6 0,-12 6-1,-17 12-15,-19 13 16,-22 13-1,-13 5-15,-5-1 16,3-9 0,10-15-1,11-12-15,18-12 16,23-21-1,28-18-15,28-24 16,-8 3 0</inkml:trace>
  <inkml:trace contextRef="#ctx0" brushRef="#br0" timeOffset="93864.6006">1566 3497 0,'0'0'0,"0"0"0,0 0 0,0 0 0,0 0 0,0 0 0,0 0 0,0 0 0,0 0 0,0 0 0,0 0 0,0 0 0,0 0 0,20-3 0,-20 3 0,40-7 0,24-11 16,11-3-16,3-2 15,-9 7 1,-15 5-1,-17 8-15,-15 7 16,-12 12 0,-15 14-16,-16 20 15,-19 23 1,-16 16-1,-12 8-15,-3-6 16,9-19 0,10-27-16,11-34 15,10-38 1,8-32-1,10-21-15,7-2 16,14 13 0,19 24-16,7 18 15,-1 15 1,3 17-1,11 20-15,7 23 16,9 15 0,2 12-16,-6 1 15,-14-8 1,-14-18-16,-13-19 15,-12-25 1,-11-29-16,-12-37 16,-1 0-1</inkml:trace>
  <inkml:trace contextRef="#ctx0" brushRef="#br0" timeOffset="94457.4006">1905 3401 0,'0'0'0,"13"-3"0,-13 3 0,0 0 0,25-10 0,-25 10 0,42-20 0,18-5 0,14-5 15,7-1 1,-4 2-1,-11 4-15,-15 7 16,-17 5 0,-14 4-16,-12 2 15,-15-1 1,-11-6-16,-12-12 15,-2-10 1,-1-6-16,8 7 16,6 9-1,9 11-15,5 7 16,5 8-1,-2 3-15,4 15 16,2 17 0,3 20-1,2 24-15,-2 22 16,0 18-1,0 14-15,1 8 16,0 4 0,2-5-1,-1-12-15,-2-17 16,-3-23-1,-6-26 1,-2-23-16,-5-23 16,-12-27-1,-16-38-15,-11-37 16,-9-34-1,11 13-15</inkml:trace>
  <inkml:trace contextRef="#ctx0" brushRef="#br0" timeOffset="94629.0006">2012 3420 0,'3'11'0,"7"15"0,-10-26 0,16 40 0,6 16 16,4 7-16,1-8 15,1-20 1,-6-40-16,-7-14 16</inkml:trace>
  <inkml:trace contextRef="#ctx0" brushRef="#br0" timeOffset="94847.4006">2723 3013 0,'7'7'0,"3"10"0,-10-17 0,9 34 0,-8 17 0,-10 17 15,-10 10 1,-9-7-1,6-32-15,7-19 16</inkml:trace>
  <inkml:trace contextRef="#ctx0" brushRef="#br0" timeOffset="95097.0006">2943 3077 0,'12'0'0,"12"-1"0,-24 1 0,36-1 0,7 1 16,3 3-16,-9 4 15,-11 8 1,-16 8 0,-24 14-16,-22 10 15,-21 10 1,-22 3-16,-14-5 15,-4-16 1,10-21 0,23-12-16</inkml:trace>
  <inkml:trace contextRef="#ctx0" brushRef="#br0" timeOffset="95799.0006">2616 3427 0,'20'25'0,"10"17"0,0 7 16,-3 3-1,-8-8-15,-11-22 16,-4-25 0,3-24-16,4-18 15,8-9 1,8 3-1,7 12-15,1 12 16,-4 9 0,4 3-16,5 4 15,6 1 1,2 6-1,-6 1-15,-11 2 16,-17 5 0,-18 9-16,-23 7 15,-18 7 1,-10 4-16,-2-2 15,12-4 1,14-9 0,15-6-16,23-11 15,21-9 1,19-7-16,7-4 15,0-3 1,-9-2-16,-15-1 16,-19-1-1,-17-1 1,-15 2-16,-10 2 15,-3 13 1,3 9-16,3 6 16,4 6-1,3 10-15,-1 11 16,-4 9-1,-6 13 1,-9 11-16,-11 6 16,-15 6-1,-5-4-15,4-11 16,17-24-1,23-34 1,15-15-16</inkml:trace>
  <inkml:trace contextRef="#ctx0" brushRef="#br0" timeOffset="96547.8006">2754 3599 0,'36'3'0,"20"1"0,7-2 16,2 3-16,-2 2 15,-6 3 1,-8 3 0,-10 7-16,-10 8 15,-14 10 1,-10 8-1,-10 13-15,-6 11 16,-5 8 0,-1 2-16,2-4 15,2-11 1,2-15-1,2-16-15,2-15 16,2-12 0,-2-15-16,-8-23 15,-7-20 1,4-23-16,7-15 15,6-1 1,6 10 0,4 21-16,1 22 15,-2 16 1,-3 11-16,-8 7 15,-12 12 1,-13 11 0,-15 9-16,-12 10 15,-9 3 1,3-2-16,14-13 15,20-11 1,31-16-16,6-5 16,34-18-1,24-3 1,9 4-16,-2 6 15,-18 11 1,-18 10-16,-21 11 16,-27 17-1,-25 10 1,-26 7-16,-12 1 15,1-5 1,11-11-16,18-17 16,24-21-1,31-28-15,26-40 16,3 1-1</inkml:trace>
  <inkml:trace contextRef="#ctx0" brushRef="#br0" timeOffset="96859.8006">3465 3719 0,'-29'30'0,"-26"16"0,-14 6 16,0-3-16,13-6 15,17-9 1,23-8 0,25-6-16,25-10 15,22-7 1,17-6-16,11-4 15,2 1 1,-6 0 0,-17 3-16,-18 0 15,-19-2 1,-15-12-16,-9 0 15</inkml:trace>
  <inkml:trace contextRef="#ctx0" brushRef="#br0" timeOffset="97047.0006">4075 3612 0,'7'14'0,"-1"16"0,-6-30 0,-2 38 0,-14 4 16</inkml:trace>
  <inkml:trace contextRef="#ctx0" brushRef="#br0" timeOffset="97171.8006">3949 3967 0,'21'18'0,"21"10"0,8-8 0,-8-7 15</inkml:trace>
  <inkml:trace contextRef="#ctx0" brushRef="#br0" timeOffset="99574.2006">6659 4025 0,'0'0'0,"0"0"0,0 0 0,0 0 0,0 0 0,14 5 0,-14-5 0,0 0 0,27 3 0,-27-3 0,35 3 0,6-4 0,4-1 15,2 0 1,1 2-16,-2 1 15,3 3 1,3-1 0,0-1-16,2 1 15,-2 1 1,0 1-16,-1 2 15,0 0 1,-1 0-16,1 2 16,1 0-1,0-1 1,0-1-16,0-2 15,1 0 1,0 0-16,1-3 16,3-1-1,2-2 1,-1 0-16,-2 1 15,-1 0 1,1-2 0,0 0-16,-3 0 15,0-1 1,1 0-1,-3-2-15,-3 5 16,-3-2 0,-1 4-1,2-1-15,1-1 16,-1-1-1,0 1-15,1-3 16,-2-1 0,-1 1-16,0-1 15,1-1 1,-1 2-1,0 1-15,1-4 16,0 1 0,-1-1-16,-4 2 15,-2-1 1,-1-1-1,0 1-15,1-1 16,3 0 0,-4 2-1,5-1-15,3-1 16,2 1-1,3-1-15,2 0 16,1 1 0,3-1-1,0-2-15,-2 5 16,2 0-1,0-1-15,3 0 16,2 0 0,2 1-1,2 3-15,4-1 16,0 1-1,1 2-15,3 0 16,0 0 0,2 0-1,-1 0-15,-2 1 16,1-1-1,1-1 1,-3-1-16,-2-1 16,0-2-1,-4-2-15,1-1 16,-1-3-1,1 0 1,1-1-16,2 1 16,1-2-1,2 2-15,6 2 16,7 4-1,5 2 1,12 4-16,9 4 16,0-3-1,-26-2-15</inkml:trace>
  <inkml:trace contextRef="#ctx0" brushRef="#br0" timeOffset="100697.4006">6471 4744 0,'10'6'0,"4"3"0,-14-9 0,0 0 0,20 9 0,-20-9 0,24 7 0,3 2 15,3-2 1,5-3-1,4 0-15,7-1 16,4 1 0,3 1-1,1 1-15,4 0 16,1-1-1,7-1-15,5 1 16,4-3 0,0 1-1,0-2-15,0 1 16,0 0-1,3 2 1,5-2-16,3-1 16,4-1-1,0 3 1,-1 1-16,-2 1 15,0-2 1,-1 0-16,0-1 16,2 2-1,2-1 1,-3-1-16,0-2 15,-1-2 1,1 0-16,1 0 16,0 2-1,0-1 1,2 0-16,-1 0 15,1 4 1,3-1 0,4 0-16,4 0 15,7-1 1,2-1-16,3 0 15,0 0 1,6 0 0,8 2-16,15 4 15,20 3 1,17 12-16,15 8 15,-37-3 1</inkml:trace>
  <inkml:trace contextRef="#ctx0" brushRef="#br0" timeOffset="702904.2045">19185 12379 0,'38'7'0,"11"2"0,-8-2 0,-9-2 15,-9-2 1,-3-1-16,-3-1 15,-2 1 1,-1 0-16,-3-1 16,2-1-1,1 0-15,2-1 16,0-2-1,0 2-15,2 2 16,0-1 0,-2 1-1,-1-1-15,1-1 16,-3-1-1,1 2-15,0-1 16,0 0 0,-1 0-1,-2 1-15,3 0 16,0 0-1,0-2-15,-2 1 16,1 4 0,-1-3-16</inkml:trace>
  <inkml:trace contextRef="#ctx0" brushRef="#br0" timeOffset="704152.2045">20085 12519 0,'0'0'0,"0"0"0,0 0 0</inkml:trace>
  <inkml:trace contextRef="#ctx0" brushRef="#br0" timeOffset="728457.0047">994 5087 0,'0'0'0,"0"0"0,0 0 0,0 0 0,-3 9 0,3-9 0,-9 20 0,-3 13 0,-10 11 15,-4 9-15,-5 6 16,0-1 0,-2-3-1,5-7-15,9-8 16,8-11-1,8-8-15,12-6 16,20-9 0,18-8-16,14-5 15,7-6 1,-2-1-1,-4 0-15,-11 2 16,-13-1 0,-15-2-16,-16-11 15,-15-9 1,-11-13-1,0 5-15</inkml:trace>
  <inkml:trace contextRef="#ctx0" brushRef="#br0" timeOffset="728644.2047">1139 5190 0,'0'18'0,"-3"22"0,3-40 0,-13 58 0,-6 22 15,-9 19-15,-5 9 16,1-3-1,6-9-15,11-21 16,12-25 0,12-41-1,3-16-15</inkml:trace>
  <inkml:trace contextRef="#ctx0" brushRef="#br0" timeOffset="729471.0047">2044 4954 0,'0'0'0,"0"0"0,0 0 0,0 0 0,0 0 0,12 8 0,-12-8 0,0 0 0,13 21 0,-13-21 0,8 31 0,-11 9 0,-13 5 16,-16 9-1,-15 9 1,-13 4-16,-9 5 15,5-7 1,11-11 0,18-15-16,20-14 15,27-18 1,26-20-16,29-15 15,16-13 1,1-4 0,-8-5-16,-14 7 15,-16 8 1,-16 19-16,-13 11 15,-8 5 1,-6 4 0,-2 3-16,-6 7 15,-4 8 1,-6 8-16,-9 10 15,-11 10 1,-11 7 0,-8 3-16,0-3 15,11-11 1,16-14-1,20-14-15,27-14 16,23-13 0,16-10-16,6 1 15,-8 5 1,-19 10-1,-29 15-15,-28 16 16,-23 19 0,-17 22-16,-9 16 15,2-2 1,12-14-1,18-20-15,21-20 16,24-24 0,32-29-16,35-37 15,34-34 1,10-24-1,-23 18-15</inkml:trace>
  <inkml:trace contextRef="#ctx0" brushRef="#br0" timeOffset="729907.8047">2471 5215 0,'0'0'0,"0"0"0,0 0 0,0 0 0,0 0 0,7 7 0,-7-7 0,0 0 0,18 7 0,-18-7 0,38 5 0,22-8 0,13-5 16,2 2-1,-12 0-15,-23 9 16,-33 8-1,-35 11 1,-34 14-16,-25 15 16,-7 20-1,6 9-15,15-10 16,22-20-1,27-20 1,27-17-16,35-18 16,37-18-1,28-7-15,8 0 16,-12 4-1,-23 5 1,-31 2-16,-32-1 16,-27-4-1,-25-10-15,2 3 16</inkml:trace>
  <inkml:trace contextRef="#ctx0" brushRef="#br0" timeOffset="730594.2047">2598 5024 0,'0'0'0,"3"14"0,-3-14 0,0 0 0,4 38 0,-4-38 0,1 63 0,-8 30 15,-8 27-15,-8 16 16,-8-6-1,1-25 1,0-34-16,3-31 16,0-30-1,5-16 1,5 2-16,4 2 15,5 8 1,5 13-16,5 16 16,3 14-1,5 11 1,2 3-16,0-8 15,-1-15 1,-4-21-16,-1-22 16,-2-30-1,-6-27 1,4-12-16,8 9 15,11 20 1,0 16 0,-1 12-16,6 7 15,9 3 1,11-2-16,11 0 15,2-1 1,-3 5 0,-12 5-16,-17 13 15,-20 17 1,-22 19-1,-19 13-15,-8 5 16,1-8 0,10-17-16,12-18 15,17-21 1,22-29-16,22-35 15,23-38 1,13-30 0,-12 16-16</inkml:trace>
  <inkml:trace contextRef="#ctx0" brushRef="#br0" timeOffset="730859.4047">3283 5190 0,'4'19'0,"4"20"0,1 18 0,0 13 16,0 3-1,-3 1-15,-5-6 16,-1-14-1,-2-14 1,-1-20-16,0-28 16,-3-33-1,-4-36-15,-9-29 16,0 13-1</inkml:trace>
  <inkml:trace contextRef="#ctx0" brushRef="#br0" timeOffset="732060.6047">3257 5062 0,'17'-2'0,"15"-4"0,-32 6 0,50-8 0,18-4 16,17-2-16,10 1 15,4 1 1,-3 2-1,-11 9-15,-20 9 16,-15 10 0,-18 18-1,-20 20-15,-23 19 16,-16 16-1,-15 4-15,-5-7 16,-2-12 0,6-18-1,3-17-15,5-19 16,2-19-1,-3-19-15,-8-25 16,-5-21 0,9-12-1,15 8-15,17 13 16,15 15-1,11 9-15,13 8 16,11 7 0,7 6-1,2 7-15,-7 7 16,-10 6-1,-19 7-15,-24 9 16,-27 9 0,-25 5-1,-19 5-15,-1-5 16,11-8-1,20-11 1,26-10-16,25-6 16,30-7-1,24-8-15,14 0 16,-1 1-1,-12 3 1,-22 6-16,-24 7 16,-34 11-1,-28 10-15,-28 11 16,-17 11-1,-1 3 1,12-4-16,20-8 16,25-12-1,31-10-15,35-13 16,38-12-1,35-13 1,26-8-16,13-1 16,-3 0-1,-12 3-15,-22 4 16,-28 3-1,-29 0 1,-29-3-16,-26-6 16,-24-8-1,-17-12-15,-8-10 16,-2-3 0,7-4-1,13 7-15,13 7 16,11 15-1,8 10-15,6 11 16,6 14 0,5 18-16,4 22 15,1 20 1,-2 24-16,-3 17 15,-4 15 1,-2 3-16,-1 1 16,0-5-1,1-12 1,0-17-16,-1-22 15,-2-22 1,1-21-16,-6-29 16,-6-34-1,-3-33-15,3 4 16</inkml:trace>
  <inkml:trace contextRef="#ctx0" brushRef="#br0" timeOffset="732247.8047">3704 5806 0,'-13'16'0,"-20"19"0,-23 19 0,-22 14 16,-11 7 0,-2-8-1,11-18-15,23-26 16,31-33-1,16-9 1</inkml:trace>
  <inkml:trace contextRef="#ctx0" brushRef="#br0" timeOffset="732419.4047">3604 5972 0,'61'9'0,"35"9"0,13 9 16,0 1 0,-6-1-1,-7-6-15,-11-6 16,-10-8-1,-14-12 1,-14-23-16,-14-3 16</inkml:trace>
  <inkml:trace contextRef="#ctx0" brushRef="#br0" timeOffset="732606.6047">4736 5495 0,'0'13'0,"0"15"0,0-28 0,-3 41 0,-4 1 0,-1-10 16</inkml:trace>
  <inkml:trace contextRef="#ctx0" brushRef="#br0" timeOffset="732715.8047">4710 5966 0,'15'12'0,"6"5"0,-21-17 0,0 0 0,17-10 0,-17 10 0</inkml:trace>
  <inkml:trace contextRef="#ctx0" brushRef="#br0" timeOffset="742013.4048">18117 5832 0,'31'-8'0,"37"-6"0,25-4 16,5 3-16,-4 5 15,-10 2 1,-11 2-16,-20 5 15,-27 1 1,-29 1-16,-38 35 16</inkml:trace>
  <inkml:trace contextRef="#ctx0" brushRef="#br0" timeOffset="742278.6048">17834 6290 0,'0'0'0,"0"0"0,0 0 0,0 0 0,25-7 0,-25 7 0,57-19 0,23-7 16,24-4-16,17 4 15,5 7 1,-8 5-1,-14 1-15,-23 0 16,-26 1 0,-25-2-16,-28-6 15,-18-24 1,-2 1-16</inkml:trace>
  <inkml:trace contextRef="#ctx0" brushRef="#br0" timeOffset="742497.0048">18292 5991 0,'0'0'0,"0"18"0,0-18 0,0 42 0,2 21 0,0 16 15,1 8 1,0-12-16,4-22 15,1-33 1,3-37 0,-2-10-16</inkml:trace>
  <inkml:trace contextRef="#ctx0" brushRef="#br0" timeOffset="742731.0048">18588 5914 0,'7'40'0,"-5"32"0,-4 29 0,-6 15 16,-2-1 0,1-12-1,3-25-15,4-28 16,2-50-1,5-5-15,5-48 16,2-37 0,0 7-16</inkml:trace>
  <inkml:trace contextRef="#ctx0" brushRef="#br0" timeOffset="743323.8048">18985 5718 0,'0'0'0,"-6"19"0,6-19 0,-14 39 0,-8 12 16,-5 7 0,3 3-1,4-8-15,8-11 16,11-12-1,8-14 1,9-11-16,8-9 16,10-4-1,7 1-15,2 0 16,-5 5-1,-8 10-15,-16 9 16,-14 6 0,-17 8-1,-12 2-15,-9 0 16,-7-3-1,2-2 1,5-3-16,7-4 16,16-5-1,12-5-15,9-7 16,15-5-1,11-6-15,9-6 16,8 4 0,-4 6-1,-9 6-15,-13 8 16,-19 14-1,-20 13 1,-18 12-16,-11-1 16,-3-5-1,3-11-15,11-18 16,15-22-1,14-22 1</inkml:trace>
  <inkml:trace contextRef="#ctx0" brushRef="#br0" timeOffset="744025.8048">19399 5921 0,'14'0'0,"13"-1"0,-27 1 0,42-1 0,10-6 16,5 0-1,-1-4 1,-6 2-16,-13 1 15,-15 5 1,-19 5-16,-19 12 16,-18 15-1,-10 15 1,-8 17-16,-5 15 15,2 8 1,5 0-16,4-2 16,9-9-1,12-19 1,8-19-16,7-20 15,6-27-15,6-27 16,9-31 0,3-23-1,1-18-15,3-5 16,0 10-1,-2 16-15,-4 22 16,-3 22 0,-4 19-1,2 18-15,4 17 16,3 20-1,10 17-15,15 13 16,15 15 0,16 13-1,13 5-15,3 0 16,1-8-1,-7-10-15,-11-11 16,-15-13 0,-17-11-1,-13-15-15,-16-11 16,-13-19-16,-22-27 15,0-2 1</inkml:trace>
  <inkml:trace contextRef="#ctx0" brushRef="#br0" timeOffset="744213.0048">19651 5546 0,'0'0'0,"16"9"0,-16-9 0,0 0 0,34 17 0,-34-17 0,50 22 0,6-6 15,-11-7-15</inkml:trace>
  <inkml:trace contextRef="#ctx0" brushRef="#br0" timeOffset="744400.2048">20160 5826 0,'-3'33'0,"-7"27"0,-2 17 15,-7 13-15,-8 7 16,-8 1 0,-5-7-16,-1-19 15,-1-25 1,10-18-1</inkml:trace>
  <inkml:trace contextRef="#ctx0" brushRef="#br0" timeOffset="744712.2048">19569 6227 0,'0'0'0,"0"0"0,0 0 0,0 0 0,0 0 0,0 0 0,0 0 0,0 0 0,0 0 0,0 0 0,0 0 0,0 0 0,0 0 0,0 0 0,0 0 0,0 0 0,9 4 0,-9-4 0,0 0 0,18 5 0,-18-5 0,32 0 0,8-3 16,0-2-1,-4 5 1,-7 8-16,-13 9 15,-15 10 1,-11 10 0,-10 6-16,-5 2 15,-4-5 1,-2-1-16,-3-8 15</inkml:trace>
  <inkml:trace contextRef="#ctx0" brushRef="#br0" timeOffset="745585.8048">18205 7499 0,'0'0'0,"13"-3"0,-13 3 0,0 0 0,24-1 0,-24 1 0,35-3 0,10 3 15,6 2 1,3 2-16,4 0 16,-2 2-1,3-1-15,-1-3 16,1 1-1,-2-3 1,-1-9-16,2-4 16,2-6-1,4-2-15,2 0 16,-3 6-1,-3 9 1,-5 11-16,-3 9 16,-5 3-1,-1 2-15,-1-3 16,-1-5-1,0-7 1,10-13-16,8-12 16,7-8-1,6-2-15,2 6 16,-1 9-1,-2 13 1,-1 9-16,-1 7 16,-1 3-1,-1 0 1,4-2-16,0-4 15,3-6 1,4-6-16,1-6 16,10-7-1,0-2-15,2-1 16,-5-2-1,-14-3 1</inkml:trace>
  <inkml:trace contextRef="#ctx0" brushRef="#br0" timeOffset="746381.4048">18488 8473 0,'27'1'0,"25"-5"0,26-18 16,18-17-16,10-9 15,2 1 1,-7 10-16,-1 20 15,-12 12 1,-15 12 0,-4 10-16,1 7 15,1 4 1,7-1-1,3-4-15,6-9 16,2-10 0,1-8-1,-2-13-15,0-9 16,-4-5-1,-1-2-15,-4 4 16,-1 4 0,2 9-16,3 8 15,1 7 1,1 8-1,-1 5-15,-3 2 16,-6-1 0,-3 0-16,-5-6 15,-5-7 1,-2-10-16,-5-10 15,-10-12 1,-14 2 0</inkml:trace>
  <inkml:trace contextRef="#ctx0" brushRef="#br0" timeOffset="746865.0048">19544 9281 0,'7'13'0,"10"5"0,-17-18 0,33 17 0,10-5 0,9-4 16,5-7-1,-3-6-15,-4-5 16,-7 0 0,-3 3-1,0 5-15,3 6 16,3 6-1,3-1-15,1 1 16,-3-3 0,-2 0-1,-9-10-15</inkml:trace>
  <inkml:trace contextRef="#ctx0" brushRef="#br0" timeOffset="754134.6048">21279 9281 0,'13'-19'0,"2"-15"0,-1-9 0,-5-7 15,-9-7 1,-9-3 0,-10-3-16,-9 0 15,-10 5 1,-8 11-1,-2 11-15,0 15 16,-2 14 0,-1 16-1,1 16-15,0 11 16,1 13-1,4 7 1,7 6-16,10 3 16,14-3-1,15-5 1,18-6-16,14-10 15,12-11 1,7-13 0,4-13-16,1-14 15,-3-14 1,-5-13-16,-9-5 15,-8-7 1,-7-2-16,-10 2 16,-6 7-1,-3 8 1,-3 9-16,-2 9 15,-1 16 1,0 0-16,0 4 16,2 7-1,2-1-15</inkml:trace>
  <inkml:trace contextRef="#ctx0" brushRef="#br0" timeOffset="754821.0048">21663 8771 0,'10'-11'0,"6"-5"0,-16 16 0,0 0 0,16-13 0,-16 13 0,11-6 0,-2 9 16,-4 11-16,-5 12 15,-7 12 1,-7 11 0,-4 10-16,-5 6 15,-3 2 1,-3-6-16,4-13 15,5-17 1,2-22-16,5-27 16,7-28-1</inkml:trace>
  <inkml:trace contextRef="#ctx0" brushRef="#br0" timeOffset="755195.4048">21764 8829 0,'22'-4'0,"18"2"0,7-1 15,1 3 1,-3 3 0,-3 1-16,-7 1 15,-12 8 1,-16 5-1,-19 8-15,-16 9 16,-10 9 0,-9 7-16,7-1 15,11-7 1,14-11-16,18-12 15,15-13 1,15-12-16,11-6 16,0-2-1,-9 6 1,-12 10-16,-19 12 15,-28 17 1,-29 10-16,2-7 16</inkml:trace>
  <inkml:trace contextRef="#ctx0" brushRef="#br0" timeOffset="755429.4048">21575 9574 0,'17'-12'0,"17"-11"0,15-4 16,18 0-1,10 5-15,3 4 16,-5 4 0,-12 4-16,-14 1 15,-17 0 1,-16 0-16,-20-9 15,-20-19 1,0 1-16</inkml:trace>
  <inkml:trace contextRef="#ctx0" brushRef="#br0" timeOffset="755679.0048">21921 8491 0,'5'20'0,"-4"30"0,-10 36 0,-4 32 16,-4 20-1,2 8-15,6-7 16,8-18-1,6-25-15,5-33 16,6-46 0,-2-19-1</inkml:trace>
  <inkml:trace contextRef="#ctx0" brushRef="#br0" timeOffset="756318.6048">22292 8543 0,'-3'21'0,"6"8"0,-3-29 0,11 27 0,10-9 15,12-12 1,6-7 0,-2 2-16,-9 7 15,-18 12 1,-17 12-16,-20 10 15,-8 9 1,-6 3 0,3-1-16,3-5 15,9-10 1,11-12-1,11-11-15,10-11 16,10-9 0,9-7-16,6-5 15,5-3 1,2 0-1,6-2-15,0 2 16,-3 6 0,-6 10-16,-8 16 15,-14 13 1,-12 14-1,-10 12-15,-10 3 16,-2-1 0,0-1-16,-3 1 15,-2-2 1,-4 6-16,-2 2 15,-2 2 1,-2-6 0,3-12-16,-1-24 15,3-13 1</inkml:trace>
  <inkml:trace contextRef="#ctx0" brushRef="#br0" timeOffset="756537.0048">22336 9261 0,'7'13'0,"7"7"0,-14-20 0,21 24 0,6-4 16,-2-11 0,-4-17-16,-4-3 15</inkml:trace>
  <inkml:trace contextRef="#ctx0" brushRef="#br0" timeOffset="756864.6048">22499 8771 0,'0'0'0,"0"0"0,0 0 0,0 0 0,13 3 0,-13-3 0,32 3 0,19-7 0,15-8 0,9-5 16,0-2-1,-5 1 1,-11 1-16,-14 4 15,-14 6 1,-14 1-16,-13 1 16,-11-7-1,-4-2-15</inkml:trace>
  <inkml:trace contextRef="#ctx0" brushRef="#br0" timeOffset="757067.4049">22808 8517 0,'-6'17'0,"-1"13"0,7-30 0,-3 47 0,4 19 15,1 13-15,0 11 16,-3-2-1,-4-14 1,-6-25-16,1-18 16</inkml:trace>
  <inkml:trace contextRef="#ctx0" brushRef="#br0" timeOffset="757285.8049">22657 9179 0,'-7'18'0,"-3"19"0,10-37 0,-8 52 0,3 13 0,4 4 16,0-9-1,1-18 1,0-42-16,-5 0 15,-1-16 1</inkml:trace>
  <inkml:trace contextRef="#ctx0" brushRef="#br0" timeOffset="757675.8049">22681 9134 0,'0'0'0,"15"-7"0,-15 7 0,0 0 0,26-12 0,-26 12 0,35-19 0,4-2 15,3 2-15,-2 4 16,-5 3 0,-3 1-1,-5 4-15,-6 4 16,-5 3-1,-6 7-15,-6 11 16,-1 15 0,-3 15-1,-3 7-15,-2 1 16,2-7-1,-2-10 1,-2-9-16,-2-9 16,-3-10-1,-6-9-15,-6-10 16,-7-9-1,-2-14 1</inkml:trace>
  <inkml:trace contextRef="#ctx0" brushRef="#br0" timeOffset="758346.6049">22770 9198 0,'0'0'0,"0"0"0,0 0 0,0 0 0,0 0 0,0 0 0,0 0 0,0 0 0,0 0 0,0 0 0,14-3 0,8-2 0,-22 5 0,25-1 0,1 6 0,-8 9 16,-11 12 0,-13 9-1,-11 5-15,-6 0 16,-2-3-1,3-8 1,7-10-16,6-7 16,4-8-1,6-3-15,6-6 16,7-2-1,5 1-15,-1 3 16,-3 9 0,-9 11-16,-9 11 15,-13 7 1,-13 4-1,-11 0-15,-6-6 16,-4-5 0,-1-7-16,3-3 15,9-5 1,9-4-16,9-4 15,10-1 1,12-4-16,12-1 16,9-2-1,12-4-15,12-3 16,16-3-1,10-5-15,9 0 16,9-2 0,2 0-1,-3 4-15,-8 5 16,-13 8-1,-14 6-15,-16 10 16,-14 3 0,-17 3-1,-10 2-15,-4-3 16</inkml:trace>
  <inkml:trace contextRef="#ctx0" brushRef="#br0" timeOffset="759173.4049">23801 8937 0,'-3'-7'0,"-2"-5"0,5 12 0,0 0 0,0 0 0,-9-13 0,9 13 0,0 0 0,-20-9 0,20 9 0,-28-7 0,-5 7 16,-3 9-16,4 15 15,3 15 1,3 16 0,5 14-16,9 7 15,9 3 1,11-5-1,8-9-15,5-16 16,6-19 0,4-20-16,3-20 15,1-21 1,4-18-1,-2-11-15,-3-1 16,-8 6 0,-4 15-16,-6 16 15,-5 14 1,-2 16-1,-2 9-15,4 12 16,4 1 0,3-5-16,4-11 15,1-15 1,2-13-16,1-15 15,-1-11 1,-4-6 0,-8 1-16,-10 6 15,-6 12 1,-4 13-16,-6 9 15,-1 17 1,2 18-16,2 16 16,4 17-1,6 10 1,5 4-16,6-1 15,4-7 1,4-12-16,1-18 16,4-20-1,1-22-15,1-23 16,3-30-1,-5-28 1,-4-20-16,-6 15 16</inkml:trace>
  <inkml:trace contextRef="#ctx0" brushRef="#br0" timeOffset="759391.8049">24423 8721 0,'6'28'0,"-2"23"0,-1 19 16,-3 10-16,-2 6 15,0-5 1,-1-9 0,1-12-16,1-16 15,2-21 1,-1-30-16,-2-44 15,0-4 1</inkml:trace>
  <inkml:trace contextRef="#ctx0" brushRef="#br0" timeOffset="759657.0049">24606 8415 0,'16'45'0,"2"38"0,-2 26 15,-6 15 1,-2 7 0,-1-2-16,-1-7 15,1-16 1,1-18-16,2-20 15,-2-23 1,2-24-16,-1-27 16,-6-10-1</inkml:trace>
</inkml:ink>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png>
</file>

<file path=ppt/media/image40.png>
</file>

<file path=ppt/media/image42.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jpeg>
</file>

<file path=ppt/media/image75.jpeg>
</file>

<file path=ppt/media/image76.png>
</file>

<file path=ppt/media/image77.png>
</file>

<file path=ppt/media/image8.jpeg>
</file>

<file path=ppt/media/image9.jpeg>
</file>

<file path=ppt/notesMasters/_rels/notesMaster1.xml.rels><?xml version="1.0" encoding="UTF-8" standalone="yes"?>
<Relationships xmlns="http://schemas.openxmlformats.org/package/2006/relationships"><Relationship Id="rId3" Type="http://schemas.openxmlformats.org/officeDocument/2006/relationships/tags" Target="../tags/tag66.xml"/><Relationship Id="rId7" Type="http://schemas.openxmlformats.org/officeDocument/2006/relationships/tags" Target="../tags/tag70.xml"/><Relationship Id="rId2" Type="http://schemas.openxmlformats.org/officeDocument/2006/relationships/tags" Target="../tags/tag65.xml"/><Relationship Id="rId1" Type="http://schemas.openxmlformats.org/officeDocument/2006/relationships/theme" Target="../theme/theme2.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2"/>
            </p:custDataLst>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custDataLst>
              <p:tags r:id="rId3"/>
            </p:custDataLst>
          </p:nvPr>
        </p:nvSpPr>
        <p:spPr>
          <a:xfrm>
            <a:off x="3884613" y="0"/>
            <a:ext cx="2971800" cy="457200"/>
          </a:xfrm>
          <a:prstGeom prst="rect">
            <a:avLst/>
          </a:prstGeom>
        </p:spPr>
        <p:txBody>
          <a:bodyPr vert="horz" lIns="91440" tIns="45720" rIns="91440" bIns="45720" rtlCol="0"/>
          <a:lstStyle>
            <a:lvl1pPr algn="r">
              <a:defRPr sz="1200"/>
            </a:lvl1pPr>
          </a:lstStyle>
          <a:p>
            <a:fld id="{6835B315-14EA-449A-AFC3-993FC1B4BB1D}" type="datetimeFigureOut">
              <a:rPr lang="zh-CN" altLang="en-US" smtClean="0"/>
              <a:t>2021/4/6</a:t>
            </a:fld>
            <a:endParaRPr lang="zh-CN" altLang="en-US"/>
          </a:p>
        </p:txBody>
      </p:sp>
      <p:sp>
        <p:nvSpPr>
          <p:cNvPr id="4" name="幻灯片图像占位符 3"/>
          <p:cNvSpPr>
            <a:spLocks noGrp="1" noRot="1" noChangeAspect="1"/>
          </p:cNvSpPr>
          <p:nvPr>
            <p:ph type="sldImg" idx="2"/>
            <p:custDataLst>
              <p:tags r:id="rId4"/>
            </p:custDataLst>
          </p:nvPr>
        </p:nvSpPr>
        <p:spPr>
          <a:xfrm>
            <a:off x="381000" y="685800"/>
            <a:ext cx="6096000" cy="3429000"/>
          </a:xfrm>
          <a:prstGeom prst="rect">
            <a:avLst/>
          </a:prstGeom>
          <a:noFill/>
          <a:ln w="12700">
            <a:solidFill>
              <a:prstClr val="black"/>
            </a:solidFill>
          </a:ln>
        </p:spPr>
      </p:sp>
      <p:sp>
        <p:nvSpPr>
          <p:cNvPr id="5" name="备注占位符 4"/>
          <p:cNvSpPr>
            <a:spLocks noGrp="1"/>
          </p:cNvSpPr>
          <p:nvPr>
            <p:ph type="body" sz="quarter" idx="3"/>
            <p:custDataLst>
              <p:tags r:id="rId5"/>
            </p:custDataLst>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custDataLst>
              <p:tags r:id="rId6"/>
            </p:custDataLst>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custDataLst>
              <p:tags r:id="rId7"/>
            </p:custDataLst>
          </p:nvPr>
        </p:nvSpPr>
        <p:spPr>
          <a:xfrm>
            <a:off x="3884613" y="8685213"/>
            <a:ext cx="2971800" cy="457200"/>
          </a:xfrm>
          <a:prstGeom prst="rect">
            <a:avLst/>
          </a:prstGeom>
        </p:spPr>
        <p:txBody>
          <a:bodyPr vert="horz" lIns="91440" tIns="45720" rIns="91440" bIns="45720" rtlCol="0" anchor="b"/>
          <a:lstStyle>
            <a:lvl1pPr algn="r">
              <a:defRPr sz="1200"/>
            </a:lvl1pPr>
          </a:lstStyle>
          <a:p>
            <a:fld id="{FD55A861-E683-4CDC-AC7C-AC9F32CEB65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tags" Target="../tags/tag1666.xml"/><Relationship Id="rId2" Type="http://schemas.openxmlformats.org/officeDocument/2006/relationships/tags" Target="../tags/tag1665.xml"/><Relationship Id="rId1" Type="http://schemas.openxmlformats.org/officeDocument/2006/relationships/tags" Target="../tags/tag1664.xml"/><Relationship Id="rId5" Type="http://schemas.openxmlformats.org/officeDocument/2006/relationships/slide" Target="../slides/slide42.xml"/><Relationship Id="rId4"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p:txBody>
          <a:bodyPr/>
          <a:lstStyle/>
          <a:p>
            <a:fld id="{FD55A861-E683-4CDC-AC7C-AC9F32CEB657}" type="slidenum">
              <a:rPr lang="zh-CN" altLang="en-US" smtClean="0"/>
              <a:t>42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slideMaster" Target="../slideMasters/slideMaster1.xml"/><Relationship Id="rId5" Type="http://schemas.openxmlformats.org/officeDocument/2006/relationships/tags" Target="../tags/tag59.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slideMaster" Target="../slideMasters/slideMaster1.xml"/><Relationship Id="rId5" Type="http://schemas.openxmlformats.org/officeDocument/2006/relationships/tags" Target="../tags/tag64.xml"/><Relationship Id="rId4" Type="http://schemas.openxmlformats.org/officeDocument/2006/relationships/tags" Target="../tags/tag6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slideMaster" Target="../slideMasters/slideMaster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685800" y="1598613"/>
            <a:ext cx="7772400" cy="1101725"/>
          </a:xfrm>
        </p:spPr>
        <p:txBody>
          <a:bodyPr/>
          <a:lstStyle/>
          <a:p>
            <a:r>
              <a:rPr lang="zh-CN" altLang="en-US" smtClean="0"/>
              <a:t>单击此处编辑母版标题样式</a:t>
            </a:r>
            <a:endParaRPr lang="zh-CN" altLang="en-US"/>
          </a:p>
        </p:txBody>
      </p:sp>
      <p:sp>
        <p:nvSpPr>
          <p:cNvPr id="3" name="副标题 2"/>
          <p:cNvSpPr>
            <a:spLocks noGrp="1"/>
          </p:cNvSpPr>
          <p:nvPr>
            <p:ph type="subTitle" idx="1"/>
            <p:custDataLst>
              <p:tags r:id="rId2"/>
            </p:custDataLst>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custDataLst>
              <p:tags r:id="rId3"/>
            </p:custDataLst>
          </p:nvPr>
        </p:nvSpPr>
        <p:spPr/>
        <p:txBody>
          <a:bodyPr/>
          <a:lstStyle>
            <a:lvl1pPr>
              <a:defRPr/>
            </a:lvl1pPr>
          </a:lstStyle>
          <a:p>
            <a:pPr>
              <a:defRPr/>
            </a:pPr>
            <a:fld id="{B9910B68-3AD2-4AE4-935A-4F995A93BD4F}" type="datetimeFigureOut">
              <a:rPr lang="zh-CN" altLang="en-US"/>
              <a:t>2021/4/6</a:t>
            </a:fld>
            <a:endParaRPr lang="zh-CN" altLang="en-US"/>
          </a:p>
        </p:txBody>
      </p:sp>
      <p:sp>
        <p:nvSpPr>
          <p:cNvPr id="5" name="页脚占位符 4"/>
          <p:cNvSpPr>
            <a:spLocks noGrp="1" noChangeArrowheads="1"/>
          </p:cNvSpPr>
          <p:nvPr>
            <p:ph type="ftr" sz="quarter" idx="11"/>
            <p:custDataLst>
              <p:tags r:id="rId4"/>
            </p:custDataLst>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custDataLst>
              <p:tags r:id="rId5"/>
            </p:custDataLst>
          </p:nvPr>
        </p:nvSpPr>
        <p:spPr/>
        <p:txBody>
          <a:bodyPr/>
          <a:lstStyle>
            <a:lvl1pPr>
              <a:defRPr/>
            </a:lvl1pPr>
          </a:lstStyle>
          <a:p>
            <a:pPr>
              <a:defRPr/>
            </a:pPr>
            <a:fld id="{883404EE-556A-46BC-BF4A-15447F912BE8}" type="slidenum">
              <a:rPr lang="zh-CN" altLang="en-US"/>
              <a:t>‹#›</a:t>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custDataLst>
              <p:tags r:id="rId2"/>
            </p:custDataLst>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custDataLst>
              <p:tags r:id="rId3"/>
            </p:custDataLst>
          </p:nvPr>
        </p:nvSpPr>
        <p:spPr/>
        <p:txBody>
          <a:bodyPr/>
          <a:lstStyle>
            <a:lvl1pPr>
              <a:defRPr/>
            </a:lvl1pPr>
          </a:lstStyle>
          <a:p>
            <a:pPr>
              <a:defRPr/>
            </a:pPr>
            <a:fld id="{BE238171-A94B-4720-BDCF-4E513940BA2A}" type="datetimeFigureOut">
              <a:rPr lang="zh-CN" altLang="en-US"/>
              <a:t>2021/4/6</a:t>
            </a:fld>
            <a:endParaRPr lang="zh-CN" altLang="en-US"/>
          </a:p>
        </p:txBody>
      </p:sp>
      <p:sp>
        <p:nvSpPr>
          <p:cNvPr id="5" name="页脚占位符 4"/>
          <p:cNvSpPr>
            <a:spLocks noGrp="1" noChangeArrowheads="1"/>
          </p:cNvSpPr>
          <p:nvPr>
            <p:ph type="ftr" sz="quarter" idx="11"/>
            <p:custDataLst>
              <p:tags r:id="rId4"/>
            </p:custDataLst>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custDataLst>
              <p:tags r:id="rId5"/>
            </p:custDataLst>
          </p:nvPr>
        </p:nvSpPr>
        <p:spPr/>
        <p:txBody>
          <a:bodyPr/>
          <a:lstStyle>
            <a:lvl1pPr>
              <a:defRPr/>
            </a:lvl1pPr>
          </a:lstStyle>
          <a:p>
            <a:pPr>
              <a:defRPr/>
            </a:pPr>
            <a:fld id="{492E3FD2-6F22-4D9F-AE6E-0803A9FE02F2}" type="slidenum">
              <a:rPr lang="zh-CN" altLang="en-US"/>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6629400" y="206375"/>
            <a:ext cx="2057400" cy="43878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custDataLst>
              <p:tags r:id="rId2"/>
            </p:custDataLst>
          </p:nvPr>
        </p:nvSpPr>
        <p:spPr>
          <a:xfrm>
            <a:off x="457200" y="206375"/>
            <a:ext cx="6019800" cy="43878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custDataLst>
              <p:tags r:id="rId3"/>
            </p:custDataLst>
          </p:nvPr>
        </p:nvSpPr>
        <p:spPr/>
        <p:txBody>
          <a:bodyPr/>
          <a:lstStyle>
            <a:lvl1pPr>
              <a:defRPr/>
            </a:lvl1pPr>
          </a:lstStyle>
          <a:p>
            <a:pPr>
              <a:defRPr/>
            </a:pPr>
            <a:fld id="{3AB61492-F980-47F5-9E48-A68E6A38B640}" type="datetimeFigureOut">
              <a:rPr lang="zh-CN" altLang="en-US"/>
              <a:t>2021/4/6</a:t>
            </a:fld>
            <a:endParaRPr lang="zh-CN" altLang="en-US"/>
          </a:p>
        </p:txBody>
      </p:sp>
      <p:sp>
        <p:nvSpPr>
          <p:cNvPr id="5" name="页脚占位符 4"/>
          <p:cNvSpPr>
            <a:spLocks noGrp="1" noChangeArrowheads="1"/>
          </p:cNvSpPr>
          <p:nvPr>
            <p:ph type="ftr" sz="quarter" idx="11"/>
            <p:custDataLst>
              <p:tags r:id="rId4"/>
            </p:custDataLst>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custDataLst>
              <p:tags r:id="rId5"/>
            </p:custDataLst>
          </p:nvPr>
        </p:nvSpPr>
        <p:spPr/>
        <p:txBody>
          <a:bodyPr/>
          <a:lstStyle>
            <a:lvl1pPr>
              <a:defRPr/>
            </a:lvl1pPr>
          </a:lstStyle>
          <a:p>
            <a:pPr>
              <a:defRPr/>
            </a:pPr>
            <a:fld id="{CF44CD8E-59E6-4608-9785-4C4C37095318}" type="slidenum">
              <a:rPr lang="zh-CN" altLang="en-US"/>
              <a:t>‹#›</a:t>
            </a:fld>
            <a:endParaRPr lang="zh-CN" alt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pPr defTabSz="685800">
              <a:defRPr/>
            </a:pPr>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pPr defTabSz="685800">
              <a:defRPr/>
            </a:pPr>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pPr defTabSz="685800">
              <a:defRPr/>
            </a:pPr>
            <a:fld id="{9D16FA71-E5A1-4B22-877B-790B2D8CCF13}" type="slidenum">
              <a:rPr lang="en-US" altLang="zh-CN" smtClean="0"/>
              <a:t>‹#›</a:t>
            </a:fld>
            <a:endParaRPr lang="zh-CN" altLang="en-US" smtClean="0"/>
          </a:p>
        </p:txBody>
      </p:sp>
    </p:spTree>
  </p:cSld>
  <p:clrMapOvr>
    <a:masterClrMapping/>
  </p:clrMapOvr>
  <p:transition>
    <p:checke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mtClean="0"/>
              <a:t>单击此处编辑母版标题样式</a:t>
            </a:r>
            <a:endParaRPr lang="zh-CN" altLang="en-US"/>
          </a:p>
        </p:txBody>
      </p:sp>
      <p:sp>
        <p:nvSpPr>
          <p:cNvPr id="3" name="内容占位符 2"/>
          <p:cNvSpPr>
            <a:spLocks noGrp="1"/>
          </p:cNvSpPr>
          <p:nvPr>
            <p:ph idx="1"/>
            <p:custDataLst>
              <p:tags r:id="rId2"/>
            </p:custDataLst>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custDataLst>
              <p:tags r:id="rId3"/>
            </p:custDataLst>
          </p:nvPr>
        </p:nvSpPr>
        <p:spPr/>
        <p:txBody>
          <a:bodyPr/>
          <a:lstStyle>
            <a:lvl1pPr>
              <a:defRPr/>
            </a:lvl1pPr>
          </a:lstStyle>
          <a:p>
            <a:pPr>
              <a:defRPr/>
            </a:pPr>
            <a:fld id="{9C377B42-10BA-4EE6-966A-272FE43D2920}" type="datetimeFigureOut">
              <a:rPr lang="zh-CN" altLang="en-US"/>
              <a:t>2021/4/6</a:t>
            </a:fld>
            <a:endParaRPr lang="zh-CN" altLang="en-US"/>
          </a:p>
        </p:txBody>
      </p:sp>
      <p:sp>
        <p:nvSpPr>
          <p:cNvPr id="5" name="页脚占位符 4"/>
          <p:cNvSpPr>
            <a:spLocks noGrp="1" noChangeArrowheads="1"/>
          </p:cNvSpPr>
          <p:nvPr>
            <p:ph type="ftr" sz="quarter" idx="11"/>
            <p:custDataLst>
              <p:tags r:id="rId4"/>
            </p:custDataLst>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custDataLst>
              <p:tags r:id="rId5"/>
            </p:custDataLst>
          </p:nvPr>
        </p:nvSpPr>
        <p:spPr/>
        <p:txBody>
          <a:bodyPr/>
          <a:lstStyle>
            <a:lvl1pPr>
              <a:defRPr/>
            </a:lvl1pPr>
          </a:lstStyle>
          <a:p>
            <a:pPr>
              <a:defRPr/>
            </a:pPr>
            <a:fld id="{12FE65F0-0867-4477-9D80-CCF56C7F1BBF}" type="slidenum">
              <a:rPr lang="zh-CN" altLang="en-US"/>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722313" y="3305175"/>
            <a:ext cx="7772400" cy="1022350"/>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custDataLst>
              <p:tags r:id="rId2"/>
            </p:custDataLst>
          </p:nvPr>
        </p:nvSpPr>
        <p:spPr>
          <a:xfrm>
            <a:off x="722313" y="2179638"/>
            <a:ext cx="7772400" cy="112553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custDataLst>
              <p:tags r:id="rId3"/>
            </p:custDataLst>
          </p:nvPr>
        </p:nvSpPr>
        <p:spPr/>
        <p:txBody>
          <a:bodyPr/>
          <a:lstStyle>
            <a:lvl1pPr>
              <a:defRPr/>
            </a:lvl1pPr>
          </a:lstStyle>
          <a:p>
            <a:pPr>
              <a:defRPr/>
            </a:pPr>
            <a:fld id="{CA7F2911-86C7-4145-A14B-21A05907EF16}" type="datetimeFigureOut">
              <a:rPr lang="zh-CN" altLang="en-US"/>
              <a:t>2021/4/6</a:t>
            </a:fld>
            <a:endParaRPr lang="zh-CN" altLang="en-US"/>
          </a:p>
        </p:txBody>
      </p:sp>
      <p:sp>
        <p:nvSpPr>
          <p:cNvPr id="5" name="页脚占位符 4"/>
          <p:cNvSpPr>
            <a:spLocks noGrp="1" noChangeArrowheads="1"/>
          </p:cNvSpPr>
          <p:nvPr>
            <p:ph type="ftr" sz="quarter" idx="11"/>
            <p:custDataLst>
              <p:tags r:id="rId4"/>
            </p:custDataLst>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custDataLst>
              <p:tags r:id="rId5"/>
            </p:custDataLst>
          </p:nvPr>
        </p:nvSpPr>
        <p:spPr/>
        <p:txBody>
          <a:bodyPr/>
          <a:lstStyle>
            <a:lvl1pPr>
              <a:defRPr/>
            </a:lvl1pPr>
          </a:lstStyle>
          <a:p>
            <a:pPr>
              <a:defRPr/>
            </a:pPr>
            <a:fld id="{63A526F6-42ED-4DBE-A032-C2EE51B1505B}" type="slidenum">
              <a:rPr lang="zh-CN" altLang="en-US"/>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custDataLst>
              <p:tags r:id="rId2"/>
            </p:custDataLst>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custDataLst>
              <p:tags r:id="rId3"/>
            </p:custDataLst>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custDataLst>
              <p:tags r:id="rId4"/>
            </p:custDataLst>
          </p:nvPr>
        </p:nvSpPr>
        <p:spPr/>
        <p:txBody>
          <a:bodyPr/>
          <a:lstStyle>
            <a:lvl1pPr>
              <a:defRPr/>
            </a:lvl1pPr>
          </a:lstStyle>
          <a:p>
            <a:pPr>
              <a:defRPr/>
            </a:pPr>
            <a:fld id="{0CBD6F92-C9C1-4ADC-8984-6F52C205FF79}" type="datetimeFigureOut">
              <a:rPr lang="zh-CN" altLang="en-US"/>
              <a:t>2021/4/6</a:t>
            </a:fld>
            <a:endParaRPr lang="zh-CN" altLang="en-US"/>
          </a:p>
        </p:txBody>
      </p:sp>
      <p:sp>
        <p:nvSpPr>
          <p:cNvPr id="6" name="页脚占位符 4"/>
          <p:cNvSpPr>
            <a:spLocks noGrp="1" noChangeArrowheads="1"/>
          </p:cNvSpPr>
          <p:nvPr>
            <p:ph type="ftr" sz="quarter" idx="11"/>
            <p:custDataLst>
              <p:tags r:id="rId5"/>
            </p:custDataLst>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custDataLst>
              <p:tags r:id="rId6"/>
            </p:custDataLst>
          </p:nvPr>
        </p:nvSpPr>
        <p:spPr/>
        <p:txBody>
          <a:bodyPr/>
          <a:lstStyle>
            <a:lvl1pPr>
              <a:defRPr/>
            </a:lvl1pPr>
          </a:lstStyle>
          <a:p>
            <a:pPr>
              <a:defRPr/>
            </a:pPr>
            <a:fld id="{C12BAF8F-888D-4755-81A5-1539CB57024A}" type="slidenum">
              <a:rPr lang="zh-CN" altLang="en-US"/>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custDataLst>
              <p:tags r:id="rId2"/>
            </p:custDataLst>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custDataLst>
              <p:tags r:id="rId3"/>
            </p:custDataLst>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custDataLst>
              <p:tags r:id="rId4"/>
            </p:custDataLst>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custDataLst>
              <p:tags r:id="rId5"/>
            </p:custDataLst>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custDataLst>
              <p:tags r:id="rId6"/>
            </p:custDataLst>
          </p:nvPr>
        </p:nvSpPr>
        <p:spPr/>
        <p:txBody>
          <a:bodyPr/>
          <a:lstStyle>
            <a:lvl1pPr>
              <a:defRPr/>
            </a:lvl1pPr>
          </a:lstStyle>
          <a:p>
            <a:pPr>
              <a:defRPr/>
            </a:pPr>
            <a:fld id="{FBCC0DCD-9D36-48E0-9BE3-23A1EEC8BC86}" type="datetimeFigureOut">
              <a:rPr lang="zh-CN" altLang="en-US"/>
              <a:t>2021/4/6</a:t>
            </a:fld>
            <a:endParaRPr lang="zh-CN" altLang="en-US"/>
          </a:p>
        </p:txBody>
      </p:sp>
      <p:sp>
        <p:nvSpPr>
          <p:cNvPr id="8" name="页脚占位符 4"/>
          <p:cNvSpPr>
            <a:spLocks noGrp="1" noChangeArrowheads="1"/>
          </p:cNvSpPr>
          <p:nvPr>
            <p:ph type="ftr" sz="quarter" idx="11"/>
            <p:custDataLst>
              <p:tags r:id="rId7"/>
            </p:custDataLst>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custDataLst>
              <p:tags r:id="rId8"/>
            </p:custDataLst>
          </p:nvPr>
        </p:nvSpPr>
        <p:spPr/>
        <p:txBody>
          <a:bodyPr/>
          <a:lstStyle>
            <a:lvl1pPr>
              <a:defRPr/>
            </a:lvl1pPr>
          </a:lstStyle>
          <a:p>
            <a:pPr>
              <a:defRPr/>
            </a:pPr>
            <a:fld id="{798FE44C-65F0-4904-AA98-350C4BC15791}" type="slidenum">
              <a:rPr lang="zh-CN" altLang="en-US"/>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custDataLst>
              <p:tags r:id="rId2"/>
            </p:custDataLst>
          </p:nvPr>
        </p:nvSpPr>
        <p:spPr/>
        <p:txBody>
          <a:bodyPr/>
          <a:lstStyle>
            <a:lvl1pPr>
              <a:defRPr/>
            </a:lvl1pPr>
          </a:lstStyle>
          <a:p>
            <a:pPr>
              <a:defRPr/>
            </a:pPr>
            <a:fld id="{DEC042F3-DB90-42B7-AAF0-DF4C2E4D9B14}" type="datetimeFigureOut">
              <a:rPr lang="zh-CN" altLang="en-US"/>
              <a:t>2021/4/6</a:t>
            </a:fld>
            <a:endParaRPr lang="zh-CN" altLang="en-US"/>
          </a:p>
        </p:txBody>
      </p:sp>
      <p:sp>
        <p:nvSpPr>
          <p:cNvPr id="4" name="页脚占位符 4"/>
          <p:cNvSpPr>
            <a:spLocks noGrp="1" noChangeArrowheads="1"/>
          </p:cNvSpPr>
          <p:nvPr>
            <p:ph type="ftr" sz="quarter" idx="11"/>
            <p:custDataLst>
              <p:tags r:id="rId3"/>
            </p:custDataLst>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custDataLst>
              <p:tags r:id="rId4"/>
            </p:custDataLst>
          </p:nvPr>
        </p:nvSpPr>
        <p:spPr/>
        <p:txBody>
          <a:bodyPr/>
          <a:lstStyle>
            <a:lvl1pPr>
              <a:defRPr/>
            </a:lvl1pPr>
          </a:lstStyle>
          <a:p>
            <a:pPr>
              <a:defRPr/>
            </a:pPr>
            <a:fld id="{A27624E9-F794-4E96-BBFD-078FB4DD2A08}" type="slidenum">
              <a:rPr lang="zh-CN" altLang="en-US"/>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custDataLst>
              <p:tags r:id="rId1"/>
            </p:custDataLst>
          </p:nvPr>
        </p:nvSpPr>
        <p:spPr/>
        <p:txBody>
          <a:bodyPr/>
          <a:lstStyle>
            <a:lvl1pPr>
              <a:defRPr/>
            </a:lvl1pPr>
          </a:lstStyle>
          <a:p>
            <a:pPr>
              <a:defRPr/>
            </a:pPr>
            <a:fld id="{8AB2C498-A075-4CA3-BCD8-E06B20CFDACB}" type="datetimeFigureOut">
              <a:rPr lang="zh-CN" altLang="en-US"/>
              <a:t>2021/4/6</a:t>
            </a:fld>
            <a:endParaRPr lang="zh-CN" altLang="en-US"/>
          </a:p>
        </p:txBody>
      </p:sp>
      <p:sp>
        <p:nvSpPr>
          <p:cNvPr id="3" name="页脚占位符 4"/>
          <p:cNvSpPr>
            <a:spLocks noGrp="1" noChangeArrowheads="1"/>
          </p:cNvSpPr>
          <p:nvPr>
            <p:ph type="ftr" sz="quarter" idx="11"/>
            <p:custDataLst>
              <p:tags r:id="rId2"/>
            </p:custDataLst>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custDataLst>
              <p:tags r:id="rId3"/>
            </p:custDataLst>
          </p:nvPr>
        </p:nvSpPr>
        <p:spPr/>
        <p:txBody>
          <a:bodyPr/>
          <a:lstStyle>
            <a:lvl1pPr>
              <a:defRPr/>
            </a:lvl1pPr>
          </a:lstStyle>
          <a:p>
            <a:pPr>
              <a:defRPr/>
            </a:pPr>
            <a:fld id="{5DABC36E-ECAA-4E1F-AEE4-F781603079E2}" type="slidenum">
              <a:rPr lang="zh-CN" altLang="en-US"/>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7200" y="204788"/>
            <a:ext cx="3008313" cy="871537"/>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custDataLst>
              <p:tags r:id="rId2"/>
            </p:custDataLst>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custDataLst>
              <p:tags r:id="rId3"/>
            </p:custDataLst>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custDataLst>
              <p:tags r:id="rId4"/>
            </p:custDataLst>
          </p:nvPr>
        </p:nvSpPr>
        <p:spPr/>
        <p:txBody>
          <a:bodyPr/>
          <a:lstStyle>
            <a:lvl1pPr>
              <a:defRPr/>
            </a:lvl1pPr>
          </a:lstStyle>
          <a:p>
            <a:pPr>
              <a:defRPr/>
            </a:pPr>
            <a:fld id="{394B8BCA-6DA7-421F-84F3-ADC921823C3C}" type="datetimeFigureOut">
              <a:rPr lang="zh-CN" altLang="en-US"/>
              <a:t>2021/4/6</a:t>
            </a:fld>
            <a:endParaRPr lang="zh-CN" altLang="en-US"/>
          </a:p>
        </p:txBody>
      </p:sp>
      <p:sp>
        <p:nvSpPr>
          <p:cNvPr id="6" name="页脚占位符 4"/>
          <p:cNvSpPr>
            <a:spLocks noGrp="1" noChangeArrowheads="1"/>
          </p:cNvSpPr>
          <p:nvPr>
            <p:ph type="ftr" sz="quarter" idx="11"/>
            <p:custDataLst>
              <p:tags r:id="rId5"/>
            </p:custDataLst>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custDataLst>
              <p:tags r:id="rId6"/>
            </p:custDataLst>
          </p:nvPr>
        </p:nvSpPr>
        <p:spPr/>
        <p:txBody>
          <a:bodyPr/>
          <a:lstStyle>
            <a:lvl1pPr>
              <a:defRPr/>
            </a:lvl1pPr>
          </a:lstStyle>
          <a:p>
            <a:pPr>
              <a:defRPr/>
            </a:pPr>
            <a:fld id="{7D295280-F9FC-46EB-B21D-D3FFB4B8F944}" type="slidenum">
              <a:rPr lang="zh-CN" altLang="en-US"/>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792288" y="3600450"/>
            <a:ext cx="5486400" cy="425450"/>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custDataLst>
              <p:tags r:id="rId2"/>
            </p:custDataLst>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custDataLst>
              <p:tags r:id="rId3"/>
            </p:custDataLst>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custDataLst>
              <p:tags r:id="rId4"/>
            </p:custDataLst>
          </p:nvPr>
        </p:nvSpPr>
        <p:spPr/>
        <p:txBody>
          <a:bodyPr/>
          <a:lstStyle>
            <a:lvl1pPr>
              <a:defRPr/>
            </a:lvl1pPr>
          </a:lstStyle>
          <a:p>
            <a:pPr>
              <a:defRPr/>
            </a:pPr>
            <a:fld id="{84E7EC63-4EA1-4989-8299-10114C59C1C2}" type="datetimeFigureOut">
              <a:rPr lang="zh-CN" altLang="en-US"/>
              <a:t>2021/4/6</a:t>
            </a:fld>
            <a:endParaRPr lang="zh-CN" altLang="en-US"/>
          </a:p>
        </p:txBody>
      </p:sp>
      <p:sp>
        <p:nvSpPr>
          <p:cNvPr id="6" name="页脚占位符 4"/>
          <p:cNvSpPr>
            <a:spLocks noGrp="1" noChangeArrowheads="1"/>
          </p:cNvSpPr>
          <p:nvPr>
            <p:ph type="ftr" sz="quarter" idx="11"/>
            <p:custDataLst>
              <p:tags r:id="rId5"/>
            </p:custDataLst>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custDataLst>
              <p:tags r:id="rId6"/>
            </p:custDataLst>
          </p:nvPr>
        </p:nvSpPr>
        <p:spPr/>
        <p:txBody>
          <a:bodyPr/>
          <a:lstStyle>
            <a:lvl1pPr>
              <a:defRPr/>
            </a:lvl1pPr>
          </a:lstStyle>
          <a:p>
            <a:pPr>
              <a:defRPr/>
            </a:pPr>
            <a:fld id="{239E94AE-9375-4071-8091-9787134F1A38}" type="slidenum">
              <a:rPr lang="zh-CN" altLang="en-US"/>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custDataLst>
              <p:tags r:id="rId14"/>
            </p:custDataLst>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zh-CN" smtClean="0"/>
              <a:t>单击此处编辑母版标题样式</a:t>
            </a:r>
          </a:p>
        </p:txBody>
      </p:sp>
      <p:sp>
        <p:nvSpPr>
          <p:cNvPr id="1027" name="文本占位符 2"/>
          <p:cNvSpPr>
            <a:spLocks noGrp="1" noChangeArrowheads="1"/>
          </p:cNvSpPr>
          <p:nvPr>
            <p:ph type="body" idx="1"/>
            <p:custDataLst>
              <p:tags r:id="rId15"/>
            </p:custDataLst>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1028" name="日期占位符 3"/>
          <p:cNvSpPr>
            <a:spLocks noGrp="1" noChangeArrowheads="1"/>
          </p:cNvSpPr>
          <p:nvPr>
            <p:ph type="dt" sz="half" idx="2"/>
            <p:custDataLst>
              <p:tags r:id="rId16"/>
            </p:custDataLst>
          </p:nvPr>
        </p:nvSpPr>
        <p:spPr bwMode="auto">
          <a:xfrm>
            <a:off x="457200" y="4767263"/>
            <a:ext cx="21336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sz="1200" smtClean="0">
                <a:solidFill>
                  <a:srgbClr val="898989"/>
                </a:solidFill>
                <a:latin typeface="+mn-lt"/>
              </a:defRPr>
            </a:lvl1pPr>
          </a:lstStyle>
          <a:p>
            <a:pPr>
              <a:defRPr/>
            </a:pPr>
            <a:fld id="{92584B51-1388-43A3-982D-90814EB72D84}" type="datetimeFigureOut">
              <a:rPr lang="zh-CN" altLang="en-US"/>
              <a:t>2021/4/6</a:t>
            </a:fld>
            <a:endParaRPr lang="zh-CN" altLang="en-US"/>
          </a:p>
        </p:txBody>
      </p:sp>
      <p:sp>
        <p:nvSpPr>
          <p:cNvPr id="1029" name="页脚占位符 4"/>
          <p:cNvSpPr>
            <a:spLocks noGrp="1" noChangeArrowheads="1"/>
          </p:cNvSpPr>
          <p:nvPr>
            <p:ph type="ftr" sz="quarter" idx="3"/>
            <p:custDataLst>
              <p:tags r:id="rId17"/>
            </p:custDataLst>
          </p:nvPr>
        </p:nvSpPr>
        <p:spPr bwMode="auto">
          <a:xfrm>
            <a:off x="3124200" y="4767263"/>
            <a:ext cx="28956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a:defRPr sz="1200" smtClean="0">
                <a:solidFill>
                  <a:srgbClr val="898989"/>
                </a:solidFill>
                <a:latin typeface="+mn-lt"/>
              </a:defRPr>
            </a:lvl1pPr>
          </a:lstStyle>
          <a:p>
            <a:pPr>
              <a:defRPr/>
            </a:pPr>
            <a:endParaRPr lang="zh-CN" altLang="en-US"/>
          </a:p>
        </p:txBody>
      </p:sp>
      <p:sp>
        <p:nvSpPr>
          <p:cNvPr id="1030" name="灯片编号占位符 5"/>
          <p:cNvSpPr>
            <a:spLocks noGrp="1" noChangeArrowheads="1"/>
          </p:cNvSpPr>
          <p:nvPr>
            <p:ph type="sldNum" sz="quarter" idx="4"/>
            <p:custDataLst>
              <p:tags r:id="rId18"/>
            </p:custDataLst>
          </p:nvPr>
        </p:nvSpPr>
        <p:spPr bwMode="auto">
          <a:xfrm>
            <a:off x="6553200" y="4767263"/>
            <a:ext cx="21336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a:defRPr sz="1200" smtClean="0">
                <a:solidFill>
                  <a:srgbClr val="898989"/>
                </a:solidFill>
                <a:latin typeface="+mn-lt"/>
              </a:defRPr>
            </a:lvl1pPr>
          </a:lstStyle>
          <a:p>
            <a:pPr>
              <a:defRPr/>
            </a:pPr>
            <a:fld id="{115A3695-F145-43AE-BD74-C87DF4442603}"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lvl1pPr algn="ctr" rtl="0" eaLnBrk="0" fontAlgn="base" hangingPunct="0">
        <a:spcBef>
          <a:spcPct val="0"/>
        </a:spcBef>
        <a:spcAft>
          <a:spcPct val="0"/>
        </a:spcAft>
        <a:defRPr sz="44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5pPr>
      <a:lvl6pPr marL="25146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6pPr>
      <a:lvl7pPr marL="29718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7pPr>
      <a:lvl8pPr marL="3429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8pPr>
      <a:lvl9pPr marL="3886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78.xml"/><Relationship Id="rId13" Type="http://schemas.openxmlformats.org/officeDocument/2006/relationships/slideLayout" Target="../slideLayouts/slideLayout7.xml"/><Relationship Id="rId18" Type="http://schemas.openxmlformats.org/officeDocument/2006/relationships/image" Target="../media/image5.png"/><Relationship Id="rId3" Type="http://schemas.openxmlformats.org/officeDocument/2006/relationships/tags" Target="../tags/tag73.xml"/><Relationship Id="rId7" Type="http://schemas.openxmlformats.org/officeDocument/2006/relationships/tags" Target="../tags/tag77.xml"/><Relationship Id="rId12" Type="http://schemas.openxmlformats.org/officeDocument/2006/relationships/tags" Target="../tags/tag82.xml"/><Relationship Id="rId17" Type="http://schemas.openxmlformats.org/officeDocument/2006/relationships/image" Target="../media/image4.png"/><Relationship Id="rId2" Type="http://schemas.openxmlformats.org/officeDocument/2006/relationships/tags" Target="../tags/tag72.xml"/><Relationship Id="rId16" Type="http://schemas.openxmlformats.org/officeDocument/2006/relationships/image" Target="../media/image3.png"/><Relationship Id="rId1" Type="http://schemas.openxmlformats.org/officeDocument/2006/relationships/tags" Target="../tags/tag71.xml"/><Relationship Id="rId6" Type="http://schemas.openxmlformats.org/officeDocument/2006/relationships/tags" Target="../tags/tag76.xml"/><Relationship Id="rId11" Type="http://schemas.openxmlformats.org/officeDocument/2006/relationships/tags" Target="../tags/tag81.xml"/><Relationship Id="rId5" Type="http://schemas.openxmlformats.org/officeDocument/2006/relationships/tags" Target="../tags/tag75.xml"/><Relationship Id="rId15" Type="http://schemas.openxmlformats.org/officeDocument/2006/relationships/image" Target="../media/image2.png"/><Relationship Id="rId10" Type="http://schemas.openxmlformats.org/officeDocument/2006/relationships/tags" Target="../tags/tag80.xml"/><Relationship Id="rId19" Type="http://schemas.openxmlformats.org/officeDocument/2006/relationships/image" Target="../media/image6.png"/><Relationship Id="rId4" Type="http://schemas.openxmlformats.org/officeDocument/2006/relationships/tags" Target="../tags/tag74.xml"/><Relationship Id="rId9" Type="http://schemas.openxmlformats.org/officeDocument/2006/relationships/tags" Target="../tags/tag79.xml"/><Relationship Id="rId1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tags" Target="../tags/tag265.xml"/><Relationship Id="rId13" Type="http://schemas.openxmlformats.org/officeDocument/2006/relationships/tags" Target="../tags/tag270.xml"/><Relationship Id="rId18" Type="http://schemas.openxmlformats.org/officeDocument/2006/relationships/tags" Target="../tags/tag275.xml"/><Relationship Id="rId26" Type="http://schemas.openxmlformats.org/officeDocument/2006/relationships/image" Target="../media/image17.png"/><Relationship Id="rId3" Type="http://schemas.openxmlformats.org/officeDocument/2006/relationships/tags" Target="../tags/tag260.xml"/><Relationship Id="rId21" Type="http://schemas.openxmlformats.org/officeDocument/2006/relationships/tags" Target="../tags/tag278.xml"/><Relationship Id="rId7" Type="http://schemas.openxmlformats.org/officeDocument/2006/relationships/tags" Target="../tags/tag264.xml"/><Relationship Id="rId12" Type="http://schemas.openxmlformats.org/officeDocument/2006/relationships/tags" Target="../tags/tag269.xml"/><Relationship Id="rId17" Type="http://schemas.openxmlformats.org/officeDocument/2006/relationships/tags" Target="../tags/tag274.xml"/><Relationship Id="rId25" Type="http://schemas.openxmlformats.org/officeDocument/2006/relationships/slideLayout" Target="../slideLayouts/slideLayout7.xml"/><Relationship Id="rId2" Type="http://schemas.openxmlformats.org/officeDocument/2006/relationships/tags" Target="../tags/tag259.xml"/><Relationship Id="rId16" Type="http://schemas.openxmlformats.org/officeDocument/2006/relationships/tags" Target="../tags/tag273.xml"/><Relationship Id="rId20" Type="http://schemas.openxmlformats.org/officeDocument/2006/relationships/tags" Target="../tags/tag277.xml"/><Relationship Id="rId1" Type="http://schemas.openxmlformats.org/officeDocument/2006/relationships/tags" Target="../tags/tag258.xml"/><Relationship Id="rId6" Type="http://schemas.openxmlformats.org/officeDocument/2006/relationships/tags" Target="../tags/tag263.xml"/><Relationship Id="rId11" Type="http://schemas.openxmlformats.org/officeDocument/2006/relationships/tags" Target="../tags/tag268.xml"/><Relationship Id="rId24" Type="http://schemas.openxmlformats.org/officeDocument/2006/relationships/tags" Target="../tags/tag281.xml"/><Relationship Id="rId5" Type="http://schemas.openxmlformats.org/officeDocument/2006/relationships/tags" Target="../tags/tag262.xml"/><Relationship Id="rId15" Type="http://schemas.openxmlformats.org/officeDocument/2006/relationships/tags" Target="../tags/tag272.xml"/><Relationship Id="rId23" Type="http://schemas.openxmlformats.org/officeDocument/2006/relationships/tags" Target="../tags/tag280.xml"/><Relationship Id="rId10" Type="http://schemas.openxmlformats.org/officeDocument/2006/relationships/tags" Target="../tags/tag267.xml"/><Relationship Id="rId19" Type="http://schemas.openxmlformats.org/officeDocument/2006/relationships/tags" Target="../tags/tag276.xml"/><Relationship Id="rId4" Type="http://schemas.openxmlformats.org/officeDocument/2006/relationships/tags" Target="../tags/tag261.xml"/><Relationship Id="rId9" Type="http://schemas.openxmlformats.org/officeDocument/2006/relationships/tags" Target="../tags/tag266.xml"/><Relationship Id="rId14" Type="http://schemas.openxmlformats.org/officeDocument/2006/relationships/tags" Target="../tags/tag271.xml"/><Relationship Id="rId22" Type="http://schemas.openxmlformats.org/officeDocument/2006/relationships/tags" Target="../tags/tag279.xml"/></Relationships>
</file>

<file path=ppt/slides/_rels/slide11.xml.rels><?xml version="1.0" encoding="UTF-8" standalone="yes"?>
<Relationships xmlns="http://schemas.openxmlformats.org/package/2006/relationships"><Relationship Id="rId3" Type="http://schemas.openxmlformats.org/officeDocument/2006/relationships/tags" Target="../tags/tag284.xml"/><Relationship Id="rId7" Type="http://schemas.openxmlformats.org/officeDocument/2006/relationships/image" Target="../media/image27.png"/><Relationship Id="rId2" Type="http://schemas.openxmlformats.org/officeDocument/2006/relationships/tags" Target="../tags/tag283.xml"/><Relationship Id="rId1" Type="http://schemas.openxmlformats.org/officeDocument/2006/relationships/tags" Target="../tags/tag282.xml"/><Relationship Id="rId6" Type="http://schemas.openxmlformats.org/officeDocument/2006/relationships/slideLayout" Target="../slideLayouts/slideLayout12.xml"/><Relationship Id="rId5" Type="http://schemas.openxmlformats.org/officeDocument/2006/relationships/tags" Target="../tags/tag286.xml"/><Relationship Id="rId4" Type="http://schemas.openxmlformats.org/officeDocument/2006/relationships/tags" Target="../tags/tag285.xml"/></Relationships>
</file>

<file path=ppt/slides/_rels/slide12.xml.rels><?xml version="1.0" encoding="UTF-8" standalone="yes"?>
<Relationships xmlns="http://schemas.openxmlformats.org/package/2006/relationships"><Relationship Id="rId8" Type="http://schemas.openxmlformats.org/officeDocument/2006/relationships/tags" Target="../tags/tag293.xml"/><Relationship Id="rId13" Type="http://schemas.openxmlformats.org/officeDocument/2006/relationships/slideLayout" Target="../slideLayouts/slideLayout7.xml"/><Relationship Id="rId3" Type="http://schemas.openxmlformats.org/officeDocument/2006/relationships/tags" Target="../tags/tag288.xml"/><Relationship Id="rId7" Type="http://schemas.openxmlformats.org/officeDocument/2006/relationships/tags" Target="../tags/tag292.xml"/><Relationship Id="rId12" Type="http://schemas.openxmlformats.org/officeDocument/2006/relationships/tags" Target="../tags/tag297.xml"/><Relationship Id="rId2" Type="http://schemas.openxmlformats.org/officeDocument/2006/relationships/tags" Target="../tags/tag287.xml"/><Relationship Id="rId16" Type="http://schemas.openxmlformats.org/officeDocument/2006/relationships/image" Target="../media/image28.png"/><Relationship Id="rId1" Type="http://schemas.openxmlformats.org/officeDocument/2006/relationships/vmlDrawing" Target="../drawings/vmlDrawing1.vml"/><Relationship Id="rId6" Type="http://schemas.openxmlformats.org/officeDocument/2006/relationships/tags" Target="../tags/tag291.xml"/><Relationship Id="rId11" Type="http://schemas.openxmlformats.org/officeDocument/2006/relationships/tags" Target="../tags/tag296.xml"/><Relationship Id="rId5" Type="http://schemas.openxmlformats.org/officeDocument/2006/relationships/tags" Target="../tags/tag290.xml"/><Relationship Id="rId15" Type="http://schemas.openxmlformats.org/officeDocument/2006/relationships/oleObject" Target="../embeddings/oleObject1.bin"/><Relationship Id="rId10" Type="http://schemas.openxmlformats.org/officeDocument/2006/relationships/tags" Target="../tags/tag295.xml"/><Relationship Id="rId4" Type="http://schemas.openxmlformats.org/officeDocument/2006/relationships/tags" Target="../tags/tag289.xml"/><Relationship Id="rId9" Type="http://schemas.openxmlformats.org/officeDocument/2006/relationships/tags" Target="../tags/tag294.xml"/><Relationship Id="rId1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tags" Target="../tags/tag305.xml"/><Relationship Id="rId13" Type="http://schemas.openxmlformats.org/officeDocument/2006/relationships/tags" Target="../tags/tag310.xml"/><Relationship Id="rId18" Type="http://schemas.openxmlformats.org/officeDocument/2006/relationships/image" Target="../media/image31.png"/><Relationship Id="rId3" Type="http://schemas.openxmlformats.org/officeDocument/2006/relationships/tags" Target="../tags/tag300.xml"/><Relationship Id="rId7" Type="http://schemas.openxmlformats.org/officeDocument/2006/relationships/tags" Target="../tags/tag304.xml"/><Relationship Id="rId12" Type="http://schemas.openxmlformats.org/officeDocument/2006/relationships/tags" Target="../tags/tag309.xml"/><Relationship Id="rId17" Type="http://schemas.openxmlformats.org/officeDocument/2006/relationships/image" Target="../media/image17.png"/><Relationship Id="rId2" Type="http://schemas.openxmlformats.org/officeDocument/2006/relationships/tags" Target="../tags/tag299.xml"/><Relationship Id="rId16" Type="http://schemas.openxmlformats.org/officeDocument/2006/relationships/image" Target="../media/image30.png"/><Relationship Id="rId1" Type="http://schemas.openxmlformats.org/officeDocument/2006/relationships/tags" Target="../tags/tag298.xml"/><Relationship Id="rId6" Type="http://schemas.openxmlformats.org/officeDocument/2006/relationships/tags" Target="../tags/tag303.xml"/><Relationship Id="rId11" Type="http://schemas.openxmlformats.org/officeDocument/2006/relationships/tags" Target="../tags/tag308.xml"/><Relationship Id="rId5" Type="http://schemas.openxmlformats.org/officeDocument/2006/relationships/tags" Target="../tags/tag302.xml"/><Relationship Id="rId15" Type="http://schemas.openxmlformats.org/officeDocument/2006/relationships/image" Target="../media/image29.png"/><Relationship Id="rId10" Type="http://schemas.openxmlformats.org/officeDocument/2006/relationships/tags" Target="../tags/tag307.xml"/><Relationship Id="rId4" Type="http://schemas.openxmlformats.org/officeDocument/2006/relationships/tags" Target="../tags/tag301.xml"/><Relationship Id="rId9" Type="http://schemas.openxmlformats.org/officeDocument/2006/relationships/tags" Target="../tags/tag306.xml"/><Relationship Id="rId1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3" Type="http://schemas.openxmlformats.org/officeDocument/2006/relationships/tags" Target="../tags/tag323.xml"/><Relationship Id="rId18" Type="http://schemas.openxmlformats.org/officeDocument/2006/relationships/tags" Target="../tags/tag328.xml"/><Relationship Id="rId26" Type="http://schemas.openxmlformats.org/officeDocument/2006/relationships/tags" Target="../tags/tag336.xml"/><Relationship Id="rId39" Type="http://schemas.openxmlformats.org/officeDocument/2006/relationships/tags" Target="../tags/tag349.xml"/><Relationship Id="rId21" Type="http://schemas.openxmlformats.org/officeDocument/2006/relationships/tags" Target="../tags/tag331.xml"/><Relationship Id="rId34" Type="http://schemas.openxmlformats.org/officeDocument/2006/relationships/tags" Target="../tags/tag344.xml"/><Relationship Id="rId42" Type="http://schemas.openxmlformats.org/officeDocument/2006/relationships/tags" Target="../tags/tag352.xml"/><Relationship Id="rId47" Type="http://schemas.openxmlformats.org/officeDocument/2006/relationships/image" Target="../media/image33.png"/><Relationship Id="rId50" Type="http://schemas.openxmlformats.org/officeDocument/2006/relationships/image" Target="../media/image36.jpeg"/><Relationship Id="rId7" Type="http://schemas.openxmlformats.org/officeDocument/2006/relationships/tags" Target="../tags/tag317.xml"/><Relationship Id="rId2" Type="http://schemas.openxmlformats.org/officeDocument/2006/relationships/tags" Target="../tags/tag312.xml"/><Relationship Id="rId16" Type="http://schemas.openxmlformats.org/officeDocument/2006/relationships/tags" Target="../tags/tag326.xml"/><Relationship Id="rId29" Type="http://schemas.openxmlformats.org/officeDocument/2006/relationships/tags" Target="../tags/tag339.xml"/><Relationship Id="rId11" Type="http://schemas.openxmlformats.org/officeDocument/2006/relationships/tags" Target="../tags/tag321.xml"/><Relationship Id="rId24" Type="http://schemas.openxmlformats.org/officeDocument/2006/relationships/tags" Target="../tags/tag334.xml"/><Relationship Id="rId32" Type="http://schemas.openxmlformats.org/officeDocument/2006/relationships/tags" Target="../tags/tag342.xml"/><Relationship Id="rId37" Type="http://schemas.openxmlformats.org/officeDocument/2006/relationships/tags" Target="../tags/tag347.xml"/><Relationship Id="rId40" Type="http://schemas.openxmlformats.org/officeDocument/2006/relationships/tags" Target="../tags/tag350.xml"/><Relationship Id="rId45" Type="http://schemas.openxmlformats.org/officeDocument/2006/relationships/slideLayout" Target="../slideLayouts/slideLayout7.xml"/><Relationship Id="rId5" Type="http://schemas.openxmlformats.org/officeDocument/2006/relationships/tags" Target="../tags/tag315.xml"/><Relationship Id="rId15" Type="http://schemas.openxmlformats.org/officeDocument/2006/relationships/tags" Target="../tags/tag325.xml"/><Relationship Id="rId23" Type="http://schemas.openxmlformats.org/officeDocument/2006/relationships/tags" Target="../tags/tag333.xml"/><Relationship Id="rId28" Type="http://schemas.openxmlformats.org/officeDocument/2006/relationships/tags" Target="../tags/tag338.xml"/><Relationship Id="rId36" Type="http://schemas.openxmlformats.org/officeDocument/2006/relationships/tags" Target="../tags/tag346.xml"/><Relationship Id="rId49" Type="http://schemas.openxmlformats.org/officeDocument/2006/relationships/image" Target="../media/image35.png"/><Relationship Id="rId10" Type="http://schemas.openxmlformats.org/officeDocument/2006/relationships/tags" Target="../tags/tag320.xml"/><Relationship Id="rId19" Type="http://schemas.openxmlformats.org/officeDocument/2006/relationships/tags" Target="../tags/tag329.xml"/><Relationship Id="rId31" Type="http://schemas.openxmlformats.org/officeDocument/2006/relationships/tags" Target="../tags/tag341.xml"/><Relationship Id="rId44" Type="http://schemas.openxmlformats.org/officeDocument/2006/relationships/tags" Target="../tags/tag354.xml"/><Relationship Id="rId4" Type="http://schemas.openxmlformats.org/officeDocument/2006/relationships/tags" Target="../tags/tag314.xml"/><Relationship Id="rId9" Type="http://schemas.openxmlformats.org/officeDocument/2006/relationships/tags" Target="../tags/tag319.xml"/><Relationship Id="rId14" Type="http://schemas.openxmlformats.org/officeDocument/2006/relationships/tags" Target="../tags/tag324.xml"/><Relationship Id="rId22" Type="http://schemas.openxmlformats.org/officeDocument/2006/relationships/tags" Target="../tags/tag332.xml"/><Relationship Id="rId27" Type="http://schemas.openxmlformats.org/officeDocument/2006/relationships/tags" Target="../tags/tag337.xml"/><Relationship Id="rId30" Type="http://schemas.openxmlformats.org/officeDocument/2006/relationships/tags" Target="../tags/tag340.xml"/><Relationship Id="rId35" Type="http://schemas.openxmlformats.org/officeDocument/2006/relationships/tags" Target="../tags/tag345.xml"/><Relationship Id="rId43" Type="http://schemas.openxmlformats.org/officeDocument/2006/relationships/tags" Target="../tags/tag353.xml"/><Relationship Id="rId48" Type="http://schemas.openxmlformats.org/officeDocument/2006/relationships/image" Target="../media/image34.png"/><Relationship Id="rId8" Type="http://schemas.openxmlformats.org/officeDocument/2006/relationships/tags" Target="../tags/tag318.xml"/><Relationship Id="rId51" Type="http://schemas.openxmlformats.org/officeDocument/2006/relationships/image" Target="../media/image17.png"/><Relationship Id="rId3" Type="http://schemas.openxmlformats.org/officeDocument/2006/relationships/tags" Target="../tags/tag313.xml"/><Relationship Id="rId12" Type="http://schemas.openxmlformats.org/officeDocument/2006/relationships/tags" Target="../tags/tag322.xml"/><Relationship Id="rId17" Type="http://schemas.openxmlformats.org/officeDocument/2006/relationships/tags" Target="../tags/tag327.xml"/><Relationship Id="rId25" Type="http://schemas.openxmlformats.org/officeDocument/2006/relationships/tags" Target="../tags/tag335.xml"/><Relationship Id="rId33" Type="http://schemas.openxmlformats.org/officeDocument/2006/relationships/tags" Target="../tags/tag343.xml"/><Relationship Id="rId38" Type="http://schemas.openxmlformats.org/officeDocument/2006/relationships/tags" Target="../tags/tag348.xml"/><Relationship Id="rId46" Type="http://schemas.openxmlformats.org/officeDocument/2006/relationships/image" Target="../media/image32.png"/><Relationship Id="rId20" Type="http://schemas.openxmlformats.org/officeDocument/2006/relationships/tags" Target="../tags/tag330.xml"/><Relationship Id="rId41" Type="http://schemas.openxmlformats.org/officeDocument/2006/relationships/tags" Target="../tags/tag351.xml"/><Relationship Id="rId1" Type="http://schemas.openxmlformats.org/officeDocument/2006/relationships/tags" Target="../tags/tag311.xml"/><Relationship Id="rId6" Type="http://schemas.openxmlformats.org/officeDocument/2006/relationships/tags" Target="../tags/tag316.xml"/></Relationships>
</file>

<file path=ppt/slides/_rels/slide15.xml.rels><?xml version="1.0" encoding="UTF-8" standalone="yes"?>
<Relationships xmlns="http://schemas.openxmlformats.org/package/2006/relationships"><Relationship Id="rId8" Type="http://schemas.openxmlformats.org/officeDocument/2006/relationships/tags" Target="../tags/tag362.xml"/><Relationship Id="rId13" Type="http://schemas.openxmlformats.org/officeDocument/2006/relationships/tags" Target="../tags/tag367.xml"/><Relationship Id="rId18" Type="http://schemas.openxmlformats.org/officeDocument/2006/relationships/tags" Target="../tags/tag372.xml"/><Relationship Id="rId3" Type="http://schemas.openxmlformats.org/officeDocument/2006/relationships/tags" Target="../tags/tag357.xml"/><Relationship Id="rId21" Type="http://schemas.openxmlformats.org/officeDocument/2006/relationships/image" Target="../media/image17.png"/><Relationship Id="rId7" Type="http://schemas.openxmlformats.org/officeDocument/2006/relationships/tags" Target="../tags/tag361.xml"/><Relationship Id="rId12" Type="http://schemas.openxmlformats.org/officeDocument/2006/relationships/tags" Target="../tags/tag366.xml"/><Relationship Id="rId17" Type="http://schemas.openxmlformats.org/officeDocument/2006/relationships/tags" Target="../tags/tag371.xml"/><Relationship Id="rId2" Type="http://schemas.openxmlformats.org/officeDocument/2006/relationships/tags" Target="../tags/tag356.xml"/><Relationship Id="rId16" Type="http://schemas.openxmlformats.org/officeDocument/2006/relationships/tags" Target="../tags/tag370.xml"/><Relationship Id="rId20" Type="http://schemas.openxmlformats.org/officeDocument/2006/relationships/slideLayout" Target="../slideLayouts/slideLayout7.xml"/><Relationship Id="rId1" Type="http://schemas.openxmlformats.org/officeDocument/2006/relationships/tags" Target="../tags/tag355.xml"/><Relationship Id="rId6" Type="http://schemas.openxmlformats.org/officeDocument/2006/relationships/tags" Target="../tags/tag360.xml"/><Relationship Id="rId11" Type="http://schemas.openxmlformats.org/officeDocument/2006/relationships/tags" Target="../tags/tag365.xml"/><Relationship Id="rId24" Type="http://schemas.openxmlformats.org/officeDocument/2006/relationships/image" Target="../media/image38.png"/><Relationship Id="rId5" Type="http://schemas.openxmlformats.org/officeDocument/2006/relationships/tags" Target="../tags/tag359.xml"/><Relationship Id="rId15" Type="http://schemas.openxmlformats.org/officeDocument/2006/relationships/tags" Target="../tags/tag369.xml"/><Relationship Id="rId23" Type="http://schemas.openxmlformats.org/officeDocument/2006/relationships/slide" Target="slide1.xml"/><Relationship Id="rId10" Type="http://schemas.openxmlformats.org/officeDocument/2006/relationships/tags" Target="../tags/tag364.xml"/><Relationship Id="rId19" Type="http://schemas.openxmlformats.org/officeDocument/2006/relationships/tags" Target="../tags/tag373.xml"/><Relationship Id="rId4" Type="http://schemas.openxmlformats.org/officeDocument/2006/relationships/tags" Target="../tags/tag358.xml"/><Relationship Id="rId9" Type="http://schemas.openxmlformats.org/officeDocument/2006/relationships/tags" Target="../tags/tag363.xml"/><Relationship Id="rId14" Type="http://schemas.openxmlformats.org/officeDocument/2006/relationships/tags" Target="../tags/tag368.xml"/><Relationship Id="rId22" Type="http://schemas.openxmlformats.org/officeDocument/2006/relationships/image" Target="../media/image37.png"/></Relationships>
</file>

<file path=ppt/slides/_rels/slide16.xml.rels><?xml version="1.0" encoding="UTF-8" standalone="yes"?>
<Relationships xmlns="http://schemas.openxmlformats.org/package/2006/relationships"><Relationship Id="rId8" Type="http://schemas.openxmlformats.org/officeDocument/2006/relationships/tags" Target="../tags/tag381.xml"/><Relationship Id="rId13" Type="http://schemas.openxmlformats.org/officeDocument/2006/relationships/tags" Target="../tags/tag386.xml"/><Relationship Id="rId18" Type="http://schemas.openxmlformats.org/officeDocument/2006/relationships/image" Target="../media/image39.jpeg"/><Relationship Id="rId3" Type="http://schemas.openxmlformats.org/officeDocument/2006/relationships/tags" Target="../tags/tag376.xml"/><Relationship Id="rId7" Type="http://schemas.openxmlformats.org/officeDocument/2006/relationships/tags" Target="../tags/tag380.xml"/><Relationship Id="rId12" Type="http://schemas.openxmlformats.org/officeDocument/2006/relationships/tags" Target="../tags/tag385.xml"/><Relationship Id="rId17" Type="http://schemas.openxmlformats.org/officeDocument/2006/relationships/image" Target="../media/image17.png"/><Relationship Id="rId2" Type="http://schemas.openxmlformats.org/officeDocument/2006/relationships/tags" Target="../tags/tag375.xml"/><Relationship Id="rId16"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tags" Target="../tags/tag379.xml"/><Relationship Id="rId11" Type="http://schemas.openxmlformats.org/officeDocument/2006/relationships/tags" Target="../tags/tag384.xml"/><Relationship Id="rId5" Type="http://schemas.openxmlformats.org/officeDocument/2006/relationships/tags" Target="../tags/tag378.xml"/><Relationship Id="rId15" Type="http://schemas.openxmlformats.org/officeDocument/2006/relationships/tags" Target="../tags/tag388.xml"/><Relationship Id="rId10" Type="http://schemas.openxmlformats.org/officeDocument/2006/relationships/tags" Target="../tags/tag383.xml"/><Relationship Id="rId4" Type="http://schemas.openxmlformats.org/officeDocument/2006/relationships/tags" Target="../tags/tag377.xml"/><Relationship Id="rId9" Type="http://schemas.openxmlformats.org/officeDocument/2006/relationships/tags" Target="../tags/tag382.xml"/><Relationship Id="rId14" Type="http://schemas.openxmlformats.org/officeDocument/2006/relationships/tags" Target="../tags/tag387.xml"/></Relationships>
</file>

<file path=ppt/slides/_rels/slide17.xml.rels><?xml version="1.0" encoding="UTF-8" standalone="yes"?>
<Relationships xmlns="http://schemas.openxmlformats.org/package/2006/relationships"><Relationship Id="rId3" Type="http://schemas.openxmlformats.org/officeDocument/2006/relationships/tags" Target="../tags/tag391.xml"/><Relationship Id="rId2" Type="http://schemas.openxmlformats.org/officeDocument/2006/relationships/tags" Target="../tags/tag390.xml"/><Relationship Id="rId1" Type="http://schemas.openxmlformats.org/officeDocument/2006/relationships/tags" Target="../tags/tag389.xml"/><Relationship Id="rId5" Type="http://schemas.openxmlformats.org/officeDocument/2006/relationships/image" Target="../media/image26.jpeg"/><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40.png"/><Relationship Id="rId1" Type="http://schemas.openxmlformats.org/officeDocument/2006/relationships/slideLayout" Target="../slideLayouts/slideLayout12.xml"/><Relationship Id="rId4" Type="http://schemas.openxmlformats.org/officeDocument/2006/relationships/image" Target="../media/image41.emf"/></Relationships>
</file>

<file path=ppt/slides/_rels/slide19.xml.rels><?xml version="1.0" encoding="UTF-8" standalone="yes"?>
<Relationships xmlns="http://schemas.openxmlformats.org/package/2006/relationships"><Relationship Id="rId13" Type="http://schemas.openxmlformats.org/officeDocument/2006/relationships/tags" Target="../tags/tag404.xml"/><Relationship Id="rId18" Type="http://schemas.openxmlformats.org/officeDocument/2006/relationships/tags" Target="../tags/tag409.xml"/><Relationship Id="rId26" Type="http://schemas.openxmlformats.org/officeDocument/2006/relationships/tags" Target="../tags/tag417.xml"/><Relationship Id="rId39" Type="http://schemas.openxmlformats.org/officeDocument/2006/relationships/tags" Target="../tags/tag430.xml"/><Relationship Id="rId21" Type="http://schemas.openxmlformats.org/officeDocument/2006/relationships/tags" Target="../tags/tag412.xml"/><Relationship Id="rId34" Type="http://schemas.openxmlformats.org/officeDocument/2006/relationships/tags" Target="../tags/tag425.xml"/><Relationship Id="rId42" Type="http://schemas.openxmlformats.org/officeDocument/2006/relationships/image" Target="../media/image17.png"/><Relationship Id="rId7" Type="http://schemas.openxmlformats.org/officeDocument/2006/relationships/tags" Target="../tags/tag398.xml"/><Relationship Id="rId2" Type="http://schemas.openxmlformats.org/officeDocument/2006/relationships/tags" Target="../tags/tag393.xml"/><Relationship Id="rId16" Type="http://schemas.openxmlformats.org/officeDocument/2006/relationships/tags" Target="../tags/tag407.xml"/><Relationship Id="rId20" Type="http://schemas.openxmlformats.org/officeDocument/2006/relationships/tags" Target="../tags/tag411.xml"/><Relationship Id="rId29" Type="http://schemas.openxmlformats.org/officeDocument/2006/relationships/tags" Target="../tags/tag420.xml"/><Relationship Id="rId41"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tags" Target="../tags/tag397.xml"/><Relationship Id="rId11" Type="http://schemas.openxmlformats.org/officeDocument/2006/relationships/tags" Target="../tags/tag402.xml"/><Relationship Id="rId24" Type="http://schemas.openxmlformats.org/officeDocument/2006/relationships/tags" Target="../tags/tag415.xml"/><Relationship Id="rId32" Type="http://schemas.openxmlformats.org/officeDocument/2006/relationships/tags" Target="../tags/tag423.xml"/><Relationship Id="rId37" Type="http://schemas.openxmlformats.org/officeDocument/2006/relationships/tags" Target="../tags/tag428.xml"/><Relationship Id="rId40" Type="http://schemas.openxmlformats.org/officeDocument/2006/relationships/tags" Target="../tags/tag431.xml"/><Relationship Id="rId5" Type="http://schemas.openxmlformats.org/officeDocument/2006/relationships/tags" Target="../tags/tag396.xml"/><Relationship Id="rId15" Type="http://schemas.openxmlformats.org/officeDocument/2006/relationships/tags" Target="../tags/tag406.xml"/><Relationship Id="rId23" Type="http://schemas.openxmlformats.org/officeDocument/2006/relationships/tags" Target="../tags/tag414.xml"/><Relationship Id="rId28" Type="http://schemas.openxmlformats.org/officeDocument/2006/relationships/tags" Target="../tags/tag419.xml"/><Relationship Id="rId36" Type="http://schemas.openxmlformats.org/officeDocument/2006/relationships/tags" Target="../tags/tag427.xml"/><Relationship Id="rId10" Type="http://schemas.openxmlformats.org/officeDocument/2006/relationships/tags" Target="../tags/tag401.xml"/><Relationship Id="rId19" Type="http://schemas.openxmlformats.org/officeDocument/2006/relationships/tags" Target="../tags/tag410.xml"/><Relationship Id="rId31" Type="http://schemas.openxmlformats.org/officeDocument/2006/relationships/tags" Target="../tags/tag422.xml"/><Relationship Id="rId4" Type="http://schemas.openxmlformats.org/officeDocument/2006/relationships/tags" Target="../tags/tag395.xml"/><Relationship Id="rId9" Type="http://schemas.openxmlformats.org/officeDocument/2006/relationships/tags" Target="../tags/tag400.xml"/><Relationship Id="rId14" Type="http://schemas.openxmlformats.org/officeDocument/2006/relationships/tags" Target="../tags/tag405.xml"/><Relationship Id="rId22" Type="http://schemas.openxmlformats.org/officeDocument/2006/relationships/tags" Target="../tags/tag413.xml"/><Relationship Id="rId27" Type="http://schemas.openxmlformats.org/officeDocument/2006/relationships/tags" Target="../tags/tag418.xml"/><Relationship Id="rId30" Type="http://schemas.openxmlformats.org/officeDocument/2006/relationships/tags" Target="../tags/tag421.xml"/><Relationship Id="rId35" Type="http://schemas.openxmlformats.org/officeDocument/2006/relationships/tags" Target="../tags/tag426.xml"/><Relationship Id="rId43" Type="http://schemas.openxmlformats.org/officeDocument/2006/relationships/image" Target="../media/image42.png"/><Relationship Id="rId8" Type="http://schemas.openxmlformats.org/officeDocument/2006/relationships/tags" Target="../tags/tag399.xml"/><Relationship Id="rId3" Type="http://schemas.openxmlformats.org/officeDocument/2006/relationships/tags" Target="../tags/tag394.xml"/><Relationship Id="rId12" Type="http://schemas.openxmlformats.org/officeDocument/2006/relationships/tags" Target="../tags/tag403.xml"/><Relationship Id="rId17" Type="http://schemas.openxmlformats.org/officeDocument/2006/relationships/tags" Target="../tags/tag408.xml"/><Relationship Id="rId25" Type="http://schemas.openxmlformats.org/officeDocument/2006/relationships/tags" Target="../tags/tag416.xml"/><Relationship Id="rId33" Type="http://schemas.openxmlformats.org/officeDocument/2006/relationships/tags" Target="../tags/tag424.xml"/><Relationship Id="rId38" Type="http://schemas.openxmlformats.org/officeDocument/2006/relationships/tags" Target="../tags/tag429.xml"/></Relationships>
</file>

<file path=ppt/slides/_rels/slide2.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12" Type="http://schemas.openxmlformats.org/officeDocument/2006/relationships/image" Target="../media/image16.jpeg"/><Relationship Id="rId2" Type="http://schemas.openxmlformats.org/officeDocument/2006/relationships/slideLayout" Target="../slideLayouts/slideLayout12.xml"/><Relationship Id="rId1" Type="http://schemas.openxmlformats.org/officeDocument/2006/relationships/tags" Target="../tags/tag83.xml"/><Relationship Id="rId6" Type="http://schemas.openxmlformats.org/officeDocument/2006/relationships/image" Target="../media/image10.jpeg"/><Relationship Id="rId11" Type="http://schemas.openxmlformats.org/officeDocument/2006/relationships/image" Target="../media/image15.jpeg"/><Relationship Id="rId5" Type="http://schemas.openxmlformats.org/officeDocument/2006/relationships/image" Target="../media/image9.jpeg"/><Relationship Id="rId10" Type="http://schemas.openxmlformats.org/officeDocument/2006/relationships/image" Target="../media/image14.jpeg"/><Relationship Id="rId4" Type="http://schemas.openxmlformats.org/officeDocument/2006/relationships/image" Target="../media/image8.jpeg"/><Relationship Id="rId9" Type="http://schemas.openxmlformats.org/officeDocument/2006/relationships/image" Target="../media/image13.jpeg"/></Relationships>
</file>

<file path=ppt/slides/_rels/slide20.xml.rels><?xml version="1.0" encoding="UTF-8" standalone="yes"?>
<Relationships xmlns="http://schemas.openxmlformats.org/package/2006/relationships"><Relationship Id="rId26" Type="http://schemas.openxmlformats.org/officeDocument/2006/relationships/tags" Target="../tags/tag457.xml"/><Relationship Id="rId21" Type="http://schemas.openxmlformats.org/officeDocument/2006/relationships/tags" Target="../tags/tag452.xml"/><Relationship Id="rId34" Type="http://schemas.openxmlformats.org/officeDocument/2006/relationships/tags" Target="../tags/tag465.xml"/><Relationship Id="rId42" Type="http://schemas.openxmlformats.org/officeDocument/2006/relationships/tags" Target="../tags/tag473.xml"/><Relationship Id="rId47" Type="http://schemas.openxmlformats.org/officeDocument/2006/relationships/tags" Target="../tags/tag478.xml"/><Relationship Id="rId50" Type="http://schemas.openxmlformats.org/officeDocument/2006/relationships/tags" Target="../tags/tag481.xml"/><Relationship Id="rId55" Type="http://schemas.openxmlformats.org/officeDocument/2006/relationships/tags" Target="../tags/tag486.xml"/><Relationship Id="rId63" Type="http://schemas.openxmlformats.org/officeDocument/2006/relationships/tags" Target="../tags/tag494.xml"/><Relationship Id="rId68" Type="http://schemas.openxmlformats.org/officeDocument/2006/relationships/image" Target="../media/image17.png"/><Relationship Id="rId7" Type="http://schemas.openxmlformats.org/officeDocument/2006/relationships/tags" Target="../tags/tag438.xml"/><Relationship Id="rId2" Type="http://schemas.openxmlformats.org/officeDocument/2006/relationships/tags" Target="../tags/tag433.xml"/><Relationship Id="rId16" Type="http://schemas.openxmlformats.org/officeDocument/2006/relationships/tags" Target="../tags/tag447.xml"/><Relationship Id="rId29" Type="http://schemas.openxmlformats.org/officeDocument/2006/relationships/tags" Target="../tags/tag460.xml"/><Relationship Id="rId11" Type="http://schemas.openxmlformats.org/officeDocument/2006/relationships/tags" Target="../tags/tag442.xml"/><Relationship Id="rId24" Type="http://schemas.openxmlformats.org/officeDocument/2006/relationships/tags" Target="../tags/tag455.xml"/><Relationship Id="rId32" Type="http://schemas.openxmlformats.org/officeDocument/2006/relationships/tags" Target="../tags/tag463.xml"/><Relationship Id="rId37" Type="http://schemas.openxmlformats.org/officeDocument/2006/relationships/tags" Target="../tags/tag468.xml"/><Relationship Id="rId40" Type="http://schemas.openxmlformats.org/officeDocument/2006/relationships/tags" Target="../tags/tag471.xml"/><Relationship Id="rId45" Type="http://schemas.openxmlformats.org/officeDocument/2006/relationships/tags" Target="../tags/tag476.xml"/><Relationship Id="rId53" Type="http://schemas.openxmlformats.org/officeDocument/2006/relationships/tags" Target="../tags/tag484.xml"/><Relationship Id="rId58" Type="http://schemas.openxmlformats.org/officeDocument/2006/relationships/tags" Target="../tags/tag489.xml"/><Relationship Id="rId66" Type="http://schemas.openxmlformats.org/officeDocument/2006/relationships/tags" Target="../tags/tag497.xml"/><Relationship Id="rId5" Type="http://schemas.openxmlformats.org/officeDocument/2006/relationships/tags" Target="../tags/tag436.xml"/><Relationship Id="rId61" Type="http://schemas.openxmlformats.org/officeDocument/2006/relationships/tags" Target="../tags/tag492.xml"/><Relationship Id="rId19" Type="http://schemas.openxmlformats.org/officeDocument/2006/relationships/tags" Target="../tags/tag450.xml"/><Relationship Id="rId14" Type="http://schemas.openxmlformats.org/officeDocument/2006/relationships/tags" Target="../tags/tag445.xml"/><Relationship Id="rId22" Type="http://schemas.openxmlformats.org/officeDocument/2006/relationships/tags" Target="../tags/tag453.xml"/><Relationship Id="rId27" Type="http://schemas.openxmlformats.org/officeDocument/2006/relationships/tags" Target="../tags/tag458.xml"/><Relationship Id="rId30" Type="http://schemas.openxmlformats.org/officeDocument/2006/relationships/tags" Target="../tags/tag461.xml"/><Relationship Id="rId35" Type="http://schemas.openxmlformats.org/officeDocument/2006/relationships/tags" Target="../tags/tag466.xml"/><Relationship Id="rId43" Type="http://schemas.openxmlformats.org/officeDocument/2006/relationships/tags" Target="../tags/tag474.xml"/><Relationship Id="rId48" Type="http://schemas.openxmlformats.org/officeDocument/2006/relationships/tags" Target="../tags/tag479.xml"/><Relationship Id="rId56" Type="http://schemas.openxmlformats.org/officeDocument/2006/relationships/tags" Target="../tags/tag487.xml"/><Relationship Id="rId64" Type="http://schemas.openxmlformats.org/officeDocument/2006/relationships/tags" Target="../tags/tag495.xml"/><Relationship Id="rId8" Type="http://schemas.openxmlformats.org/officeDocument/2006/relationships/tags" Target="../tags/tag439.xml"/><Relationship Id="rId51" Type="http://schemas.openxmlformats.org/officeDocument/2006/relationships/tags" Target="../tags/tag482.xml"/><Relationship Id="rId3" Type="http://schemas.openxmlformats.org/officeDocument/2006/relationships/tags" Target="../tags/tag434.xml"/><Relationship Id="rId12" Type="http://schemas.openxmlformats.org/officeDocument/2006/relationships/tags" Target="../tags/tag443.xml"/><Relationship Id="rId17" Type="http://schemas.openxmlformats.org/officeDocument/2006/relationships/tags" Target="../tags/tag448.xml"/><Relationship Id="rId25" Type="http://schemas.openxmlformats.org/officeDocument/2006/relationships/tags" Target="../tags/tag456.xml"/><Relationship Id="rId33" Type="http://schemas.openxmlformats.org/officeDocument/2006/relationships/tags" Target="../tags/tag464.xml"/><Relationship Id="rId38" Type="http://schemas.openxmlformats.org/officeDocument/2006/relationships/tags" Target="../tags/tag469.xml"/><Relationship Id="rId46" Type="http://schemas.openxmlformats.org/officeDocument/2006/relationships/tags" Target="../tags/tag477.xml"/><Relationship Id="rId59" Type="http://schemas.openxmlformats.org/officeDocument/2006/relationships/tags" Target="../tags/tag490.xml"/><Relationship Id="rId67" Type="http://schemas.openxmlformats.org/officeDocument/2006/relationships/slideLayout" Target="../slideLayouts/slideLayout7.xml"/><Relationship Id="rId20" Type="http://schemas.openxmlformats.org/officeDocument/2006/relationships/tags" Target="../tags/tag451.xml"/><Relationship Id="rId41" Type="http://schemas.openxmlformats.org/officeDocument/2006/relationships/tags" Target="../tags/tag472.xml"/><Relationship Id="rId54" Type="http://schemas.openxmlformats.org/officeDocument/2006/relationships/tags" Target="../tags/tag485.xml"/><Relationship Id="rId62" Type="http://schemas.openxmlformats.org/officeDocument/2006/relationships/tags" Target="../tags/tag493.xml"/><Relationship Id="rId1" Type="http://schemas.openxmlformats.org/officeDocument/2006/relationships/tags" Target="../tags/tag432.xml"/><Relationship Id="rId6" Type="http://schemas.openxmlformats.org/officeDocument/2006/relationships/tags" Target="../tags/tag437.xml"/><Relationship Id="rId15" Type="http://schemas.openxmlformats.org/officeDocument/2006/relationships/tags" Target="../tags/tag446.xml"/><Relationship Id="rId23" Type="http://schemas.openxmlformats.org/officeDocument/2006/relationships/tags" Target="../tags/tag454.xml"/><Relationship Id="rId28" Type="http://schemas.openxmlformats.org/officeDocument/2006/relationships/tags" Target="../tags/tag459.xml"/><Relationship Id="rId36" Type="http://schemas.openxmlformats.org/officeDocument/2006/relationships/tags" Target="../tags/tag467.xml"/><Relationship Id="rId49" Type="http://schemas.openxmlformats.org/officeDocument/2006/relationships/tags" Target="../tags/tag480.xml"/><Relationship Id="rId57" Type="http://schemas.openxmlformats.org/officeDocument/2006/relationships/tags" Target="../tags/tag488.xml"/><Relationship Id="rId10" Type="http://schemas.openxmlformats.org/officeDocument/2006/relationships/tags" Target="../tags/tag441.xml"/><Relationship Id="rId31" Type="http://schemas.openxmlformats.org/officeDocument/2006/relationships/tags" Target="../tags/tag462.xml"/><Relationship Id="rId44" Type="http://schemas.openxmlformats.org/officeDocument/2006/relationships/tags" Target="../tags/tag475.xml"/><Relationship Id="rId52" Type="http://schemas.openxmlformats.org/officeDocument/2006/relationships/tags" Target="../tags/tag483.xml"/><Relationship Id="rId60" Type="http://schemas.openxmlformats.org/officeDocument/2006/relationships/tags" Target="../tags/tag491.xml"/><Relationship Id="rId65" Type="http://schemas.openxmlformats.org/officeDocument/2006/relationships/tags" Target="../tags/tag496.xml"/><Relationship Id="rId4" Type="http://schemas.openxmlformats.org/officeDocument/2006/relationships/tags" Target="../tags/tag435.xml"/><Relationship Id="rId9" Type="http://schemas.openxmlformats.org/officeDocument/2006/relationships/tags" Target="../tags/tag440.xml"/><Relationship Id="rId13" Type="http://schemas.openxmlformats.org/officeDocument/2006/relationships/tags" Target="../tags/tag444.xml"/><Relationship Id="rId18" Type="http://schemas.openxmlformats.org/officeDocument/2006/relationships/tags" Target="../tags/tag449.xml"/><Relationship Id="rId39" Type="http://schemas.openxmlformats.org/officeDocument/2006/relationships/tags" Target="../tags/tag470.xml"/></Relationships>
</file>

<file path=ppt/slides/_rels/slide21.xml.rels><?xml version="1.0" encoding="UTF-8" standalone="yes"?>
<Relationships xmlns="http://schemas.openxmlformats.org/package/2006/relationships"><Relationship Id="rId26" Type="http://schemas.openxmlformats.org/officeDocument/2006/relationships/tags" Target="../tags/tag523.xml"/><Relationship Id="rId21" Type="http://schemas.openxmlformats.org/officeDocument/2006/relationships/tags" Target="../tags/tag518.xml"/><Relationship Id="rId42" Type="http://schemas.openxmlformats.org/officeDocument/2006/relationships/tags" Target="../tags/tag539.xml"/><Relationship Id="rId47" Type="http://schemas.openxmlformats.org/officeDocument/2006/relationships/tags" Target="../tags/tag544.xml"/><Relationship Id="rId63" Type="http://schemas.openxmlformats.org/officeDocument/2006/relationships/tags" Target="../tags/tag560.xml"/><Relationship Id="rId68" Type="http://schemas.openxmlformats.org/officeDocument/2006/relationships/tags" Target="../tags/tag565.xml"/><Relationship Id="rId16" Type="http://schemas.openxmlformats.org/officeDocument/2006/relationships/tags" Target="../tags/tag513.xml"/><Relationship Id="rId11" Type="http://schemas.openxmlformats.org/officeDocument/2006/relationships/tags" Target="../tags/tag508.xml"/><Relationship Id="rId32" Type="http://schemas.openxmlformats.org/officeDocument/2006/relationships/tags" Target="../tags/tag529.xml"/><Relationship Id="rId37" Type="http://schemas.openxmlformats.org/officeDocument/2006/relationships/tags" Target="../tags/tag534.xml"/><Relationship Id="rId53" Type="http://schemas.openxmlformats.org/officeDocument/2006/relationships/tags" Target="../tags/tag550.xml"/><Relationship Id="rId58" Type="http://schemas.openxmlformats.org/officeDocument/2006/relationships/tags" Target="../tags/tag555.xml"/><Relationship Id="rId74" Type="http://schemas.openxmlformats.org/officeDocument/2006/relationships/tags" Target="../tags/tag571.xml"/><Relationship Id="rId79" Type="http://schemas.openxmlformats.org/officeDocument/2006/relationships/tags" Target="../tags/tag576.xml"/><Relationship Id="rId5" Type="http://schemas.openxmlformats.org/officeDocument/2006/relationships/tags" Target="../tags/tag502.xml"/><Relationship Id="rId61" Type="http://schemas.openxmlformats.org/officeDocument/2006/relationships/tags" Target="../tags/tag558.xml"/><Relationship Id="rId19" Type="http://schemas.openxmlformats.org/officeDocument/2006/relationships/tags" Target="../tags/tag516.xml"/><Relationship Id="rId14" Type="http://schemas.openxmlformats.org/officeDocument/2006/relationships/tags" Target="../tags/tag511.xml"/><Relationship Id="rId22" Type="http://schemas.openxmlformats.org/officeDocument/2006/relationships/tags" Target="../tags/tag519.xml"/><Relationship Id="rId27" Type="http://schemas.openxmlformats.org/officeDocument/2006/relationships/tags" Target="../tags/tag524.xml"/><Relationship Id="rId30" Type="http://schemas.openxmlformats.org/officeDocument/2006/relationships/tags" Target="../tags/tag527.xml"/><Relationship Id="rId35" Type="http://schemas.openxmlformats.org/officeDocument/2006/relationships/tags" Target="../tags/tag532.xml"/><Relationship Id="rId43" Type="http://schemas.openxmlformats.org/officeDocument/2006/relationships/tags" Target="../tags/tag540.xml"/><Relationship Id="rId48" Type="http://schemas.openxmlformats.org/officeDocument/2006/relationships/tags" Target="../tags/tag545.xml"/><Relationship Id="rId56" Type="http://schemas.openxmlformats.org/officeDocument/2006/relationships/tags" Target="../tags/tag553.xml"/><Relationship Id="rId64" Type="http://schemas.openxmlformats.org/officeDocument/2006/relationships/tags" Target="../tags/tag561.xml"/><Relationship Id="rId69" Type="http://schemas.openxmlformats.org/officeDocument/2006/relationships/tags" Target="../tags/tag566.xml"/><Relationship Id="rId77" Type="http://schemas.openxmlformats.org/officeDocument/2006/relationships/tags" Target="../tags/tag574.xml"/><Relationship Id="rId8" Type="http://schemas.openxmlformats.org/officeDocument/2006/relationships/tags" Target="../tags/tag505.xml"/><Relationship Id="rId51" Type="http://schemas.openxmlformats.org/officeDocument/2006/relationships/tags" Target="../tags/tag548.xml"/><Relationship Id="rId72" Type="http://schemas.openxmlformats.org/officeDocument/2006/relationships/tags" Target="../tags/tag569.xml"/><Relationship Id="rId80" Type="http://schemas.openxmlformats.org/officeDocument/2006/relationships/slideLayout" Target="../slideLayouts/slideLayout7.xml"/><Relationship Id="rId3" Type="http://schemas.openxmlformats.org/officeDocument/2006/relationships/tags" Target="../tags/tag500.xml"/><Relationship Id="rId12" Type="http://schemas.openxmlformats.org/officeDocument/2006/relationships/tags" Target="../tags/tag509.xml"/><Relationship Id="rId17" Type="http://schemas.openxmlformats.org/officeDocument/2006/relationships/tags" Target="../tags/tag514.xml"/><Relationship Id="rId25" Type="http://schemas.openxmlformats.org/officeDocument/2006/relationships/tags" Target="../tags/tag522.xml"/><Relationship Id="rId33" Type="http://schemas.openxmlformats.org/officeDocument/2006/relationships/tags" Target="../tags/tag530.xml"/><Relationship Id="rId38" Type="http://schemas.openxmlformats.org/officeDocument/2006/relationships/tags" Target="../tags/tag535.xml"/><Relationship Id="rId46" Type="http://schemas.openxmlformats.org/officeDocument/2006/relationships/tags" Target="../tags/tag543.xml"/><Relationship Id="rId59" Type="http://schemas.openxmlformats.org/officeDocument/2006/relationships/tags" Target="../tags/tag556.xml"/><Relationship Id="rId67" Type="http://schemas.openxmlformats.org/officeDocument/2006/relationships/tags" Target="../tags/tag564.xml"/><Relationship Id="rId20" Type="http://schemas.openxmlformats.org/officeDocument/2006/relationships/tags" Target="../tags/tag517.xml"/><Relationship Id="rId41" Type="http://schemas.openxmlformats.org/officeDocument/2006/relationships/tags" Target="../tags/tag538.xml"/><Relationship Id="rId54" Type="http://schemas.openxmlformats.org/officeDocument/2006/relationships/tags" Target="../tags/tag551.xml"/><Relationship Id="rId62" Type="http://schemas.openxmlformats.org/officeDocument/2006/relationships/tags" Target="../tags/tag559.xml"/><Relationship Id="rId70" Type="http://schemas.openxmlformats.org/officeDocument/2006/relationships/tags" Target="../tags/tag567.xml"/><Relationship Id="rId75" Type="http://schemas.openxmlformats.org/officeDocument/2006/relationships/tags" Target="../tags/tag572.xml"/><Relationship Id="rId1" Type="http://schemas.openxmlformats.org/officeDocument/2006/relationships/tags" Target="../tags/tag498.xml"/><Relationship Id="rId6" Type="http://schemas.openxmlformats.org/officeDocument/2006/relationships/tags" Target="../tags/tag503.xml"/><Relationship Id="rId15" Type="http://schemas.openxmlformats.org/officeDocument/2006/relationships/tags" Target="../tags/tag512.xml"/><Relationship Id="rId23" Type="http://schemas.openxmlformats.org/officeDocument/2006/relationships/tags" Target="../tags/tag520.xml"/><Relationship Id="rId28" Type="http://schemas.openxmlformats.org/officeDocument/2006/relationships/tags" Target="../tags/tag525.xml"/><Relationship Id="rId36" Type="http://schemas.openxmlformats.org/officeDocument/2006/relationships/tags" Target="../tags/tag533.xml"/><Relationship Id="rId49" Type="http://schemas.openxmlformats.org/officeDocument/2006/relationships/tags" Target="../tags/tag546.xml"/><Relationship Id="rId57" Type="http://schemas.openxmlformats.org/officeDocument/2006/relationships/tags" Target="../tags/tag554.xml"/><Relationship Id="rId10" Type="http://schemas.openxmlformats.org/officeDocument/2006/relationships/tags" Target="../tags/tag507.xml"/><Relationship Id="rId31" Type="http://schemas.openxmlformats.org/officeDocument/2006/relationships/tags" Target="../tags/tag528.xml"/><Relationship Id="rId44" Type="http://schemas.openxmlformats.org/officeDocument/2006/relationships/tags" Target="../tags/tag541.xml"/><Relationship Id="rId52" Type="http://schemas.openxmlformats.org/officeDocument/2006/relationships/tags" Target="../tags/tag549.xml"/><Relationship Id="rId60" Type="http://schemas.openxmlformats.org/officeDocument/2006/relationships/tags" Target="../tags/tag557.xml"/><Relationship Id="rId65" Type="http://schemas.openxmlformats.org/officeDocument/2006/relationships/tags" Target="../tags/tag562.xml"/><Relationship Id="rId73" Type="http://schemas.openxmlformats.org/officeDocument/2006/relationships/tags" Target="../tags/tag570.xml"/><Relationship Id="rId78" Type="http://schemas.openxmlformats.org/officeDocument/2006/relationships/tags" Target="../tags/tag575.xml"/><Relationship Id="rId81" Type="http://schemas.openxmlformats.org/officeDocument/2006/relationships/image" Target="../media/image17.png"/><Relationship Id="rId4" Type="http://schemas.openxmlformats.org/officeDocument/2006/relationships/tags" Target="../tags/tag501.xml"/><Relationship Id="rId9" Type="http://schemas.openxmlformats.org/officeDocument/2006/relationships/tags" Target="../tags/tag506.xml"/><Relationship Id="rId13" Type="http://schemas.openxmlformats.org/officeDocument/2006/relationships/tags" Target="../tags/tag510.xml"/><Relationship Id="rId18" Type="http://schemas.openxmlformats.org/officeDocument/2006/relationships/tags" Target="../tags/tag515.xml"/><Relationship Id="rId39" Type="http://schemas.openxmlformats.org/officeDocument/2006/relationships/tags" Target="../tags/tag536.xml"/><Relationship Id="rId34" Type="http://schemas.openxmlformats.org/officeDocument/2006/relationships/tags" Target="../tags/tag531.xml"/><Relationship Id="rId50" Type="http://schemas.openxmlformats.org/officeDocument/2006/relationships/tags" Target="../tags/tag547.xml"/><Relationship Id="rId55" Type="http://schemas.openxmlformats.org/officeDocument/2006/relationships/tags" Target="../tags/tag552.xml"/><Relationship Id="rId76" Type="http://schemas.openxmlformats.org/officeDocument/2006/relationships/tags" Target="../tags/tag573.xml"/><Relationship Id="rId7" Type="http://schemas.openxmlformats.org/officeDocument/2006/relationships/tags" Target="../tags/tag504.xml"/><Relationship Id="rId71" Type="http://schemas.openxmlformats.org/officeDocument/2006/relationships/tags" Target="../tags/tag568.xml"/><Relationship Id="rId2" Type="http://schemas.openxmlformats.org/officeDocument/2006/relationships/tags" Target="../tags/tag499.xml"/><Relationship Id="rId29" Type="http://schemas.openxmlformats.org/officeDocument/2006/relationships/tags" Target="../tags/tag526.xml"/><Relationship Id="rId24" Type="http://schemas.openxmlformats.org/officeDocument/2006/relationships/tags" Target="../tags/tag521.xml"/><Relationship Id="rId40" Type="http://schemas.openxmlformats.org/officeDocument/2006/relationships/tags" Target="../tags/tag537.xml"/><Relationship Id="rId45" Type="http://schemas.openxmlformats.org/officeDocument/2006/relationships/tags" Target="../tags/tag542.xml"/><Relationship Id="rId66" Type="http://schemas.openxmlformats.org/officeDocument/2006/relationships/tags" Target="../tags/tag563.xml"/></Relationships>
</file>

<file path=ppt/slides/_rels/slide22.xml.rels><?xml version="1.0" encoding="UTF-8" standalone="yes"?>
<Relationships xmlns="http://schemas.openxmlformats.org/package/2006/relationships"><Relationship Id="rId26" Type="http://schemas.openxmlformats.org/officeDocument/2006/relationships/tags" Target="../tags/tag602.xml"/><Relationship Id="rId21" Type="http://schemas.openxmlformats.org/officeDocument/2006/relationships/tags" Target="../tags/tag597.xml"/><Relationship Id="rId42" Type="http://schemas.openxmlformats.org/officeDocument/2006/relationships/tags" Target="../tags/tag618.xml"/><Relationship Id="rId47" Type="http://schemas.openxmlformats.org/officeDocument/2006/relationships/tags" Target="../tags/tag623.xml"/><Relationship Id="rId63" Type="http://schemas.openxmlformats.org/officeDocument/2006/relationships/tags" Target="../tags/tag639.xml"/><Relationship Id="rId68" Type="http://schemas.openxmlformats.org/officeDocument/2006/relationships/tags" Target="../tags/tag644.xml"/><Relationship Id="rId84" Type="http://schemas.openxmlformats.org/officeDocument/2006/relationships/tags" Target="../tags/tag660.xml"/><Relationship Id="rId89" Type="http://schemas.openxmlformats.org/officeDocument/2006/relationships/tags" Target="../tags/tag665.xml"/><Relationship Id="rId16" Type="http://schemas.openxmlformats.org/officeDocument/2006/relationships/tags" Target="../tags/tag592.xml"/><Relationship Id="rId11" Type="http://schemas.openxmlformats.org/officeDocument/2006/relationships/tags" Target="../tags/tag587.xml"/><Relationship Id="rId32" Type="http://schemas.openxmlformats.org/officeDocument/2006/relationships/tags" Target="../tags/tag608.xml"/><Relationship Id="rId37" Type="http://schemas.openxmlformats.org/officeDocument/2006/relationships/tags" Target="../tags/tag613.xml"/><Relationship Id="rId53" Type="http://schemas.openxmlformats.org/officeDocument/2006/relationships/tags" Target="../tags/tag629.xml"/><Relationship Id="rId58" Type="http://schemas.openxmlformats.org/officeDocument/2006/relationships/tags" Target="../tags/tag634.xml"/><Relationship Id="rId74" Type="http://schemas.openxmlformats.org/officeDocument/2006/relationships/tags" Target="../tags/tag650.xml"/><Relationship Id="rId79" Type="http://schemas.openxmlformats.org/officeDocument/2006/relationships/tags" Target="../tags/tag655.xml"/><Relationship Id="rId5" Type="http://schemas.openxmlformats.org/officeDocument/2006/relationships/tags" Target="../tags/tag581.xml"/><Relationship Id="rId90" Type="http://schemas.openxmlformats.org/officeDocument/2006/relationships/tags" Target="../tags/tag666.xml"/><Relationship Id="rId95" Type="http://schemas.openxmlformats.org/officeDocument/2006/relationships/tags" Target="../tags/tag671.xml"/><Relationship Id="rId22" Type="http://schemas.openxmlformats.org/officeDocument/2006/relationships/tags" Target="../tags/tag598.xml"/><Relationship Id="rId27" Type="http://schemas.openxmlformats.org/officeDocument/2006/relationships/tags" Target="../tags/tag603.xml"/><Relationship Id="rId43" Type="http://schemas.openxmlformats.org/officeDocument/2006/relationships/tags" Target="../tags/tag619.xml"/><Relationship Id="rId48" Type="http://schemas.openxmlformats.org/officeDocument/2006/relationships/tags" Target="../tags/tag624.xml"/><Relationship Id="rId64" Type="http://schemas.openxmlformats.org/officeDocument/2006/relationships/tags" Target="../tags/tag640.xml"/><Relationship Id="rId69" Type="http://schemas.openxmlformats.org/officeDocument/2006/relationships/tags" Target="../tags/tag645.xml"/><Relationship Id="rId80" Type="http://schemas.openxmlformats.org/officeDocument/2006/relationships/tags" Target="../tags/tag656.xml"/><Relationship Id="rId85" Type="http://schemas.openxmlformats.org/officeDocument/2006/relationships/tags" Target="../tags/tag661.xml"/><Relationship Id="rId3" Type="http://schemas.openxmlformats.org/officeDocument/2006/relationships/tags" Target="../tags/tag579.xml"/><Relationship Id="rId12" Type="http://schemas.openxmlformats.org/officeDocument/2006/relationships/tags" Target="../tags/tag588.xml"/><Relationship Id="rId17" Type="http://schemas.openxmlformats.org/officeDocument/2006/relationships/tags" Target="../tags/tag593.xml"/><Relationship Id="rId25" Type="http://schemas.openxmlformats.org/officeDocument/2006/relationships/tags" Target="../tags/tag601.xml"/><Relationship Id="rId33" Type="http://schemas.openxmlformats.org/officeDocument/2006/relationships/tags" Target="../tags/tag609.xml"/><Relationship Id="rId38" Type="http://schemas.openxmlformats.org/officeDocument/2006/relationships/tags" Target="../tags/tag614.xml"/><Relationship Id="rId46" Type="http://schemas.openxmlformats.org/officeDocument/2006/relationships/tags" Target="../tags/tag622.xml"/><Relationship Id="rId59" Type="http://schemas.openxmlformats.org/officeDocument/2006/relationships/tags" Target="../tags/tag635.xml"/><Relationship Id="rId67" Type="http://schemas.openxmlformats.org/officeDocument/2006/relationships/tags" Target="../tags/tag643.xml"/><Relationship Id="rId20" Type="http://schemas.openxmlformats.org/officeDocument/2006/relationships/tags" Target="../tags/tag596.xml"/><Relationship Id="rId41" Type="http://schemas.openxmlformats.org/officeDocument/2006/relationships/tags" Target="../tags/tag617.xml"/><Relationship Id="rId54" Type="http://schemas.openxmlformats.org/officeDocument/2006/relationships/tags" Target="../tags/tag630.xml"/><Relationship Id="rId62" Type="http://schemas.openxmlformats.org/officeDocument/2006/relationships/tags" Target="../tags/tag638.xml"/><Relationship Id="rId70" Type="http://schemas.openxmlformats.org/officeDocument/2006/relationships/tags" Target="../tags/tag646.xml"/><Relationship Id="rId75" Type="http://schemas.openxmlformats.org/officeDocument/2006/relationships/tags" Target="../tags/tag651.xml"/><Relationship Id="rId83" Type="http://schemas.openxmlformats.org/officeDocument/2006/relationships/tags" Target="../tags/tag659.xml"/><Relationship Id="rId88" Type="http://schemas.openxmlformats.org/officeDocument/2006/relationships/tags" Target="../tags/tag664.xml"/><Relationship Id="rId91" Type="http://schemas.openxmlformats.org/officeDocument/2006/relationships/tags" Target="../tags/tag667.xml"/><Relationship Id="rId96" Type="http://schemas.openxmlformats.org/officeDocument/2006/relationships/tags" Target="../tags/tag672.xml"/><Relationship Id="rId1" Type="http://schemas.openxmlformats.org/officeDocument/2006/relationships/tags" Target="../tags/tag577.xml"/><Relationship Id="rId6" Type="http://schemas.openxmlformats.org/officeDocument/2006/relationships/tags" Target="../tags/tag582.xml"/><Relationship Id="rId15" Type="http://schemas.openxmlformats.org/officeDocument/2006/relationships/tags" Target="../tags/tag591.xml"/><Relationship Id="rId23" Type="http://schemas.openxmlformats.org/officeDocument/2006/relationships/tags" Target="../tags/tag599.xml"/><Relationship Id="rId28" Type="http://schemas.openxmlformats.org/officeDocument/2006/relationships/tags" Target="../tags/tag604.xml"/><Relationship Id="rId36" Type="http://schemas.openxmlformats.org/officeDocument/2006/relationships/tags" Target="../tags/tag612.xml"/><Relationship Id="rId49" Type="http://schemas.openxmlformats.org/officeDocument/2006/relationships/tags" Target="../tags/tag625.xml"/><Relationship Id="rId57" Type="http://schemas.openxmlformats.org/officeDocument/2006/relationships/tags" Target="../tags/tag633.xml"/><Relationship Id="rId10" Type="http://schemas.openxmlformats.org/officeDocument/2006/relationships/tags" Target="../tags/tag586.xml"/><Relationship Id="rId31" Type="http://schemas.openxmlformats.org/officeDocument/2006/relationships/tags" Target="../tags/tag607.xml"/><Relationship Id="rId44" Type="http://schemas.openxmlformats.org/officeDocument/2006/relationships/tags" Target="../tags/tag620.xml"/><Relationship Id="rId52" Type="http://schemas.openxmlformats.org/officeDocument/2006/relationships/tags" Target="../tags/tag628.xml"/><Relationship Id="rId60" Type="http://schemas.openxmlformats.org/officeDocument/2006/relationships/tags" Target="../tags/tag636.xml"/><Relationship Id="rId65" Type="http://schemas.openxmlformats.org/officeDocument/2006/relationships/tags" Target="../tags/tag641.xml"/><Relationship Id="rId73" Type="http://schemas.openxmlformats.org/officeDocument/2006/relationships/tags" Target="../tags/tag649.xml"/><Relationship Id="rId78" Type="http://schemas.openxmlformats.org/officeDocument/2006/relationships/tags" Target="../tags/tag654.xml"/><Relationship Id="rId81" Type="http://schemas.openxmlformats.org/officeDocument/2006/relationships/tags" Target="../tags/tag657.xml"/><Relationship Id="rId86" Type="http://schemas.openxmlformats.org/officeDocument/2006/relationships/tags" Target="../tags/tag662.xml"/><Relationship Id="rId94" Type="http://schemas.openxmlformats.org/officeDocument/2006/relationships/tags" Target="../tags/tag670.xml"/><Relationship Id="rId99" Type="http://schemas.openxmlformats.org/officeDocument/2006/relationships/image" Target="../media/image17.png"/><Relationship Id="rId4" Type="http://schemas.openxmlformats.org/officeDocument/2006/relationships/tags" Target="../tags/tag580.xml"/><Relationship Id="rId9" Type="http://schemas.openxmlformats.org/officeDocument/2006/relationships/tags" Target="../tags/tag585.xml"/><Relationship Id="rId13" Type="http://schemas.openxmlformats.org/officeDocument/2006/relationships/tags" Target="../tags/tag589.xml"/><Relationship Id="rId18" Type="http://schemas.openxmlformats.org/officeDocument/2006/relationships/tags" Target="../tags/tag594.xml"/><Relationship Id="rId39" Type="http://schemas.openxmlformats.org/officeDocument/2006/relationships/tags" Target="../tags/tag615.xml"/><Relationship Id="rId34" Type="http://schemas.openxmlformats.org/officeDocument/2006/relationships/tags" Target="../tags/tag610.xml"/><Relationship Id="rId50" Type="http://schemas.openxmlformats.org/officeDocument/2006/relationships/tags" Target="../tags/tag626.xml"/><Relationship Id="rId55" Type="http://schemas.openxmlformats.org/officeDocument/2006/relationships/tags" Target="../tags/tag631.xml"/><Relationship Id="rId76" Type="http://schemas.openxmlformats.org/officeDocument/2006/relationships/tags" Target="../tags/tag652.xml"/><Relationship Id="rId97" Type="http://schemas.openxmlformats.org/officeDocument/2006/relationships/tags" Target="../tags/tag673.xml"/><Relationship Id="rId7" Type="http://schemas.openxmlformats.org/officeDocument/2006/relationships/tags" Target="../tags/tag583.xml"/><Relationship Id="rId71" Type="http://schemas.openxmlformats.org/officeDocument/2006/relationships/tags" Target="../tags/tag647.xml"/><Relationship Id="rId92" Type="http://schemas.openxmlformats.org/officeDocument/2006/relationships/tags" Target="../tags/tag668.xml"/><Relationship Id="rId2" Type="http://schemas.openxmlformats.org/officeDocument/2006/relationships/tags" Target="../tags/tag578.xml"/><Relationship Id="rId29" Type="http://schemas.openxmlformats.org/officeDocument/2006/relationships/tags" Target="../tags/tag605.xml"/><Relationship Id="rId24" Type="http://schemas.openxmlformats.org/officeDocument/2006/relationships/tags" Target="../tags/tag600.xml"/><Relationship Id="rId40" Type="http://schemas.openxmlformats.org/officeDocument/2006/relationships/tags" Target="../tags/tag616.xml"/><Relationship Id="rId45" Type="http://schemas.openxmlformats.org/officeDocument/2006/relationships/tags" Target="../tags/tag621.xml"/><Relationship Id="rId66" Type="http://schemas.openxmlformats.org/officeDocument/2006/relationships/tags" Target="../tags/tag642.xml"/><Relationship Id="rId87" Type="http://schemas.openxmlformats.org/officeDocument/2006/relationships/tags" Target="../tags/tag663.xml"/><Relationship Id="rId61" Type="http://schemas.openxmlformats.org/officeDocument/2006/relationships/tags" Target="../tags/tag637.xml"/><Relationship Id="rId82" Type="http://schemas.openxmlformats.org/officeDocument/2006/relationships/tags" Target="../tags/tag658.xml"/><Relationship Id="rId19" Type="http://schemas.openxmlformats.org/officeDocument/2006/relationships/tags" Target="../tags/tag595.xml"/><Relationship Id="rId14" Type="http://schemas.openxmlformats.org/officeDocument/2006/relationships/tags" Target="../tags/tag590.xml"/><Relationship Id="rId30" Type="http://schemas.openxmlformats.org/officeDocument/2006/relationships/tags" Target="../tags/tag606.xml"/><Relationship Id="rId35" Type="http://schemas.openxmlformats.org/officeDocument/2006/relationships/tags" Target="../tags/tag611.xml"/><Relationship Id="rId56" Type="http://schemas.openxmlformats.org/officeDocument/2006/relationships/tags" Target="../tags/tag632.xml"/><Relationship Id="rId77" Type="http://schemas.openxmlformats.org/officeDocument/2006/relationships/tags" Target="../tags/tag653.xml"/><Relationship Id="rId8" Type="http://schemas.openxmlformats.org/officeDocument/2006/relationships/tags" Target="../tags/tag584.xml"/><Relationship Id="rId51" Type="http://schemas.openxmlformats.org/officeDocument/2006/relationships/tags" Target="../tags/tag627.xml"/><Relationship Id="rId72" Type="http://schemas.openxmlformats.org/officeDocument/2006/relationships/tags" Target="../tags/tag648.xml"/><Relationship Id="rId93" Type="http://schemas.openxmlformats.org/officeDocument/2006/relationships/tags" Target="../tags/tag669.xml"/><Relationship Id="rId98"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6" Type="http://schemas.openxmlformats.org/officeDocument/2006/relationships/tags" Target="../tags/tag699.xml"/><Relationship Id="rId21" Type="http://schemas.openxmlformats.org/officeDocument/2006/relationships/tags" Target="../tags/tag694.xml"/><Relationship Id="rId42" Type="http://schemas.openxmlformats.org/officeDocument/2006/relationships/tags" Target="../tags/tag715.xml"/><Relationship Id="rId47" Type="http://schemas.openxmlformats.org/officeDocument/2006/relationships/tags" Target="../tags/tag720.xml"/><Relationship Id="rId63" Type="http://schemas.openxmlformats.org/officeDocument/2006/relationships/tags" Target="../tags/tag736.xml"/><Relationship Id="rId68" Type="http://schemas.openxmlformats.org/officeDocument/2006/relationships/tags" Target="../tags/tag741.xml"/><Relationship Id="rId84" Type="http://schemas.openxmlformats.org/officeDocument/2006/relationships/image" Target="../media/image17.png"/><Relationship Id="rId16" Type="http://schemas.openxmlformats.org/officeDocument/2006/relationships/tags" Target="../tags/tag689.xml"/><Relationship Id="rId11" Type="http://schemas.openxmlformats.org/officeDocument/2006/relationships/tags" Target="../tags/tag684.xml"/><Relationship Id="rId32" Type="http://schemas.openxmlformats.org/officeDocument/2006/relationships/tags" Target="../tags/tag705.xml"/><Relationship Id="rId37" Type="http://schemas.openxmlformats.org/officeDocument/2006/relationships/tags" Target="../tags/tag710.xml"/><Relationship Id="rId53" Type="http://schemas.openxmlformats.org/officeDocument/2006/relationships/tags" Target="../tags/tag726.xml"/><Relationship Id="rId58" Type="http://schemas.openxmlformats.org/officeDocument/2006/relationships/tags" Target="../tags/tag731.xml"/><Relationship Id="rId74" Type="http://schemas.openxmlformats.org/officeDocument/2006/relationships/tags" Target="../tags/tag747.xml"/><Relationship Id="rId79" Type="http://schemas.openxmlformats.org/officeDocument/2006/relationships/tags" Target="../tags/tag752.xml"/><Relationship Id="rId5" Type="http://schemas.openxmlformats.org/officeDocument/2006/relationships/tags" Target="../tags/tag678.xml"/><Relationship Id="rId61" Type="http://schemas.openxmlformats.org/officeDocument/2006/relationships/tags" Target="../tags/tag734.xml"/><Relationship Id="rId82" Type="http://schemas.openxmlformats.org/officeDocument/2006/relationships/tags" Target="../tags/tag755.xml"/><Relationship Id="rId19" Type="http://schemas.openxmlformats.org/officeDocument/2006/relationships/tags" Target="../tags/tag692.xml"/><Relationship Id="rId14" Type="http://schemas.openxmlformats.org/officeDocument/2006/relationships/tags" Target="../tags/tag687.xml"/><Relationship Id="rId22" Type="http://schemas.openxmlformats.org/officeDocument/2006/relationships/tags" Target="../tags/tag695.xml"/><Relationship Id="rId27" Type="http://schemas.openxmlformats.org/officeDocument/2006/relationships/tags" Target="../tags/tag700.xml"/><Relationship Id="rId30" Type="http://schemas.openxmlformats.org/officeDocument/2006/relationships/tags" Target="../tags/tag703.xml"/><Relationship Id="rId35" Type="http://schemas.openxmlformats.org/officeDocument/2006/relationships/tags" Target="../tags/tag708.xml"/><Relationship Id="rId43" Type="http://schemas.openxmlformats.org/officeDocument/2006/relationships/tags" Target="../tags/tag716.xml"/><Relationship Id="rId48" Type="http://schemas.openxmlformats.org/officeDocument/2006/relationships/tags" Target="../tags/tag721.xml"/><Relationship Id="rId56" Type="http://schemas.openxmlformats.org/officeDocument/2006/relationships/tags" Target="../tags/tag729.xml"/><Relationship Id="rId64" Type="http://schemas.openxmlformats.org/officeDocument/2006/relationships/tags" Target="../tags/tag737.xml"/><Relationship Id="rId69" Type="http://schemas.openxmlformats.org/officeDocument/2006/relationships/tags" Target="../tags/tag742.xml"/><Relationship Id="rId77" Type="http://schemas.openxmlformats.org/officeDocument/2006/relationships/tags" Target="../tags/tag750.xml"/><Relationship Id="rId8" Type="http://schemas.openxmlformats.org/officeDocument/2006/relationships/tags" Target="../tags/tag681.xml"/><Relationship Id="rId51" Type="http://schemas.openxmlformats.org/officeDocument/2006/relationships/tags" Target="../tags/tag724.xml"/><Relationship Id="rId72" Type="http://schemas.openxmlformats.org/officeDocument/2006/relationships/tags" Target="../tags/tag745.xml"/><Relationship Id="rId80" Type="http://schemas.openxmlformats.org/officeDocument/2006/relationships/tags" Target="../tags/tag753.xml"/><Relationship Id="rId3" Type="http://schemas.openxmlformats.org/officeDocument/2006/relationships/tags" Target="../tags/tag676.xml"/><Relationship Id="rId12" Type="http://schemas.openxmlformats.org/officeDocument/2006/relationships/tags" Target="../tags/tag685.xml"/><Relationship Id="rId17" Type="http://schemas.openxmlformats.org/officeDocument/2006/relationships/tags" Target="../tags/tag690.xml"/><Relationship Id="rId25" Type="http://schemas.openxmlformats.org/officeDocument/2006/relationships/tags" Target="../tags/tag698.xml"/><Relationship Id="rId33" Type="http://schemas.openxmlformats.org/officeDocument/2006/relationships/tags" Target="../tags/tag706.xml"/><Relationship Id="rId38" Type="http://schemas.openxmlformats.org/officeDocument/2006/relationships/tags" Target="../tags/tag711.xml"/><Relationship Id="rId46" Type="http://schemas.openxmlformats.org/officeDocument/2006/relationships/tags" Target="../tags/tag719.xml"/><Relationship Id="rId59" Type="http://schemas.openxmlformats.org/officeDocument/2006/relationships/tags" Target="../tags/tag732.xml"/><Relationship Id="rId67" Type="http://schemas.openxmlformats.org/officeDocument/2006/relationships/tags" Target="../tags/tag740.xml"/><Relationship Id="rId20" Type="http://schemas.openxmlformats.org/officeDocument/2006/relationships/tags" Target="../tags/tag693.xml"/><Relationship Id="rId41" Type="http://schemas.openxmlformats.org/officeDocument/2006/relationships/tags" Target="../tags/tag714.xml"/><Relationship Id="rId54" Type="http://schemas.openxmlformats.org/officeDocument/2006/relationships/tags" Target="../tags/tag727.xml"/><Relationship Id="rId62" Type="http://schemas.openxmlformats.org/officeDocument/2006/relationships/tags" Target="../tags/tag735.xml"/><Relationship Id="rId70" Type="http://schemas.openxmlformats.org/officeDocument/2006/relationships/tags" Target="../tags/tag743.xml"/><Relationship Id="rId75" Type="http://schemas.openxmlformats.org/officeDocument/2006/relationships/tags" Target="../tags/tag748.xml"/><Relationship Id="rId83" Type="http://schemas.openxmlformats.org/officeDocument/2006/relationships/slideLayout" Target="../slideLayouts/slideLayout7.xml"/><Relationship Id="rId1" Type="http://schemas.openxmlformats.org/officeDocument/2006/relationships/tags" Target="../tags/tag674.xml"/><Relationship Id="rId6" Type="http://schemas.openxmlformats.org/officeDocument/2006/relationships/tags" Target="../tags/tag679.xml"/><Relationship Id="rId15" Type="http://schemas.openxmlformats.org/officeDocument/2006/relationships/tags" Target="../tags/tag688.xml"/><Relationship Id="rId23" Type="http://schemas.openxmlformats.org/officeDocument/2006/relationships/tags" Target="../tags/tag696.xml"/><Relationship Id="rId28" Type="http://schemas.openxmlformats.org/officeDocument/2006/relationships/tags" Target="../tags/tag701.xml"/><Relationship Id="rId36" Type="http://schemas.openxmlformats.org/officeDocument/2006/relationships/tags" Target="../tags/tag709.xml"/><Relationship Id="rId49" Type="http://schemas.openxmlformats.org/officeDocument/2006/relationships/tags" Target="../tags/tag722.xml"/><Relationship Id="rId57" Type="http://schemas.openxmlformats.org/officeDocument/2006/relationships/tags" Target="../tags/tag730.xml"/><Relationship Id="rId10" Type="http://schemas.openxmlformats.org/officeDocument/2006/relationships/tags" Target="../tags/tag683.xml"/><Relationship Id="rId31" Type="http://schemas.openxmlformats.org/officeDocument/2006/relationships/tags" Target="../tags/tag704.xml"/><Relationship Id="rId44" Type="http://schemas.openxmlformats.org/officeDocument/2006/relationships/tags" Target="../tags/tag717.xml"/><Relationship Id="rId52" Type="http://schemas.openxmlformats.org/officeDocument/2006/relationships/tags" Target="../tags/tag725.xml"/><Relationship Id="rId60" Type="http://schemas.openxmlformats.org/officeDocument/2006/relationships/tags" Target="../tags/tag733.xml"/><Relationship Id="rId65" Type="http://schemas.openxmlformats.org/officeDocument/2006/relationships/tags" Target="../tags/tag738.xml"/><Relationship Id="rId73" Type="http://schemas.openxmlformats.org/officeDocument/2006/relationships/tags" Target="../tags/tag746.xml"/><Relationship Id="rId78" Type="http://schemas.openxmlformats.org/officeDocument/2006/relationships/tags" Target="../tags/tag751.xml"/><Relationship Id="rId81" Type="http://schemas.openxmlformats.org/officeDocument/2006/relationships/tags" Target="../tags/tag754.xml"/><Relationship Id="rId4" Type="http://schemas.openxmlformats.org/officeDocument/2006/relationships/tags" Target="../tags/tag677.xml"/><Relationship Id="rId9" Type="http://schemas.openxmlformats.org/officeDocument/2006/relationships/tags" Target="../tags/tag682.xml"/><Relationship Id="rId13" Type="http://schemas.openxmlformats.org/officeDocument/2006/relationships/tags" Target="../tags/tag686.xml"/><Relationship Id="rId18" Type="http://schemas.openxmlformats.org/officeDocument/2006/relationships/tags" Target="../tags/tag691.xml"/><Relationship Id="rId39" Type="http://schemas.openxmlformats.org/officeDocument/2006/relationships/tags" Target="../tags/tag712.xml"/><Relationship Id="rId34" Type="http://schemas.openxmlformats.org/officeDocument/2006/relationships/tags" Target="../tags/tag707.xml"/><Relationship Id="rId50" Type="http://schemas.openxmlformats.org/officeDocument/2006/relationships/tags" Target="../tags/tag723.xml"/><Relationship Id="rId55" Type="http://schemas.openxmlformats.org/officeDocument/2006/relationships/tags" Target="../tags/tag728.xml"/><Relationship Id="rId76" Type="http://schemas.openxmlformats.org/officeDocument/2006/relationships/tags" Target="../tags/tag749.xml"/><Relationship Id="rId7" Type="http://schemas.openxmlformats.org/officeDocument/2006/relationships/tags" Target="../tags/tag680.xml"/><Relationship Id="rId71" Type="http://schemas.openxmlformats.org/officeDocument/2006/relationships/tags" Target="../tags/tag744.xml"/><Relationship Id="rId2" Type="http://schemas.openxmlformats.org/officeDocument/2006/relationships/tags" Target="../tags/tag675.xml"/><Relationship Id="rId29" Type="http://schemas.openxmlformats.org/officeDocument/2006/relationships/tags" Target="../tags/tag702.xml"/><Relationship Id="rId24" Type="http://schemas.openxmlformats.org/officeDocument/2006/relationships/tags" Target="../tags/tag697.xml"/><Relationship Id="rId40" Type="http://schemas.openxmlformats.org/officeDocument/2006/relationships/tags" Target="../tags/tag713.xml"/><Relationship Id="rId45" Type="http://schemas.openxmlformats.org/officeDocument/2006/relationships/tags" Target="../tags/tag718.xml"/><Relationship Id="rId66" Type="http://schemas.openxmlformats.org/officeDocument/2006/relationships/tags" Target="../tags/tag739.xml"/></Relationships>
</file>

<file path=ppt/slides/_rels/slide24.xml.rels><?xml version="1.0" encoding="UTF-8" standalone="yes"?>
<Relationships xmlns="http://schemas.openxmlformats.org/package/2006/relationships"><Relationship Id="rId26" Type="http://schemas.openxmlformats.org/officeDocument/2006/relationships/tags" Target="../tags/tag781.xml"/><Relationship Id="rId117" Type="http://schemas.openxmlformats.org/officeDocument/2006/relationships/slideLayout" Target="../slideLayouts/slideLayout7.xml"/><Relationship Id="rId21" Type="http://schemas.openxmlformats.org/officeDocument/2006/relationships/tags" Target="../tags/tag776.xml"/><Relationship Id="rId42" Type="http://schemas.openxmlformats.org/officeDocument/2006/relationships/tags" Target="../tags/tag797.xml"/><Relationship Id="rId47" Type="http://schemas.openxmlformats.org/officeDocument/2006/relationships/tags" Target="../tags/tag802.xml"/><Relationship Id="rId63" Type="http://schemas.openxmlformats.org/officeDocument/2006/relationships/tags" Target="../tags/tag818.xml"/><Relationship Id="rId68" Type="http://schemas.openxmlformats.org/officeDocument/2006/relationships/tags" Target="../tags/tag823.xml"/><Relationship Id="rId84" Type="http://schemas.openxmlformats.org/officeDocument/2006/relationships/tags" Target="../tags/tag839.xml"/><Relationship Id="rId89" Type="http://schemas.openxmlformats.org/officeDocument/2006/relationships/tags" Target="../tags/tag844.xml"/><Relationship Id="rId112" Type="http://schemas.openxmlformats.org/officeDocument/2006/relationships/tags" Target="../tags/tag867.xml"/><Relationship Id="rId16" Type="http://schemas.openxmlformats.org/officeDocument/2006/relationships/tags" Target="../tags/tag771.xml"/><Relationship Id="rId107" Type="http://schemas.openxmlformats.org/officeDocument/2006/relationships/tags" Target="../tags/tag862.xml"/><Relationship Id="rId11" Type="http://schemas.openxmlformats.org/officeDocument/2006/relationships/tags" Target="../tags/tag766.xml"/><Relationship Id="rId32" Type="http://schemas.openxmlformats.org/officeDocument/2006/relationships/tags" Target="../tags/tag787.xml"/><Relationship Id="rId37" Type="http://schemas.openxmlformats.org/officeDocument/2006/relationships/tags" Target="../tags/tag792.xml"/><Relationship Id="rId53" Type="http://schemas.openxmlformats.org/officeDocument/2006/relationships/tags" Target="../tags/tag808.xml"/><Relationship Id="rId58" Type="http://schemas.openxmlformats.org/officeDocument/2006/relationships/tags" Target="../tags/tag813.xml"/><Relationship Id="rId74" Type="http://schemas.openxmlformats.org/officeDocument/2006/relationships/tags" Target="../tags/tag829.xml"/><Relationship Id="rId79" Type="http://schemas.openxmlformats.org/officeDocument/2006/relationships/tags" Target="../tags/tag834.xml"/><Relationship Id="rId102" Type="http://schemas.openxmlformats.org/officeDocument/2006/relationships/tags" Target="../tags/tag857.xml"/><Relationship Id="rId5" Type="http://schemas.openxmlformats.org/officeDocument/2006/relationships/tags" Target="../tags/tag760.xml"/><Relationship Id="rId90" Type="http://schemas.openxmlformats.org/officeDocument/2006/relationships/tags" Target="../tags/tag845.xml"/><Relationship Id="rId95" Type="http://schemas.openxmlformats.org/officeDocument/2006/relationships/tags" Target="../tags/tag850.xml"/><Relationship Id="rId22" Type="http://schemas.openxmlformats.org/officeDocument/2006/relationships/tags" Target="../tags/tag777.xml"/><Relationship Id="rId27" Type="http://schemas.openxmlformats.org/officeDocument/2006/relationships/tags" Target="../tags/tag782.xml"/><Relationship Id="rId43" Type="http://schemas.openxmlformats.org/officeDocument/2006/relationships/tags" Target="../tags/tag798.xml"/><Relationship Id="rId48" Type="http://schemas.openxmlformats.org/officeDocument/2006/relationships/tags" Target="../tags/tag803.xml"/><Relationship Id="rId64" Type="http://schemas.openxmlformats.org/officeDocument/2006/relationships/tags" Target="../tags/tag819.xml"/><Relationship Id="rId69" Type="http://schemas.openxmlformats.org/officeDocument/2006/relationships/tags" Target="../tags/tag824.xml"/><Relationship Id="rId113" Type="http://schemas.openxmlformats.org/officeDocument/2006/relationships/tags" Target="../tags/tag868.xml"/><Relationship Id="rId118" Type="http://schemas.openxmlformats.org/officeDocument/2006/relationships/image" Target="../media/image17.png"/><Relationship Id="rId80" Type="http://schemas.openxmlformats.org/officeDocument/2006/relationships/tags" Target="../tags/tag835.xml"/><Relationship Id="rId85" Type="http://schemas.openxmlformats.org/officeDocument/2006/relationships/tags" Target="../tags/tag840.xml"/><Relationship Id="rId12" Type="http://schemas.openxmlformats.org/officeDocument/2006/relationships/tags" Target="../tags/tag767.xml"/><Relationship Id="rId17" Type="http://schemas.openxmlformats.org/officeDocument/2006/relationships/tags" Target="../tags/tag772.xml"/><Relationship Id="rId33" Type="http://schemas.openxmlformats.org/officeDocument/2006/relationships/tags" Target="../tags/tag788.xml"/><Relationship Id="rId38" Type="http://schemas.openxmlformats.org/officeDocument/2006/relationships/tags" Target="../tags/tag793.xml"/><Relationship Id="rId59" Type="http://schemas.openxmlformats.org/officeDocument/2006/relationships/tags" Target="../tags/tag814.xml"/><Relationship Id="rId103" Type="http://schemas.openxmlformats.org/officeDocument/2006/relationships/tags" Target="../tags/tag858.xml"/><Relationship Id="rId108" Type="http://schemas.openxmlformats.org/officeDocument/2006/relationships/tags" Target="../tags/tag863.xml"/><Relationship Id="rId54" Type="http://schemas.openxmlformats.org/officeDocument/2006/relationships/tags" Target="../tags/tag809.xml"/><Relationship Id="rId70" Type="http://schemas.openxmlformats.org/officeDocument/2006/relationships/tags" Target="../tags/tag825.xml"/><Relationship Id="rId75" Type="http://schemas.openxmlformats.org/officeDocument/2006/relationships/tags" Target="../tags/tag830.xml"/><Relationship Id="rId91" Type="http://schemas.openxmlformats.org/officeDocument/2006/relationships/tags" Target="../tags/tag846.xml"/><Relationship Id="rId96" Type="http://schemas.openxmlformats.org/officeDocument/2006/relationships/tags" Target="../tags/tag851.xml"/><Relationship Id="rId1" Type="http://schemas.openxmlformats.org/officeDocument/2006/relationships/tags" Target="../tags/tag756.xml"/><Relationship Id="rId6" Type="http://schemas.openxmlformats.org/officeDocument/2006/relationships/tags" Target="../tags/tag761.xml"/><Relationship Id="rId23" Type="http://schemas.openxmlformats.org/officeDocument/2006/relationships/tags" Target="../tags/tag778.xml"/><Relationship Id="rId28" Type="http://schemas.openxmlformats.org/officeDocument/2006/relationships/tags" Target="../tags/tag783.xml"/><Relationship Id="rId49" Type="http://schemas.openxmlformats.org/officeDocument/2006/relationships/tags" Target="../tags/tag804.xml"/><Relationship Id="rId114" Type="http://schemas.openxmlformats.org/officeDocument/2006/relationships/tags" Target="../tags/tag869.xml"/><Relationship Id="rId10" Type="http://schemas.openxmlformats.org/officeDocument/2006/relationships/tags" Target="../tags/tag765.xml"/><Relationship Id="rId31" Type="http://schemas.openxmlformats.org/officeDocument/2006/relationships/tags" Target="../tags/tag786.xml"/><Relationship Id="rId44" Type="http://schemas.openxmlformats.org/officeDocument/2006/relationships/tags" Target="../tags/tag799.xml"/><Relationship Id="rId52" Type="http://schemas.openxmlformats.org/officeDocument/2006/relationships/tags" Target="../tags/tag807.xml"/><Relationship Id="rId60" Type="http://schemas.openxmlformats.org/officeDocument/2006/relationships/tags" Target="../tags/tag815.xml"/><Relationship Id="rId65" Type="http://schemas.openxmlformats.org/officeDocument/2006/relationships/tags" Target="../tags/tag820.xml"/><Relationship Id="rId73" Type="http://schemas.openxmlformats.org/officeDocument/2006/relationships/tags" Target="../tags/tag828.xml"/><Relationship Id="rId78" Type="http://schemas.openxmlformats.org/officeDocument/2006/relationships/tags" Target="../tags/tag833.xml"/><Relationship Id="rId81" Type="http://schemas.openxmlformats.org/officeDocument/2006/relationships/tags" Target="../tags/tag836.xml"/><Relationship Id="rId86" Type="http://schemas.openxmlformats.org/officeDocument/2006/relationships/tags" Target="../tags/tag841.xml"/><Relationship Id="rId94" Type="http://schemas.openxmlformats.org/officeDocument/2006/relationships/tags" Target="../tags/tag849.xml"/><Relationship Id="rId99" Type="http://schemas.openxmlformats.org/officeDocument/2006/relationships/tags" Target="../tags/tag854.xml"/><Relationship Id="rId101" Type="http://schemas.openxmlformats.org/officeDocument/2006/relationships/tags" Target="../tags/tag856.xml"/><Relationship Id="rId4" Type="http://schemas.openxmlformats.org/officeDocument/2006/relationships/tags" Target="../tags/tag759.xml"/><Relationship Id="rId9" Type="http://schemas.openxmlformats.org/officeDocument/2006/relationships/tags" Target="../tags/tag764.xml"/><Relationship Id="rId13" Type="http://schemas.openxmlformats.org/officeDocument/2006/relationships/tags" Target="../tags/tag768.xml"/><Relationship Id="rId18" Type="http://schemas.openxmlformats.org/officeDocument/2006/relationships/tags" Target="../tags/tag773.xml"/><Relationship Id="rId39" Type="http://schemas.openxmlformats.org/officeDocument/2006/relationships/tags" Target="../tags/tag794.xml"/><Relationship Id="rId109" Type="http://schemas.openxmlformats.org/officeDocument/2006/relationships/tags" Target="../tags/tag864.xml"/><Relationship Id="rId34" Type="http://schemas.openxmlformats.org/officeDocument/2006/relationships/tags" Target="../tags/tag789.xml"/><Relationship Id="rId50" Type="http://schemas.openxmlformats.org/officeDocument/2006/relationships/tags" Target="../tags/tag805.xml"/><Relationship Id="rId55" Type="http://schemas.openxmlformats.org/officeDocument/2006/relationships/tags" Target="../tags/tag810.xml"/><Relationship Id="rId76" Type="http://schemas.openxmlformats.org/officeDocument/2006/relationships/tags" Target="../tags/tag831.xml"/><Relationship Id="rId97" Type="http://schemas.openxmlformats.org/officeDocument/2006/relationships/tags" Target="../tags/tag852.xml"/><Relationship Id="rId104" Type="http://schemas.openxmlformats.org/officeDocument/2006/relationships/tags" Target="../tags/tag859.xml"/><Relationship Id="rId7" Type="http://schemas.openxmlformats.org/officeDocument/2006/relationships/tags" Target="../tags/tag762.xml"/><Relationship Id="rId71" Type="http://schemas.openxmlformats.org/officeDocument/2006/relationships/tags" Target="../tags/tag826.xml"/><Relationship Id="rId92" Type="http://schemas.openxmlformats.org/officeDocument/2006/relationships/tags" Target="../tags/tag847.xml"/><Relationship Id="rId2" Type="http://schemas.openxmlformats.org/officeDocument/2006/relationships/tags" Target="../tags/tag757.xml"/><Relationship Id="rId29" Type="http://schemas.openxmlformats.org/officeDocument/2006/relationships/tags" Target="../tags/tag784.xml"/><Relationship Id="rId24" Type="http://schemas.openxmlformats.org/officeDocument/2006/relationships/tags" Target="../tags/tag779.xml"/><Relationship Id="rId40" Type="http://schemas.openxmlformats.org/officeDocument/2006/relationships/tags" Target="../tags/tag795.xml"/><Relationship Id="rId45" Type="http://schemas.openxmlformats.org/officeDocument/2006/relationships/tags" Target="../tags/tag800.xml"/><Relationship Id="rId66" Type="http://schemas.openxmlformats.org/officeDocument/2006/relationships/tags" Target="../tags/tag821.xml"/><Relationship Id="rId87" Type="http://schemas.openxmlformats.org/officeDocument/2006/relationships/tags" Target="../tags/tag842.xml"/><Relationship Id="rId110" Type="http://schemas.openxmlformats.org/officeDocument/2006/relationships/tags" Target="../tags/tag865.xml"/><Relationship Id="rId115" Type="http://schemas.openxmlformats.org/officeDocument/2006/relationships/tags" Target="../tags/tag870.xml"/><Relationship Id="rId61" Type="http://schemas.openxmlformats.org/officeDocument/2006/relationships/tags" Target="../tags/tag816.xml"/><Relationship Id="rId82" Type="http://schemas.openxmlformats.org/officeDocument/2006/relationships/tags" Target="../tags/tag837.xml"/><Relationship Id="rId19" Type="http://schemas.openxmlformats.org/officeDocument/2006/relationships/tags" Target="../tags/tag774.xml"/><Relationship Id="rId14" Type="http://schemas.openxmlformats.org/officeDocument/2006/relationships/tags" Target="../tags/tag769.xml"/><Relationship Id="rId30" Type="http://schemas.openxmlformats.org/officeDocument/2006/relationships/tags" Target="../tags/tag785.xml"/><Relationship Id="rId35" Type="http://schemas.openxmlformats.org/officeDocument/2006/relationships/tags" Target="../tags/tag790.xml"/><Relationship Id="rId56" Type="http://schemas.openxmlformats.org/officeDocument/2006/relationships/tags" Target="../tags/tag811.xml"/><Relationship Id="rId77" Type="http://schemas.openxmlformats.org/officeDocument/2006/relationships/tags" Target="../tags/tag832.xml"/><Relationship Id="rId100" Type="http://schemas.openxmlformats.org/officeDocument/2006/relationships/tags" Target="../tags/tag855.xml"/><Relationship Id="rId105" Type="http://schemas.openxmlformats.org/officeDocument/2006/relationships/tags" Target="../tags/tag860.xml"/><Relationship Id="rId8" Type="http://schemas.openxmlformats.org/officeDocument/2006/relationships/tags" Target="../tags/tag763.xml"/><Relationship Id="rId51" Type="http://schemas.openxmlformats.org/officeDocument/2006/relationships/tags" Target="../tags/tag806.xml"/><Relationship Id="rId72" Type="http://schemas.openxmlformats.org/officeDocument/2006/relationships/tags" Target="../tags/tag827.xml"/><Relationship Id="rId93" Type="http://schemas.openxmlformats.org/officeDocument/2006/relationships/tags" Target="../tags/tag848.xml"/><Relationship Id="rId98" Type="http://schemas.openxmlformats.org/officeDocument/2006/relationships/tags" Target="../tags/tag853.xml"/><Relationship Id="rId3" Type="http://schemas.openxmlformats.org/officeDocument/2006/relationships/tags" Target="../tags/tag758.xml"/><Relationship Id="rId25" Type="http://schemas.openxmlformats.org/officeDocument/2006/relationships/tags" Target="../tags/tag780.xml"/><Relationship Id="rId46" Type="http://schemas.openxmlformats.org/officeDocument/2006/relationships/tags" Target="../tags/tag801.xml"/><Relationship Id="rId67" Type="http://schemas.openxmlformats.org/officeDocument/2006/relationships/tags" Target="../tags/tag822.xml"/><Relationship Id="rId116" Type="http://schemas.openxmlformats.org/officeDocument/2006/relationships/tags" Target="../tags/tag871.xml"/><Relationship Id="rId20" Type="http://schemas.openxmlformats.org/officeDocument/2006/relationships/tags" Target="../tags/tag775.xml"/><Relationship Id="rId41" Type="http://schemas.openxmlformats.org/officeDocument/2006/relationships/tags" Target="../tags/tag796.xml"/><Relationship Id="rId62" Type="http://schemas.openxmlformats.org/officeDocument/2006/relationships/tags" Target="../tags/tag817.xml"/><Relationship Id="rId83" Type="http://schemas.openxmlformats.org/officeDocument/2006/relationships/tags" Target="../tags/tag838.xml"/><Relationship Id="rId88" Type="http://schemas.openxmlformats.org/officeDocument/2006/relationships/tags" Target="../tags/tag843.xml"/><Relationship Id="rId111" Type="http://schemas.openxmlformats.org/officeDocument/2006/relationships/tags" Target="../tags/tag866.xml"/><Relationship Id="rId15" Type="http://schemas.openxmlformats.org/officeDocument/2006/relationships/tags" Target="../tags/tag770.xml"/><Relationship Id="rId36" Type="http://schemas.openxmlformats.org/officeDocument/2006/relationships/tags" Target="../tags/tag791.xml"/><Relationship Id="rId57" Type="http://schemas.openxmlformats.org/officeDocument/2006/relationships/tags" Target="../tags/tag812.xml"/><Relationship Id="rId106" Type="http://schemas.openxmlformats.org/officeDocument/2006/relationships/tags" Target="../tags/tag861.xml"/></Relationships>
</file>

<file path=ppt/slides/_rels/slide25.xml.rels><?xml version="1.0" encoding="UTF-8" standalone="yes"?>
<Relationships xmlns="http://schemas.openxmlformats.org/package/2006/relationships"><Relationship Id="rId117" Type="http://schemas.openxmlformats.org/officeDocument/2006/relationships/tags" Target="../tags/tag988.xml"/><Relationship Id="rId21" Type="http://schemas.openxmlformats.org/officeDocument/2006/relationships/tags" Target="../tags/tag892.xml"/><Relationship Id="rId42" Type="http://schemas.openxmlformats.org/officeDocument/2006/relationships/tags" Target="../tags/tag913.xml"/><Relationship Id="rId63" Type="http://schemas.openxmlformats.org/officeDocument/2006/relationships/tags" Target="../tags/tag934.xml"/><Relationship Id="rId84" Type="http://schemas.openxmlformats.org/officeDocument/2006/relationships/tags" Target="../tags/tag955.xml"/><Relationship Id="rId138" Type="http://schemas.openxmlformats.org/officeDocument/2006/relationships/tags" Target="../tags/tag1009.xml"/><Relationship Id="rId159" Type="http://schemas.openxmlformats.org/officeDocument/2006/relationships/tags" Target="../tags/tag1030.xml"/><Relationship Id="rId107" Type="http://schemas.openxmlformats.org/officeDocument/2006/relationships/tags" Target="../tags/tag978.xml"/><Relationship Id="rId11" Type="http://schemas.openxmlformats.org/officeDocument/2006/relationships/tags" Target="../tags/tag882.xml"/><Relationship Id="rId32" Type="http://schemas.openxmlformats.org/officeDocument/2006/relationships/tags" Target="../tags/tag903.xml"/><Relationship Id="rId53" Type="http://schemas.openxmlformats.org/officeDocument/2006/relationships/tags" Target="../tags/tag924.xml"/><Relationship Id="rId74" Type="http://schemas.openxmlformats.org/officeDocument/2006/relationships/tags" Target="../tags/tag945.xml"/><Relationship Id="rId128" Type="http://schemas.openxmlformats.org/officeDocument/2006/relationships/tags" Target="../tags/tag999.xml"/><Relationship Id="rId149" Type="http://schemas.openxmlformats.org/officeDocument/2006/relationships/tags" Target="../tags/tag1020.xml"/><Relationship Id="rId5" Type="http://schemas.openxmlformats.org/officeDocument/2006/relationships/tags" Target="../tags/tag876.xml"/><Relationship Id="rId95" Type="http://schemas.openxmlformats.org/officeDocument/2006/relationships/tags" Target="../tags/tag966.xml"/><Relationship Id="rId160" Type="http://schemas.openxmlformats.org/officeDocument/2006/relationships/tags" Target="../tags/tag1031.xml"/><Relationship Id="rId22" Type="http://schemas.openxmlformats.org/officeDocument/2006/relationships/tags" Target="../tags/tag893.xml"/><Relationship Id="rId43" Type="http://schemas.openxmlformats.org/officeDocument/2006/relationships/tags" Target="../tags/tag914.xml"/><Relationship Id="rId64" Type="http://schemas.openxmlformats.org/officeDocument/2006/relationships/tags" Target="../tags/tag935.xml"/><Relationship Id="rId118" Type="http://schemas.openxmlformats.org/officeDocument/2006/relationships/tags" Target="../tags/tag989.xml"/><Relationship Id="rId139" Type="http://schemas.openxmlformats.org/officeDocument/2006/relationships/tags" Target="../tags/tag1010.xml"/><Relationship Id="rId85" Type="http://schemas.openxmlformats.org/officeDocument/2006/relationships/tags" Target="../tags/tag956.xml"/><Relationship Id="rId150" Type="http://schemas.openxmlformats.org/officeDocument/2006/relationships/tags" Target="../tags/tag1021.xml"/><Relationship Id="rId12" Type="http://schemas.openxmlformats.org/officeDocument/2006/relationships/tags" Target="../tags/tag883.xml"/><Relationship Id="rId17" Type="http://schemas.openxmlformats.org/officeDocument/2006/relationships/tags" Target="../tags/tag888.xml"/><Relationship Id="rId33" Type="http://schemas.openxmlformats.org/officeDocument/2006/relationships/tags" Target="../tags/tag904.xml"/><Relationship Id="rId38" Type="http://schemas.openxmlformats.org/officeDocument/2006/relationships/tags" Target="../tags/tag909.xml"/><Relationship Id="rId59" Type="http://schemas.openxmlformats.org/officeDocument/2006/relationships/tags" Target="../tags/tag930.xml"/><Relationship Id="rId103" Type="http://schemas.openxmlformats.org/officeDocument/2006/relationships/tags" Target="../tags/tag974.xml"/><Relationship Id="rId108" Type="http://schemas.openxmlformats.org/officeDocument/2006/relationships/tags" Target="../tags/tag979.xml"/><Relationship Id="rId124" Type="http://schemas.openxmlformats.org/officeDocument/2006/relationships/tags" Target="../tags/tag995.xml"/><Relationship Id="rId129" Type="http://schemas.openxmlformats.org/officeDocument/2006/relationships/tags" Target="../tags/tag1000.xml"/><Relationship Id="rId54" Type="http://schemas.openxmlformats.org/officeDocument/2006/relationships/tags" Target="../tags/tag925.xml"/><Relationship Id="rId70" Type="http://schemas.openxmlformats.org/officeDocument/2006/relationships/tags" Target="../tags/tag941.xml"/><Relationship Id="rId75" Type="http://schemas.openxmlformats.org/officeDocument/2006/relationships/tags" Target="../tags/tag946.xml"/><Relationship Id="rId91" Type="http://schemas.openxmlformats.org/officeDocument/2006/relationships/tags" Target="../tags/tag962.xml"/><Relationship Id="rId96" Type="http://schemas.openxmlformats.org/officeDocument/2006/relationships/tags" Target="../tags/tag967.xml"/><Relationship Id="rId140" Type="http://schemas.openxmlformats.org/officeDocument/2006/relationships/tags" Target="../tags/tag1011.xml"/><Relationship Id="rId145" Type="http://schemas.openxmlformats.org/officeDocument/2006/relationships/tags" Target="../tags/tag1016.xml"/><Relationship Id="rId161" Type="http://schemas.openxmlformats.org/officeDocument/2006/relationships/tags" Target="../tags/tag1032.xml"/><Relationship Id="rId166" Type="http://schemas.openxmlformats.org/officeDocument/2006/relationships/slideLayout" Target="../slideLayouts/slideLayout7.xml"/><Relationship Id="rId1" Type="http://schemas.openxmlformats.org/officeDocument/2006/relationships/tags" Target="../tags/tag872.xml"/><Relationship Id="rId6" Type="http://schemas.openxmlformats.org/officeDocument/2006/relationships/tags" Target="../tags/tag877.xml"/><Relationship Id="rId23" Type="http://schemas.openxmlformats.org/officeDocument/2006/relationships/tags" Target="../tags/tag894.xml"/><Relationship Id="rId28" Type="http://schemas.openxmlformats.org/officeDocument/2006/relationships/tags" Target="../tags/tag899.xml"/><Relationship Id="rId49" Type="http://schemas.openxmlformats.org/officeDocument/2006/relationships/tags" Target="../tags/tag920.xml"/><Relationship Id="rId114" Type="http://schemas.openxmlformats.org/officeDocument/2006/relationships/tags" Target="../tags/tag985.xml"/><Relationship Id="rId119" Type="http://schemas.openxmlformats.org/officeDocument/2006/relationships/tags" Target="../tags/tag990.xml"/><Relationship Id="rId44" Type="http://schemas.openxmlformats.org/officeDocument/2006/relationships/tags" Target="../tags/tag915.xml"/><Relationship Id="rId60" Type="http://schemas.openxmlformats.org/officeDocument/2006/relationships/tags" Target="../tags/tag931.xml"/><Relationship Id="rId65" Type="http://schemas.openxmlformats.org/officeDocument/2006/relationships/tags" Target="../tags/tag936.xml"/><Relationship Id="rId81" Type="http://schemas.openxmlformats.org/officeDocument/2006/relationships/tags" Target="../tags/tag952.xml"/><Relationship Id="rId86" Type="http://schemas.openxmlformats.org/officeDocument/2006/relationships/tags" Target="../tags/tag957.xml"/><Relationship Id="rId130" Type="http://schemas.openxmlformats.org/officeDocument/2006/relationships/tags" Target="../tags/tag1001.xml"/><Relationship Id="rId135" Type="http://schemas.openxmlformats.org/officeDocument/2006/relationships/tags" Target="../tags/tag1006.xml"/><Relationship Id="rId151" Type="http://schemas.openxmlformats.org/officeDocument/2006/relationships/tags" Target="../tags/tag1022.xml"/><Relationship Id="rId156" Type="http://schemas.openxmlformats.org/officeDocument/2006/relationships/tags" Target="../tags/tag1027.xml"/><Relationship Id="rId13" Type="http://schemas.openxmlformats.org/officeDocument/2006/relationships/tags" Target="../tags/tag884.xml"/><Relationship Id="rId18" Type="http://schemas.openxmlformats.org/officeDocument/2006/relationships/tags" Target="../tags/tag889.xml"/><Relationship Id="rId39" Type="http://schemas.openxmlformats.org/officeDocument/2006/relationships/tags" Target="../tags/tag910.xml"/><Relationship Id="rId109" Type="http://schemas.openxmlformats.org/officeDocument/2006/relationships/tags" Target="../tags/tag980.xml"/><Relationship Id="rId34" Type="http://schemas.openxmlformats.org/officeDocument/2006/relationships/tags" Target="../tags/tag905.xml"/><Relationship Id="rId50" Type="http://schemas.openxmlformats.org/officeDocument/2006/relationships/tags" Target="../tags/tag921.xml"/><Relationship Id="rId55" Type="http://schemas.openxmlformats.org/officeDocument/2006/relationships/tags" Target="../tags/tag926.xml"/><Relationship Id="rId76" Type="http://schemas.openxmlformats.org/officeDocument/2006/relationships/tags" Target="../tags/tag947.xml"/><Relationship Id="rId97" Type="http://schemas.openxmlformats.org/officeDocument/2006/relationships/tags" Target="../tags/tag968.xml"/><Relationship Id="rId104" Type="http://schemas.openxmlformats.org/officeDocument/2006/relationships/tags" Target="../tags/tag975.xml"/><Relationship Id="rId120" Type="http://schemas.openxmlformats.org/officeDocument/2006/relationships/tags" Target="../tags/tag991.xml"/><Relationship Id="rId125" Type="http://schemas.openxmlformats.org/officeDocument/2006/relationships/tags" Target="../tags/tag996.xml"/><Relationship Id="rId141" Type="http://schemas.openxmlformats.org/officeDocument/2006/relationships/tags" Target="../tags/tag1012.xml"/><Relationship Id="rId146" Type="http://schemas.openxmlformats.org/officeDocument/2006/relationships/tags" Target="../tags/tag1017.xml"/><Relationship Id="rId167" Type="http://schemas.openxmlformats.org/officeDocument/2006/relationships/image" Target="../media/image17.png"/><Relationship Id="rId7" Type="http://schemas.openxmlformats.org/officeDocument/2006/relationships/tags" Target="../tags/tag878.xml"/><Relationship Id="rId71" Type="http://schemas.openxmlformats.org/officeDocument/2006/relationships/tags" Target="../tags/tag942.xml"/><Relationship Id="rId92" Type="http://schemas.openxmlformats.org/officeDocument/2006/relationships/tags" Target="../tags/tag963.xml"/><Relationship Id="rId162" Type="http://schemas.openxmlformats.org/officeDocument/2006/relationships/tags" Target="../tags/tag1033.xml"/><Relationship Id="rId2" Type="http://schemas.openxmlformats.org/officeDocument/2006/relationships/tags" Target="../tags/tag873.xml"/><Relationship Id="rId29" Type="http://schemas.openxmlformats.org/officeDocument/2006/relationships/tags" Target="../tags/tag900.xml"/><Relationship Id="rId24" Type="http://schemas.openxmlformats.org/officeDocument/2006/relationships/tags" Target="../tags/tag895.xml"/><Relationship Id="rId40" Type="http://schemas.openxmlformats.org/officeDocument/2006/relationships/tags" Target="../tags/tag911.xml"/><Relationship Id="rId45" Type="http://schemas.openxmlformats.org/officeDocument/2006/relationships/tags" Target="../tags/tag916.xml"/><Relationship Id="rId66" Type="http://schemas.openxmlformats.org/officeDocument/2006/relationships/tags" Target="../tags/tag937.xml"/><Relationship Id="rId87" Type="http://schemas.openxmlformats.org/officeDocument/2006/relationships/tags" Target="../tags/tag958.xml"/><Relationship Id="rId110" Type="http://schemas.openxmlformats.org/officeDocument/2006/relationships/tags" Target="../tags/tag981.xml"/><Relationship Id="rId115" Type="http://schemas.openxmlformats.org/officeDocument/2006/relationships/tags" Target="../tags/tag986.xml"/><Relationship Id="rId131" Type="http://schemas.openxmlformats.org/officeDocument/2006/relationships/tags" Target="../tags/tag1002.xml"/><Relationship Id="rId136" Type="http://schemas.openxmlformats.org/officeDocument/2006/relationships/tags" Target="../tags/tag1007.xml"/><Relationship Id="rId157" Type="http://schemas.openxmlformats.org/officeDocument/2006/relationships/tags" Target="../tags/tag1028.xml"/><Relationship Id="rId61" Type="http://schemas.openxmlformats.org/officeDocument/2006/relationships/tags" Target="../tags/tag932.xml"/><Relationship Id="rId82" Type="http://schemas.openxmlformats.org/officeDocument/2006/relationships/tags" Target="../tags/tag953.xml"/><Relationship Id="rId152" Type="http://schemas.openxmlformats.org/officeDocument/2006/relationships/tags" Target="../tags/tag1023.xml"/><Relationship Id="rId19" Type="http://schemas.openxmlformats.org/officeDocument/2006/relationships/tags" Target="../tags/tag890.xml"/><Relationship Id="rId14" Type="http://schemas.openxmlformats.org/officeDocument/2006/relationships/tags" Target="../tags/tag885.xml"/><Relationship Id="rId30" Type="http://schemas.openxmlformats.org/officeDocument/2006/relationships/tags" Target="../tags/tag901.xml"/><Relationship Id="rId35" Type="http://schemas.openxmlformats.org/officeDocument/2006/relationships/tags" Target="../tags/tag906.xml"/><Relationship Id="rId56" Type="http://schemas.openxmlformats.org/officeDocument/2006/relationships/tags" Target="../tags/tag927.xml"/><Relationship Id="rId77" Type="http://schemas.openxmlformats.org/officeDocument/2006/relationships/tags" Target="../tags/tag948.xml"/><Relationship Id="rId100" Type="http://schemas.openxmlformats.org/officeDocument/2006/relationships/tags" Target="../tags/tag971.xml"/><Relationship Id="rId105" Type="http://schemas.openxmlformats.org/officeDocument/2006/relationships/tags" Target="../tags/tag976.xml"/><Relationship Id="rId126" Type="http://schemas.openxmlformats.org/officeDocument/2006/relationships/tags" Target="../tags/tag997.xml"/><Relationship Id="rId147" Type="http://schemas.openxmlformats.org/officeDocument/2006/relationships/tags" Target="../tags/tag1018.xml"/><Relationship Id="rId8" Type="http://schemas.openxmlformats.org/officeDocument/2006/relationships/tags" Target="../tags/tag879.xml"/><Relationship Id="rId51" Type="http://schemas.openxmlformats.org/officeDocument/2006/relationships/tags" Target="../tags/tag922.xml"/><Relationship Id="rId72" Type="http://schemas.openxmlformats.org/officeDocument/2006/relationships/tags" Target="../tags/tag943.xml"/><Relationship Id="rId93" Type="http://schemas.openxmlformats.org/officeDocument/2006/relationships/tags" Target="../tags/tag964.xml"/><Relationship Id="rId98" Type="http://schemas.openxmlformats.org/officeDocument/2006/relationships/tags" Target="../tags/tag969.xml"/><Relationship Id="rId121" Type="http://schemas.openxmlformats.org/officeDocument/2006/relationships/tags" Target="../tags/tag992.xml"/><Relationship Id="rId142" Type="http://schemas.openxmlformats.org/officeDocument/2006/relationships/tags" Target="../tags/tag1013.xml"/><Relationship Id="rId163" Type="http://schemas.openxmlformats.org/officeDocument/2006/relationships/tags" Target="../tags/tag1034.xml"/><Relationship Id="rId3" Type="http://schemas.openxmlformats.org/officeDocument/2006/relationships/tags" Target="../tags/tag874.xml"/><Relationship Id="rId25" Type="http://schemas.openxmlformats.org/officeDocument/2006/relationships/tags" Target="../tags/tag896.xml"/><Relationship Id="rId46" Type="http://schemas.openxmlformats.org/officeDocument/2006/relationships/tags" Target="../tags/tag917.xml"/><Relationship Id="rId67" Type="http://schemas.openxmlformats.org/officeDocument/2006/relationships/tags" Target="../tags/tag938.xml"/><Relationship Id="rId116" Type="http://schemas.openxmlformats.org/officeDocument/2006/relationships/tags" Target="../tags/tag987.xml"/><Relationship Id="rId137" Type="http://schemas.openxmlformats.org/officeDocument/2006/relationships/tags" Target="../tags/tag1008.xml"/><Relationship Id="rId158" Type="http://schemas.openxmlformats.org/officeDocument/2006/relationships/tags" Target="../tags/tag1029.xml"/><Relationship Id="rId20" Type="http://schemas.openxmlformats.org/officeDocument/2006/relationships/tags" Target="../tags/tag891.xml"/><Relationship Id="rId41" Type="http://schemas.openxmlformats.org/officeDocument/2006/relationships/tags" Target="../tags/tag912.xml"/><Relationship Id="rId62" Type="http://schemas.openxmlformats.org/officeDocument/2006/relationships/tags" Target="../tags/tag933.xml"/><Relationship Id="rId83" Type="http://schemas.openxmlformats.org/officeDocument/2006/relationships/tags" Target="../tags/tag954.xml"/><Relationship Id="rId88" Type="http://schemas.openxmlformats.org/officeDocument/2006/relationships/tags" Target="../tags/tag959.xml"/><Relationship Id="rId111" Type="http://schemas.openxmlformats.org/officeDocument/2006/relationships/tags" Target="../tags/tag982.xml"/><Relationship Id="rId132" Type="http://schemas.openxmlformats.org/officeDocument/2006/relationships/tags" Target="../tags/tag1003.xml"/><Relationship Id="rId153" Type="http://schemas.openxmlformats.org/officeDocument/2006/relationships/tags" Target="../tags/tag1024.xml"/><Relationship Id="rId15" Type="http://schemas.openxmlformats.org/officeDocument/2006/relationships/tags" Target="../tags/tag886.xml"/><Relationship Id="rId36" Type="http://schemas.openxmlformats.org/officeDocument/2006/relationships/tags" Target="../tags/tag907.xml"/><Relationship Id="rId57" Type="http://schemas.openxmlformats.org/officeDocument/2006/relationships/tags" Target="../tags/tag928.xml"/><Relationship Id="rId106" Type="http://schemas.openxmlformats.org/officeDocument/2006/relationships/tags" Target="../tags/tag977.xml"/><Relationship Id="rId127" Type="http://schemas.openxmlformats.org/officeDocument/2006/relationships/tags" Target="../tags/tag998.xml"/><Relationship Id="rId10" Type="http://schemas.openxmlformats.org/officeDocument/2006/relationships/tags" Target="../tags/tag881.xml"/><Relationship Id="rId31" Type="http://schemas.openxmlformats.org/officeDocument/2006/relationships/tags" Target="../tags/tag902.xml"/><Relationship Id="rId52" Type="http://schemas.openxmlformats.org/officeDocument/2006/relationships/tags" Target="../tags/tag923.xml"/><Relationship Id="rId73" Type="http://schemas.openxmlformats.org/officeDocument/2006/relationships/tags" Target="../tags/tag944.xml"/><Relationship Id="rId78" Type="http://schemas.openxmlformats.org/officeDocument/2006/relationships/tags" Target="../tags/tag949.xml"/><Relationship Id="rId94" Type="http://schemas.openxmlformats.org/officeDocument/2006/relationships/tags" Target="../tags/tag965.xml"/><Relationship Id="rId99" Type="http://schemas.openxmlformats.org/officeDocument/2006/relationships/tags" Target="../tags/tag970.xml"/><Relationship Id="rId101" Type="http://schemas.openxmlformats.org/officeDocument/2006/relationships/tags" Target="../tags/tag972.xml"/><Relationship Id="rId122" Type="http://schemas.openxmlformats.org/officeDocument/2006/relationships/tags" Target="../tags/tag993.xml"/><Relationship Id="rId143" Type="http://schemas.openxmlformats.org/officeDocument/2006/relationships/tags" Target="../tags/tag1014.xml"/><Relationship Id="rId148" Type="http://schemas.openxmlformats.org/officeDocument/2006/relationships/tags" Target="../tags/tag1019.xml"/><Relationship Id="rId164" Type="http://schemas.openxmlformats.org/officeDocument/2006/relationships/tags" Target="../tags/tag1035.xml"/><Relationship Id="rId4" Type="http://schemas.openxmlformats.org/officeDocument/2006/relationships/tags" Target="../tags/tag875.xml"/><Relationship Id="rId9" Type="http://schemas.openxmlformats.org/officeDocument/2006/relationships/tags" Target="../tags/tag880.xml"/><Relationship Id="rId26" Type="http://schemas.openxmlformats.org/officeDocument/2006/relationships/tags" Target="../tags/tag897.xml"/><Relationship Id="rId47" Type="http://schemas.openxmlformats.org/officeDocument/2006/relationships/tags" Target="../tags/tag918.xml"/><Relationship Id="rId68" Type="http://schemas.openxmlformats.org/officeDocument/2006/relationships/tags" Target="../tags/tag939.xml"/><Relationship Id="rId89" Type="http://schemas.openxmlformats.org/officeDocument/2006/relationships/tags" Target="../tags/tag960.xml"/><Relationship Id="rId112" Type="http://schemas.openxmlformats.org/officeDocument/2006/relationships/tags" Target="../tags/tag983.xml"/><Relationship Id="rId133" Type="http://schemas.openxmlformats.org/officeDocument/2006/relationships/tags" Target="../tags/tag1004.xml"/><Relationship Id="rId154" Type="http://schemas.openxmlformats.org/officeDocument/2006/relationships/tags" Target="../tags/tag1025.xml"/><Relationship Id="rId16" Type="http://schemas.openxmlformats.org/officeDocument/2006/relationships/tags" Target="../tags/tag887.xml"/><Relationship Id="rId37" Type="http://schemas.openxmlformats.org/officeDocument/2006/relationships/tags" Target="../tags/tag908.xml"/><Relationship Id="rId58" Type="http://schemas.openxmlformats.org/officeDocument/2006/relationships/tags" Target="../tags/tag929.xml"/><Relationship Id="rId79" Type="http://schemas.openxmlformats.org/officeDocument/2006/relationships/tags" Target="../tags/tag950.xml"/><Relationship Id="rId102" Type="http://schemas.openxmlformats.org/officeDocument/2006/relationships/tags" Target="../tags/tag973.xml"/><Relationship Id="rId123" Type="http://schemas.openxmlformats.org/officeDocument/2006/relationships/tags" Target="../tags/tag994.xml"/><Relationship Id="rId144" Type="http://schemas.openxmlformats.org/officeDocument/2006/relationships/tags" Target="../tags/tag1015.xml"/><Relationship Id="rId90" Type="http://schemas.openxmlformats.org/officeDocument/2006/relationships/tags" Target="../tags/tag961.xml"/><Relationship Id="rId165" Type="http://schemas.openxmlformats.org/officeDocument/2006/relationships/tags" Target="../tags/tag1036.xml"/><Relationship Id="rId27" Type="http://schemas.openxmlformats.org/officeDocument/2006/relationships/tags" Target="../tags/tag898.xml"/><Relationship Id="rId48" Type="http://schemas.openxmlformats.org/officeDocument/2006/relationships/tags" Target="../tags/tag919.xml"/><Relationship Id="rId69" Type="http://schemas.openxmlformats.org/officeDocument/2006/relationships/tags" Target="../tags/tag940.xml"/><Relationship Id="rId113" Type="http://schemas.openxmlformats.org/officeDocument/2006/relationships/tags" Target="../tags/tag984.xml"/><Relationship Id="rId134" Type="http://schemas.openxmlformats.org/officeDocument/2006/relationships/tags" Target="../tags/tag1005.xml"/><Relationship Id="rId80" Type="http://schemas.openxmlformats.org/officeDocument/2006/relationships/tags" Target="../tags/tag951.xml"/><Relationship Id="rId155" Type="http://schemas.openxmlformats.org/officeDocument/2006/relationships/tags" Target="../tags/tag1026.xml"/></Relationships>
</file>

<file path=ppt/slides/_rels/slide26.xml.rels><?xml version="1.0" encoding="UTF-8" standalone="yes"?>
<Relationships xmlns="http://schemas.openxmlformats.org/package/2006/relationships"><Relationship Id="rId117" Type="http://schemas.openxmlformats.org/officeDocument/2006/relationships/tags" Target="../tags/tag1153.xml"/><Relationship Id="rId21" Type="http://schemas.openxmlformats.org/officeDocument/2006/relationships/tags" Target="../tags/tag1057.xml"/><Relationship Id="rId42" Type="http://schemas.openxmlformats.org/officeDocument/2006/relationships/tags" Target="../tags/tag1078.xml"/><Relationship Id="rId63" Type="http://schemas.openxmlformats.org/officeDocument/2006/relationships/tags" Target="../tags/tag1099.xml"/><Relationship Id="rId84" Type="http://schemas.openxmlformats.org/officeDocument/2006/relationships/tags" Target="../tags/tag1120.xml"/><Relationship Id="rId138" Type="http://schemas.openxmlformats.org/officeDocument/2006/relationships/tags" Target="../tags/tag1174.xml"/><Relationship Id="rId159" Type="http://schemas.openxmlformats.org/officeDocument/2006/relationships/tags" Target="../tags/tag1195.xml"/><Relationship Id="rId107" Type="http://schemas.openxmlformats.org/officeDocument/2006/relationships/tags" Target="../tags/tag1143.xml"/><Relationship Id="rId11" Type="http://schemas.openxmlformats.org/officeDocument/2006/relationships/tags" Target="../tags/tag1047.xml"/><Relationship Id="rId32" Type="http://schemas.openxmlformats.org/officeDocument/2006/relationships/tags" Target="../tags/tag1068.xml"/><Relationship Id="rId53" Type="http://schemas.openxmlformats.org/officeDocument/2006/relationships/tags" Target="../tags/tag1089.xml"/><Relationship Id="rId74" Type="http://schemas.openxmlformats.org/officeDocument/2006/relationships/tags" Target="../tags/tag1110.xml"/><Relationship Id="rId128" Type="http://schemas.openxmlformats.org/officeDocument/2006/relationships/tags" Target="../tags/tag1164.xml"/><Relationship Id="rId149" Type="http://schemas.openxmlformats.org/officeDocument/2006/relationships/tags" Target="../tags/tag1185.xml"/><Relationship Id="rId5" Type="http://schemas.openxmlformats.org/officeDocument/2006/relationships/tags" Target="../tags/tag1041.xml"/><Relationship Id="rId95" Type="http://schemas.openxmlformats.org/officeDocument/2006/relationships/tags" Target="../tags/tag1131.xml"/><Relationship Id="rId160" Type="http://schemas.openxmlformats.org/officeDocument/2006/relationships/tags" Target="../tags/tag1196.xml"/><Relationship Id="rId22" Type="http://schemas.openxmlformats.org/officeDocument/2006/relationships/tags" Target="../tags/tag1058.xml"/><Relationship Id="rId43" Type="http://schemas.openxmlformats.org/officeDocument/2006/relationships/tags" Target="../tags/tag1079.xml"/><Relationship Id="rId64" Type="http://schemas.openxmlformats.org/officeDocument/2006/relationships/tags" Target="../tags/tag1100.xml"/><Relationship Id="rId118" Type="http://schemas.openxmlformats.org/officeDocument/2006/relationships/tags" Target="../tags/tag1154.xml"/><Relationship Id="rId139" Type="http://schemas.openxmlformats.org/officeDocument/2006/relationships/tags" Target="../tags/tag1175.xml"/><Relationship Id="rId85" Type="http://schemas.openxmlformats.org/officeDocument/2006/relationships/tags" Target="../tags/tag1121.xml"/><Relationship Id="rId150" Type="http://schemas.openxmlformats.org/officeDocument/2006/relationships/tags" Target="../tags/tag1186.xml"/><Relationship Id="rId12" Type="http://schemas.openxmlformats.org/officeDocument/2006/relationships/tags" Target="../tags/tag1048.xml"/><Relationship Id="rId33" Type="http://schemas.openxmlformats.org/officeDocument/2006/relationships/tags" Target="../tags/tag1069.xml"/><Relationship Id="rId108" Type="http://schemas.openxmlformats.org/officeDocument/2006/relationships/tags" Target="../tags/tag1144.xml"/><Relationship Id="rId129" Type="http://schemas.openxmlformats.org/officeDocument/2006/relationships/tags" Target="../tags/tag1165.xml"/><Relationship Id="rId54" Type="http://schemas.openxmlformats.org/officeDocument/2006/relationships/tags" Target="../tags/tag1090.xml"/><Relationship Id="rId70" Type="http://schemas.openxmlformats.org/officeDocument/2006/relationships/tags" Target="../tags/tag1106.xml"/><Relationship Id="rId75" Type="http://schemas.openxmlformats.org/officeDocument/2006/relationships/tags" Target="../tags/tag1111.xml"/><Relationship Id="rId91" Type="http://schemas.openxmlformats.org/officeDocument/2006/relationships/tags" Target="../tags/tag1127.xml"/><Relationship Id="rId96" Type="http://schemas.openxmlformats.org/officeDocument/2006/relationships/tags" Target="../tags/tag1132.xml"/><Relationship Id="rId140" Type="http://schemas.openxmlformats.org/officeDocument/2006/relationships/tags" Target="../tags/tag1176.xml"/><Relationship Id="rId145" Type="http://schemas.openxmlformats.org/officeDocument/2006/relationships/tags" Target="../tags/tag1181.xml"/><Relationship Id="rId161" Type="http://schemas.openxmlformats.org/officeDocument/2006/relationships/tags" Target="../tags/tag1197.xml"/><Relationship Id="rId166" Type="http://schemas.openxmlformats.org/officeDocument/2006/relationships/tags" Target="../tags/tag1202.xml"/><Relationship Id="rId1" Type="http://schemas.openxmlformats.org/officeDocument/2006/relationships/tags" Target="../tags/tag1037.xml"/><Relationship Id="rId6" Type="http://schemas.openxmlformats.org/officeDocument/2006/relationships/tags" Target="../tags/tag1042.xml"/><Relationship Id="rId23" Type="http://schemas.openxmlformats.org/officeDocument/2006/relationships/tags" Target="../tags/tag1059.xml"/><Relationship Id="rId28" Type="http://schemas.openxmlformats.org/officeDocument/2006/relationships/tags" Target="../tags/tag1064.xml"/><Relationship Id="rId49" Type="http://schemas.openxmlformats.org/officeDocument/2006/relationships/tags" Target="../tags/tag1085.xml"/><Relationship Id="rId114" Type="http://schemas.openxmlformats.org/officeDocument/2006/relationships/tags" Target="../tags/tag1150.xml"/><Relationship Id="rId119" Type="http://schemas.openxmlformats.org/officeDocument/2006/relationships/tags" Target="../tags/tag1155.xml"/><Relationship Id="rId44" Type="http://schemas.openxmlformats.org/officeDocument/2006/relationships/tags" Target="../tags/tag1080.xml"/><Relationship Id="rId60" Type="http://schemas.openxmlformats.org/officeDocument/2006/relationships/tags" Target="../tags/tag1096.xml"/><Relationship Id="rId65" Type="http://schemas.openxmlformats.org/officeDocument/2006/relationships/tags" Target="../tags/tag1101.xml"/><Relationship Id="rId81" Type="http://schemas.openxmlformats.org/officeDocument/2006/relationships/tags" Target="../tags/tag1117.xml"/><Relationship Id="rId86" Type="http://schemas.openxmlformats.org/officeDocument/2006/relationships/tags" Target="../tags/tag1122.xml"/><Relationship Id="rId130" Type="http://schemas.openxmlformats.org/officeDocument/2006/relationships/tags" Target="../tags/tag1166.xml"/><Relationship Id="rId135" Type="http://schemas.openxmlformats.org/officeDocument/2006/relationships/tags" Target="../tags/tag1171.xml"/><Relationship Id="rId151" Type="http://schemas.openxmlformats.org/officeDocument/2006/relationships/tags" Target="../tags/tag1187.xml"/><Relationship Id="rId156" Type="http://schemas.openxmlformats.org/officeDocument/2006/relationships/tags" Target="../tags/tag1192.xml"/><Relationship Id="rId13" Type="http://schemas.openxmlformats.org/officeDocument/2006/relationships/tags" Target="../tags/tag1049.xml"/><Relationship Id="rId18" Type="http://schemas.openxmlformats.org/officeDocument/2006/relationships/tags" Target="../tags/tag1054.xml"/><Relationship Id="rId39" Type="http://schemas.openxmlformats.org/officeDocument/2006/relationships/tags" Target="../tags/tag1075.xml"/><Relationship Id="rId109" Type="http://schemas.openxmlformats.org/officeDocument/2006/relationships/tags" Target="../tags/tag1145.xml"/><Relationship Id="rId34" Type="http://schemas.openxmlformats.org/officeDocument/2006/relationships/tags" Target="../tags/tag1070.xml"/><Relationship Id="rId50" Type="http://schemas.openxmlformats.org/officeDocument/2006/relationships/tags" Target="../tags/tag1086.xml"/><Relationship Id="rId55" Type="http://schemas.openxmlformats.org/officeDocument/2006/relationships/tags" Target="../tags/tag1091.xml"/><Relationship Id="rId76" Type="http://schemas.openxmlformats.org/officeDocument/2006/relationships/tags" Target="../tags/tag1112.xml"/><Relationship Id="rId97" Type="http://schemas.openxmlformats.org/officeDocument/2006/relationships/tags" Target="../tags/tag1133.xml"/><Relationship Id="rId104" Type="http://schemas.openxmlformats.org/officeDocument/2006/relationships/tags" Target="../tags/tag1140.xml"/><Relationship Id="rId120" Type="http://schemas.openxmlformats.org/officeDocument/2006/relationships/tags" Target="../tags/tag1156.xml"/><Relationship Id="rId125" Type="http://schemas.openxmlformats.org/officeDocument/2006/relationships/tags" Target="../tags/tag1161.xml"/><Relationship Id="rId141" Type="http://schemas.openxmlformats.org/officeDocument/2006/relationships/tags" Target="../tags/tag1177.xml"/><Relationship Id="rId146" Type="http://schemas.openxmlformats.org/officeDocument/2006/relationships/tags" Target="../tags/tag1182.xml"/><Relationship Id="rId167" Type="http://schemas.openxmlformats.org/officeDocument/2006/relationships/tags" Target="../tags/tag1203.xml"/><Relationship Id="rId7" Type="http://schemas.openxmlformats.org/officeDocument/2006/relationships/tags" Target="../tags/tag1043.xml"/><Relationship Id="rId71" Type="http://schemas.openxmlformats.org/officeDocument/2006/relationships/tags" Target="../tags/tag1107.xml"/><Relationship Id="rId92" Type="http://schemas.openxmlformats.org/officeDocument/2006/relationships/tags" Target="../tags/tag1128.xml"/><Relationship Id="rId162" Type="http://schemas.openxmlformats.org/officeDocument/2006/relationships/tags" Target="../tags/tag1198.xml"/><Relationship Id="rId2" Type="http://schemas.openxmlformats.org/officeDocument/2006/relationships/tags" Target="../tags/tag1038.xml"/><Relationship Id="rId29" Type="http://schemas.openxmlformats.org/officeDocument/2006/relationships/tags" Target="../tags/tag1065.xml"/><Relationship Id="rId24" Type="http://schemas.openxmlformats.org/officeDocument/2006/relationships/tags" Target="../tags/tag1060.xml"/><Relationship Id="rId40" Type="http://schemas.openxmlformats.org/officeDocument/2006/relationships/tags" Target="../tags/tag1076.xml"/><Relationship Id="rId45" Type="http://schemas.openxmlformats.org/officeDocument/2006/relationships/tags" Target="../tags/tag1081.xml"/><Relationship Id="rId66" Type="http://schemas.openxmlformats.org/officeDocument/2006/relationships/tags" Target="../tags/tag1102.xml"/><Relationship Id="rId87" Type="http://schemas.openxmlformats.org/officeDocument/2006/relationships/tags" Target="../tags/tag1123.xml"/><Relationship Id="rId110" Type="http://schemas.openxmlformats.org/officeDocument/2006/relationships/tags" Target="../tags/tag1146.xml"/><Relationship Id="rId115" Type="http://schemas.openxmlformats.org/officeDocument/2006/relationships/tags" Target="../tags/tag1151.xml"/><Relationship Id="rId131" Type="http://schemas.openxmlformats.org/officeDocument/2006/relationships/tags" Target="../tags/tag1167.xml"/><Relationship Id="rId136" Type="http://schemas.openxmlformats.org/officeDocument/2006/relationships/tags" Target="../tags/tag1172.xml"/><Relationship Id="rId157" Type="http://schemas.openxmlformats.org/officeDocument/2006/relationships/tags" Target="../tags/tag1193.xml"/><Relationship Id="rId61" Type="http://schemas.openxmlformats.org/officeDocument/2006/relationships/tags" Target="../tags/tag1097.xml"/><Relationship Id="rId82" Type="http://schemas.openxmlformats.org/officeDocument/2006/relationships/tags" Target="../tags/tag1118.xml"/><Relationship Id="rId152" Type="http://schemas.openxmlformats.org/officeDocument/2006/relationships/tags" Target="../tags/tag1188.xml"/><Relationship Id="rId19" Type="http://schemas.openxmlformats.org/officeDocument/2006/relationships/tags" Target="../tags/tag1055.xml"/><Relationship Id="rId14" Type="http://schemas.openxmlformats.org/officeDocument/2006/relationships/tags" Target="../tags/tag1050.xml"/><Relationship Id="rId30" Type="http://schemas.openxmlformats.org/officeDocument/2006/relationships/tags" Target="../tags/tag1066.xml"/><Relationship Id="rId35" Type="http://schemas.openxmlformats.org/officeDocument/2006/relationships/tags" Target="../tags/tag1071.xml"/><Relationship Id="rId56" Type="http://schemas.openxmlformats.org/officeDocument/2006/relationships/tags" Target="../tags/tag1092.xml"/><Relationship Id="rId77" Type="http://schemas.openxmlformats.org/officeDocument/2006/relationships/tags" Target="../tags/tag1113.xml"/><Relationship Id="rId100" Type="http://schemas.openxmlformats.org/officeDocument/2006/relationships/tags" Target="../tags/tag1136.xml"/><Relationship Id="rId105" Type="http://schemas.openxmlformats.org/officeDocument/2006/relationships/tags" Target="../tags/tag1141.xml"/><Relationship Id="rId126" Type="http://schemas.openxmlformats.org/officeDocument/2006/relationships/tags" Target="../tags/tag1162.xml"/><Relationship Id="rId147" Type="http://schemas.openxmlformats.org/officeDocument/2006/relationships/tags" Target="../tags/tag1183.xml"/><Relationship Id="rId168" Type="http://schemas.openxmlformats.org/officeDocument/2006/relationships/slideLayout" Target="../slideLayouts/slideLayout7.xml"/><Relationship Id="rId8" Type="http://schemas.openxmlformats.org/officeDocument/2006/relationships/tags" Target="../tags/tag1044.xml"/><Relationship Id="rId51" Type="http://schemas.openxmlformats.org/officeDocument/2006/relationships/tags" Target="../tags/tag1087.xml"/><Relationship Id="rId72" Type="http://schemas.openxmlformats.org/officeDocument/2006/relationships/tags" Target="../tags/tag1108.xml"/><Relationship Id="rId93" Type="http://schemas.openxmlformats.org/officeDocument/2006/relationships/tags" Target="../tags/tag1129.xml"/><Relationship Id="rId98" Type="http://schemas.openxmlformats.org/officeDocument/2006/relationships/tags" Target="../tags/tag1134.xml"/><Relationship Id="rId121" Type="http://schemas.openxmlformats.org/officeDocument/2006/relationships/tags" Target="../tags/tag1157.xml"/><Relationship Id="rId142" Type="http://schemas.openxmlformats.org/officeDocument/2006/relationships/tags" Target="../tags/tag1178.xml"/><Relationship Id="rId163" Type="http://schemas.openxmlformats.org/officeDocument/2006/relationships/tags" Target="../tags/tag1199.xml"/><Relationship Id="rId3" Type="http://schemas.openxmlformats.org/officeDocument/2006/relationships/tags" Target="../tags/tag1039.xml"/><Relationship Id="rId25" Type="http://schemas.openxmlformats.org/officeDocument/2006/relationships/tags" Target="../tags/tag1061.xml"/><Relationship Id="rId46" Type="http://schemas.openxmlformats.org/officeDocument/2006/relationships/tags" Target="../tags/tag1082.xml"/><Relationship Id="rId67" Type="http://schemas.openxmlformats.org/officeDocument/2006/relationships/tags" Target="../tags/tag1103.xml"/><Relationship Id="rId116" Type="http://schemas.openxmlformats.org/officeDocument/2006/relationships/tags" Target="../tags/tag1152.xml"/><Relationship Id="rId137" Type="http://schemas.openxmlformats.org/officeDocument/2006/relationships/tags" Target="../tags/tag1173.xml"/><Relationship Id="rId158" Type="http://schemas.openxmlformats.org/officeDocument/2006/relationships/tags" Target="../tags/tag1194.xml"/><Relationship Id="rId20" Type="http://schemas.openxmlformats.org/officeDocument/2006/relationships/tags" Target="../tags/tag1056.xml"/><Relationship Id="rId41" Type="http://schemas.openxmlformats.org/officeDocument/2006/relationships/tags" Target="../tags/tag1077.xml"/><Relationship Id="rId62" Type="http://schemas.openxmlformats.org/officeDocument/2006/relationships/tags" Target="../tags/tag1098.xml"/><Relationship Id="rId83" Type="http://schemas.openxmlformats.org/officeDocument/2006/relationships/tags" Target="../tags/tag1119.xml"/><Relationship Id="rId88" Type="http://schemas.openxmlformats.org/officeDocument/2006/relationships/tags" Target="../tags/tag1124.xml"/><Relationship Id="rId111" Type="http://schemas.openxmlformats.org/officeDocument/2006/relationships/tags" Target="../tags/tag1147.xml"/><Relationship Id="rId132" Type="http://schemas.openxmlformats.org/officeDocument/2006/relationships/tags" Target="../tags/tag1168.xml"/><Relationship Id="rId153" Type="http://schemas.openxmlformats.org/officeDocument/2006/relationships/tags" Target="../tags/tag1189.xml"/><Relationship Id="rId15" Type="http://schemas.openxmlformats.org/officeDocument/2006/relationships/tags" Target="../tags/tag1051.xml"/><Relationship Id="rId36" Type="http://schemas.openxmlformats.org/officeDocument/2006/relationships/tags" Target="../tags/tag1072.xml"/><Relationship Id="rId57" Type="http://schemas.openxmlformats.org/officeDocument/2006/relationships/tags" Target="../tags/tag1093.xml"/><Relationship Id="rId106" Type="http://schemas.openxmlformats.org/officeDocument/2006/relationships/tags" Target="../tags/tag1142.xml"/><Relationship Id="rId127" Type="http://schemas.openxmlformats.org/officeDocument/2006/relationships/tags" Target="../tags/tag1163.xml"/><Relationship Id="rId10" Type="http://schemas.openxmlformats.org/officeDocument/2006/relationships/tags" Target="../tags/tag1046.xml"/><Relationship Id="rId31" Type="http://schemas.openxmlformats.org/officeDocument/2006/relationships/tags" Target="../tags/tag1067.xml"/><Relationship Id="rId52" Type="http://schemas.openxmlformats.org/officeDocument/2006/relationships/tags" Target="../tags/tag1088.xml"/><Relationship Id="rId73" Type="http://schemas.openxmlformats.org/officeDocument/2006/relationships/tags" Target="../tags/tag1109.xml"/><Relationship Id="rId78" Type="http://schemas.openxmlformats.org/officeDocument/2006/relationships/tags" Target="../tags/tag1114.xml"/><Relationship Id="rId94" Type="http://schemas.openxmlformats.org/officeDocument/2006/relationships/tags" Target="../tags/tag1130.xml"/><Relationship Id="rId99" Type="http://schemas.openxmlformats.org/officeDocument/2006/relationships/tags" Target="../tags/tag1135.xml"/><Relationship Id="rId101" Type="http://schemas.openxmlformats.org/officeDocument/2006/relationships/tags" Target="../tags/tag1137.xml"/><Relationship Id="rId122" Type="http://schemas.openxmlformats.org/officeDocument/2006/relationships/tags" Target="../tags/tag1158.xml"/><Relationship Id="rId143" Type="http://schemas.openxmlformats.org/officeDocument/2006/relationships/tags" Target="../tags/tag1179.xml"/><Relationship Id="rId148" Type="http://schemas.openxmlformats.org/officeDocument/2006/relationships/tags" Target="../tags/tag1184.xml"/><Relationship Id="rId164" Type="http://schemas.openxmlformats.org/officeDocument/2006/relationships/tags" Target="../tags/tag1200.xml"/><Relationship Id="rId169" Type="http://schemas.openxmlformats.org/officeDocument/2006/relationships/image" Target="../media/image17.png"/><Relationship Id="rId4" Type="http://schemas.openxmlformats.org/officeDocument/2006/relationships/tags" Target="../tags/tag1040.xml"/><Relationship Id="rId9" Type="http://schemas.openxmlformats.org/officeDocument/2006/relationships/tags" Target="../tags/tag1045.xml"/><Relationship Id="rId26" Type="http://schemas.openxmlformats.org/officeDocument/2006/relationships/tags" Target="../tags/tag1062.xml"/><Relationship Id="rId47" Type="http://schemas.openxmlformats.org/officeDocument/2006/relationships/tags" Target="../tags/tag1083.xml"/><Relationship Id="rId68" Type="http://schemas.openxmlformats.org/officeDocument/2006/relationships/tags" Target="../tags/tag1104.xml"/><Relationship Id="rId89" Type="http://schemas.openxmlformats.org/officeDocument/2006/relationships/tags" Target="../tags/tag1125.xml"/><Relationship Id="rId112" Type="http://schemas.openxmlformats.org/officeDocument/2006/relationships/tags" Target="../tags/tag1148.xml"/><Relationship Id="rId133" Type="http://schemas.openxmlformats.org/officeDocument/2006/relationships/tags" Target="../tags/tag1169.xml"/><Relationship Id="rId154" Type="http://schemas.openxmlformats.org/officeDocument/2006/relationships/tags" Target="../tags/tag1190.xml"/><Relationship Id="rId16" Type="http://schemas.openxmlformats.org/officeDocument/2006/relationships/tags" Target="../tags/tag1052.xml"/><Relationship Id="rId37" Type="http://schemas.openxmlformats.org/officeDocument/2006/relationships/tags" Target="../tags/tag1073.xml"/><Relationship Id="rId58" Type="http://schemas.openxmlformats.org/officeDocument/2006/relationships/tags" Target="../tags/tag1094.xml"/><Relationship Id="rId79" Type="http://schemas.openxmlformats.org/officeDocument/2006/relationships/tags" Target="../tags/tag1115.xml"/><Relationship Id="rId102" Type="http://schemas.openxmlformats.org/officeDocument/2006/relationships/tags" Target="../tags/tag1138.xml"/><Relationship Id="rId123" Type="http://schemas.openxmlformats.org/officeDocument/2006/relationships/tags" Target="../tags/tag1159.xml"/><Relationship Id="rId144" Type="http://schemas.openxmlformats.org/officeDocument/2006/relationships/tags" Target="../tags/tag1180.xml"/><Relationship Id="rId90" Type="http://schemas.openxmlformats.org/officeDocument/2006/relationships/tags" Target="../tags/tag1126.xml"/><Relationship Id="rId165" Type="http://schemas.openxmlformats.org/officeDocument/2006/relationships/tags" Target="../tags/tag1201.xml"/><Relationship Id="rId27" Type="http://schemas.openxmlformats.org/officeDocument/2006/relationships/tags" Target="../tags/tag1063.xml"/><Relationship Id="rId48" Type="http://schemas.openxmlformats.org/officeDocument/2006/relationships/tags" Target="../tags/tag1084.xml"/><Relationship Id="rId69" Type="http://schemas.openxmlformats.org/officeDocument/2006/relationships/tags" Target="../tags/tag1105.xml"/><Relationship Id="rId113" Type="http://schemas.openxmlformats.org/officeDocument/2006/relationships/tags" Target="../tags/tag1149.xml"/><Relationship Id="rId134" Type="http://schemas.openxmlformats.org/officeDocument/2006/relationships/tags" Target="../tags/tag1170.xml"/><Relationship Id="rId80" Type="http://schemas.openxmlformats.org/officeDocument/2006/relationships/tags" Target="../tags/tag1116.xml"/><Relationship Id="rId155" Type="http://schemas.openxmlformats.org/officeDocument/2006/relationships/tags" Target="../tags/tag1191.xml"/><Relationship Id="rId17" Type="http://schemas.openxmlformats.org/officeDocument/2006/relationships/tags" Target="../tags/tag1053.xml"/><Relationship Id="rId38" Type="http://schemas.openxmlformats.org/officeDocument/2006/relationships/tags" Target="../tags/tag1074.xml"/><Relationship Id="rId59" Type="http://schemas.openxmlformats.org/officeDocument/2006/relationships/tags" Target="../tags/tag1095.xml"/><Relationship Id="rId103" Type="http://schemas.openxmlformats.org/officeDocument/2006/relationships/tags" Target="../tags/tag1139.xml"/><Relationship Id="rId124" Type="http://schemas.openxmlformats.org/officeDocument/2006/relationships/tags" Target="../tags/tag1160.xml"/></Relationships>
</file>

<file path=ppt/slides/_rels/slide27.xml.rels><?xml version="1.0" encoding="UTF-8" standalone="yes"?>
<Relationships xmlns="http://schemas.openxmlformats.org/package/2006/relationships"><Relationship Id="rId117" Type="http://schemas.openxmlformats.org/officeDocument/2006/relationships/tags" Target="../tags/tag1320.xml"/><Relationship Id="rId21" Type="http://schemas.openxmlformats.org/officeDocument/2006/relationships/tags" Target="../tags/tag1224.xml"/><Relationship Id="rId42" Type="http://schemas.openxmlformats.org/officeDocument/2006/relationships/tags" Target="../tags/tag1245.xml"/><Relationship Id="rId63" Type="http://schemas.openxmlformats.org/officeDocument/2006/relationships/tags" Target="../tags/tag1266.xml"/><Relationship Id="rId84" Type="http://schemas.openxmlformats.org/officeDocument/2006/relationships/tags" Target="../tags/tag1287.xml"/><Relationship Id="rId138" Type="http://schemas.openxmlformats.org/officeDocument/2006/relationships/tags" Target="../tags/tag1341.xml"/><Relationship Id="rId107" Type="http://schemas.openxmlformats.org/officeDocument/2006/relationships/tags" Target="../tags/tag1310.xml"/><Relationship Id="rId11" Type="http://schemas.openxmlformats.org/officeDocument/2006/relationships/tags" Target="../tags/tag1214.xml"/><Relationship Id="rId32" Type="http://schemas.openxmlformats.org/officeDocument/2006/relationships/tags" Target="../tags/tag1235.xml"/><Relationship Id="rId53" Type="http://schemas.openxmlformats.org/officeDocument/2006/relationships/tags" Target="../tags/tag1256.xml"/><Relationship Id="rId74" Type="http://schemas.openxmlformats.org/officeDocument/2006/relationships/tags" Target="../tags/tag1277.xml"/><Relationship Id="rId128" Type="http://schemas.openxmlformats.org/officeDocument/2006/relationships/tags" Target="../tags/tag1331.xml"/><Relationship Id="rId149" Type="http://schemas.openxmlformats.org/officeDocument/2006/relationships/tags" Target="../tags/tag1352.xml"/><Relationship Id="rId5" Type="http://schemas.openxmlformats.org/officeDocument/2006/relationships/tags" Target="../tags/tag1208.xml"/><Relationship Id="rId95" Type="http://schemas.openxmlformats.org/officeDocument/2006/relationships/tags" Target="../tags/tag1298.xml"/><Relationship Id="rId22" Type="http://schemas.openxmlformats.org/officeDocument/2006/relationships/tags" Target="../tags/tag1225.xml"/><Relationship Id="rId27" Type="http://schemas.openxmlformats.org/officeDocument/2006/relationships/tags" Target="../tags/tag1230.xml"/><Relationship Id="rId43" Type="http://schemas.openxmlformats.org/officeDocument/2006/relationships/tags" Target="../tags/tag1246.xml"/><Relationship Id="rId48" Type="http://schemas.openxmlformats.org/officeDocument/2006/relationships/tags" Target="../tags/tag1251.xml"/><Relationship Id="rId64" Type="http://schemas.openxmlformats.org/officeDocument/2006/relationships/tags" Target="../tags/tag1267.xml"/><Relationship Id="rId69" Type="http://schemas.openxmlformats.org/officeDocument/2006/relationships/tags" Target="../tags/tag1272.xml"/><Relationship Id="rId113" Type="http://schemas.openxmlformats.org/officeDocument/2006/relationships/tags" Target="../tags/tag1316.xml"/><Relationship Id="rId118" Type="http://schemas.openxmlformats.org/officeDocument/2006/relationships/tags" Target="../tags/tag1321.xml"/><Relationship Id="rId134" Type="http://schemas.openxmlformats.org/officeDocument/2006/relationships/tags" Target="../tags/tag1337.xml"/><Relationship Id="rId139" Type="http://schemas.openxmlformats.org/officeDocument/2006/relationships/tags" Target="../tags/tag1342.xml"/><Relationship Id="rId80" Type="http://schemas.openxmlformats.org/officeDocument/2006/relationships/tags" Target="../tags/tag1283.xml"/><Relationship Id="rId85" Type="http://schemas.openxmlformats.org/officeDocument/2006/relationships/tags" Target="../tags/tag1288.xml"/><Relationship Id="rId150" Type="http://schemas.openxmlformats.org/officeDocument/2006/relationships/tags" Target="../tags/tag1353.xml"/><Relationship Id="rId12" Type="http://schemas.openxmlformats.org/officeDocument/2006/relationships/tags" Target="../tags/tag1215.xml"/><Relationship Id="rId17" Type="http://schemas.openxmlformats.org/officeDocument/2006/relationships/tags" Target="../tags/tag1220.xml"/><Relationship Id="rId33" Type="http://schemas.openxmlformats.org/officeDocument/2006/relationships/tags" Target="../tags/tag1236.xml"/><Relationship Id="rId38" Type="http://schemas.openxmlformats.org/officeDocument/2006/relationships/tags" Target="../tags/tag1241.xml"/><Relationship Id="rId59" Type="http://schemas.openxmlformats.org/officeDocument/2006/relationships/tags" Target="../tags/tag1262.xml"/><Relationship Id="rId103" Type="http://schemas.openxmlformats.org/officeDocument/2006/relationships/tags" Target="../tags/tag1306.xml"/><Relationship Id="rId108" Type="http://schemas.openxmlformats.org/officeDocument/2006/relationships/tags" Target="../tags/tag1311.xml"/><Relationship Id="rId124" Type="http://schemas.openxmlformats.org/officeDocument/2006/relationships/tags" Target="../tags/tag1327.xml"/><Relationship Id="rId129" Type="http://schemas.openxmlformats.org/officeDocument/2006/relationships/tags" Target="../tags/tag1332.xml"/><Relationship Id="rId54" Type="http://schemas.openxmlformats.org/officeDocument/2006/relationships/tags" Target="../tags/tag1257.xml"/><Relationship Id="rId70" Type="http://schemas.openxmlformats.org/officeDocument/2006/relationships/tags" Target="../tags/tag1273.xml"/><Relationship Id="rId75" Type="http://schemas.openxmlformats.org/officeDocument/2006/relationships/tags" Target="../tags/tag1278.xml"/><Relationship Id="rId91" Type="http://schemas.openxmlformats.org/officeDocument/2006/relationships/tags" Target="../tags/tag1294.xml"/><Relationship Id="rId96" Type="http://schemas.openxmlformats.org/officeDocument/2006/relationships/tags" Target="../tags/tag1299.xml"/><Relationship Id="rId140" Type="http://schemas.openxmlformats.org/officeDocument/2006/relationships/tags" Target="../tags/tag1343.xml"/><Relationship Id="rId145" Type="http://schemas.openxmlformats.org/officeDocument/2006/relationships/tags" Target="../tags/tag1348.xml"/><Relationship Id="rId1" Type="http://schemas.openxmlformats.org/officeDocument/2006/relationships/tags" Target="../tags/tag1204.xml"/><Relationship Id="rId6" Type="http://schemas.openxmlformats.org/officeDocument/2006/relationships/tags" Target="../tags/tag1209.xml"/><Relationship Id="rId23" Type="http://schemas.openxmlformats.org/officeDocument/2006/relationships/tags" Target="../tags/tag1226.xml"/><Relationship Id="rId28" Type="http://schemas.openxmlformats.org/officeDocument/2006/relationships/tags" Target="../tags/tag1231.xml"/><Relationship Id="rId49" Type="http://schemas.openxmlformats.org/officeDocument/2006/relationships/tags" Target="../tags/tag1252.xml"/><Relationship Id="rId114" Type="http://schemas.openxmlformats.org/officeDocument/2006/relationships/tags" Target="../tags/tag1317.xml"/><Relationship Id="rId119" Type="http://schemas.openxmlformats.org/officeDocument/2006/relationships/tags" Target="../tags/tag1322.xml"/><Relationship Id="rId44" Type="http://schemas.openxmlformats.org/officeDocument/2006/relationships/tags" Target="../tags/tag1247.xml"/><Relationship Id="rId60" Type="http://schemas.openxmlformats.org/officeDocument/2006/relationships/tags" Target="../tags/tag1263.xml"/><Relationship Id="rId65" Type="http://schemas.openxmlformats.org/officeDocument/2006/relationships/tags" Target="../tags/tag1268.xml"/><Relationship Id="rId81" Type="http://schemas.openxmlformats.org/officeDocument/2006/relationships/tags" Target="../tags/tag1284.xml"/><Relationship Id="rId86" Type="http://schemas.openxmlformats.org/officeDocument/2006/relationships/tags" Target="../tags/tag1289.xml"/><Relationship Id="rId130" Type="http://schemas.openxmlformats.org/officeDocument/2006/relationships/tags" Target="../tags/tag1333.xml"/><Relationship Id="rId135" Type="http://schemas.openxmlformats.org/officeDocument/2006/relationships/tags" Target="../tags/tag1338.xml"/><Relationship Id="rId151" Type="http://schemas.openxmlformats.org/officeDocument/2006/relationships/tags" Target="../tags/tag1354.xml"/><Relationship Id="rId13" Type="http://schemas.openxmlformats.org/officeDocument/2006/relationships/tags" Target="../tags/tag1216.xml"/><Relationship Id="rId18" Type="http://schemas.openxmlformats.org/officeDocument/2006/relationships/tags" Target="../tags/tag1221.xml"/><Relationship Id="rId39" Type="http://schemas.openxmlformats.org/officeDocument/2006/relationships/tags" Target="../tags/tag1242.xml"/><Relationship Id="rId109" Type="http://schemas.openxmlformats.org/officeDocument/2006/relationships/tags" Target="../tags/tag1312.xml"/><Relationship Id="rId34" Type="http://schemas.openxmlformats.org/officeDocument/2006/relationships/tags" Target="../tags/tag1237.xml"/><Relationship Id="rId50" Type="http://schemas.openxmlformats.org/officeDocument/2006/relationships/tags" Target="../tags/tag1253.xml"/><Relationship Id="rId55" Type="http://schemas.openxmlformats.org/officeDocument/2006/relationships/tags" Target="../tags/tag1258.xml"/><Relationship Id="rId76" Type="http://schemas.openxmlformats.org/officeDocument/2006/relationships/tags" Target="../tags/tag1279.xml"/><Relationship Id="rId97" Type="http://schemas.openxmlformats.org/officeDocument/2006/relationships/tags" Target="../tags/tag1300.xml"/><Relationship Id="rId104" Type="http://schemas.openxmlformats.org/officeDocument/2006/relationships/tags" Target="../tags/tag1307.xml"/><Relationship Id="rId120" Type="http://schemas.openxmlformats.org/officeDocument/2006/relationships/tags" Target="../tags/tag1323.xml"/><Relationship Id="rId125" Type="http://schemas.openxmlformats.org/officeDocument/2006/relationships/tags" Target="../tags/tag1328.xml"/><Relationship Id="rId141" Type="http://schemas.openxmlformats.org/officeDocument/2006/relationships/tags" Target="../tags/tag1344.xml"/><Relationship Id="rId146" Type="http://schemas.openxmlformats.org/officeDocument/2006/relationships/tags" Target="../tags/tag1349.xml"/><Relationship Id="rId7" Type="http://schemas.openxmlformats.org/officeDocument/2006/relationships/tags" Target="../tags/tag1210.xml"/><Relationship Id="rId71" Type="http://schemas.openxmlformats.org/officeDocument/2006/relationships/tags" Target="../tags/tag1274.xml"/><Relationship Id="rId92" Type="http://schemas.openxmlformats.org/officeDocument/2006/relationships/tags" Target="../tags/tag1295.xml"/><Relationship Id="rId2" Type="http://schemas.openxmlformats.org/officeDocument/2006/relationships/tags" Target="../tags/tag1205.xml"/><Relationship Id="rId29" Type="http://schemas.openxmlformats.org/officeDocument/2006/relationships/tags" Target="../tags/tag1232.xml"/><Relationship Id="rId24" Type="http://schemas.openxmlformats.org/officeDocument/2006/relationships/tags" Target="../tags/tag1227.xml"/><Relationship Id="rId40" Type="http://schemas.openxmlformats.org/officeDocument/2006/relationships/tags" Target="../tags/tag1243.xml"/><Relationship Id="rId45" Type="http://schemas.openxmlformats.org/officeDocument/2006/relationships/tags" Target="../tags/tag1248.xml"/><Relationship Id="rId66" Type="http://schemas.openxmlformats.org/officeDocument/2006/relationships/tags" Target="../tags/tag1269.xml"/><Relationship Id="rId87" Type="http://schemas.openxmlformats.org/officeDocument/2006/relationships/tags" Target="../tags/tag1290.xml"/><Relationship Id="rId110" Type="http://schemas.openxmlformats.org/officeDocument/2006/relationships/tags" Target="../tags/tag1313.xml"/><Relationship Id="rId115" Type="http://schemas.openxmlformats.org/officeDocument/2006/relationships/tags" Target="../tags/tag1318.xml"/><Relationship Id="rId131" Type="http://schemas.openxmlformats.org/officeDocument/2006/relationships/tags" Target="../tags/tag1334.xml"/><Relationship Id="rId136" Type="http://schemas.openxmlformats.org/officeDocument/2006/relationships/tags" Target="../tags/tag1339.xml"/><Relationship Id="rId61" Type="http://schemas.openxmlformats.org/officeDocument/2006/relationships/tags" Target="../tags/tag1264.xml"/><Relationship Id="rId82" Type="http://schemas.openxmlformats.org/officeDocument/2006/relationships/tags" Target="../tags/tag1285.xml"/><Relationship Id="rId152" Type="http://schemas.openxmlformats.org/officeDocument/2006/relationships/tags" Target="../tags/tag1355.xml"/><Relationship Id="rId19" Type="http://schemas.openxmlformats.org/officeDocument/2006/relationships/tags" Target="../tags/tag1222.xml"/><Relationship Id="rId14" Type="http://schemas.openxmlformats.org/officeDocument/2006/relationships/tags" Target="../tags/tag1217.xml"/><Relationship Id="rId30" Type="http://schemas.openxmlformats.org/officeDocument/2006/relationships/tags" Target="../tags/tag1233.xml"/><Relationship Id="rId35" Type="http://schemas.openxmlformats.org/officeDocument/2006/relationships/tags" Target="../tags/tag1238.xml"/><Relationship Id="rId56" Type="http://schemas.openxmlformats.org/officeDocument/2006/relationships/tags" Target="../tags/tag1259.xml"/><Relationship Id="rId77" Type="http://schemas.openxmlformats.org/officeDocument/2006/relationships/tags" Target="../tags/tag1280.xml"/><Relationship Id="rId100" Type="http://schemas.openxmlformats.org/officeDocument/2006/relationships/tags" Target="../tags/tag1303.xml"/><Relationship Id="rId105" Type="http://schemas.openxmlformats.org/officeDocument/2006/relationships/tags" Target="../tags/tag1308.xml"/><Relationship Id="rId126" Type="http://schemas.openxmlformats.org/officeDocument/2006/relationships/tags" Target="../tags/tag1329.xml"/><Relationship Id="rId147" Type="http://schemas.openxmlformats.org/officeDocument/2006/relationships/tags" Target="../tags/tag1350.xml"/><Relationship Id="rId8" Type="http://schemas.openxmlformats.org/officeDocument/2006/relationships/tags" Target="../tags/tag1211.xml"/><Relationship Id="rId51" Type="http://schemas.openxmlformats.org/officeDocument/2006/relationships/tags" Target="../tags/tag1254.xml"/><Relationship Id="rId72" Type="http://schemas.openxmlformats.org/officeDocument/2006/relationships/tags" Target="../tags/tag1275.xml"/><Relationship Id="rId93" Type="http://schemas.openxmlformats.org/officeDocument/2006/relationships/tags" Target="../tags/tag1296.xml"/><Relationship Id="rId98" Type="http://schemas.openxmlformats.org/officeDocument/2006/relationships/tags" Target="../tags/tag1301.xml"/><Relationship Id="rId121" Type="http://schemas.openxmlformats.org/officeDocument/2006/relationships/tags" Target="../tags/tag1324.xml"/><Relationship Id="rId142" Type="http://schemas.openxmlformats.org/officeDocument/2006/relationships/tags" Target="../tags/tag1345.xml"/><Relationship Id="rId3" Type="http://schemas.openxmlformats.org/officeDocument/2006/relationships/tags" Target="../tags/tag1206.xml"/><Relationship Id="rId25" Type="http://schemas.openxmlformats.org/officeDocument/2006/relationships/tags" Target="../tags/tag1228.xml"/><Relationship Id="rId46" Type="http://schemas.openxmlformats.org/officeDocument/2006/relationships/tags" Target="../tags/tag1249.xml"/><Relationship Id="rId67" Type="http://schemas.openxmlformats.org/officeDocument/2006/relationships/tags" Target="../tags/tag1270.xml"/><Relationship Id="rId116" Type="http://schemas.openxmlformats.org/officeDocument/2006/relationships/tags" Target="../tags/tag1319.xml"/><Relationship Id="rId137" Type="http://schemas.openxmlformats.org/officeDocument/2006/relationships/tags" Target="../tags/tag1340.xml"/><Relationship Id="rId20" Type="http://schemas.openxmlformats.org/officeDocument/2006/relationships/tags" Target="../tags/tag1223.xml"/><Relationship Id="rId41" Type="http://schemas.openxmlformats.org/officeDocument/2006/relationships/tags" Target="../tags/tag1244.xml"/><Relationship Id="rId62" Type="http://schemas.openxmlformats.org/officeDocument/2006/relationships/tags" Target="../tags/tag1265.xml"/><Relationship Id="rId83" Type="http://schemas.openxmlformats.org/officeDocument/2006/relationships/tags" Target="../tags/tag1286.xml"/><Relationship Id="rId88" Type="http://schemas.openxmlformats.org/officeDocument/2006/relationships/tags" Target="../tags/tag1291.xml"/><Relationship Id="rId111" Type="http://schemas.openxmlformats.org/officeDocument/2006/relationships/tags" Target="../tags/tag1314.xml"/><Relationship Id="rId132" Type="http://schemas.openxmlformats.org/officeDocument/2006/relationships/tags" Target="../tags/tag1335.xml"/><Relationship Id="rId153" Type="http://schemas.openxmlformats.org/officeDocument/2006/relationships/slideLayout" Target="../slideLayouts/slideLayout7.xml"/><Relationship Id="rId15" Type="http://schemas.openxmlformats.org/officeDocument/2006/relationships/tags" Target="../tags/tag1218.xml"/><Relationship Id="rId36" Type="http://schemas.openxmlformats.org/officeDocument/2006/relationships/tags" Target="../tags/tag1239.xml"/><Relationship Id="rId57" Type="http://schemas.openxmlformats.org/officeDocument/2006/relationships/tags" Target="../tags/tag1260.xml"/><Relationship Id="rId106" Type="http://schemas.openxmlformats.org/officeDocument/2006/relationships/tags" Target="../tags/tag1309.xml"/><Relationship Id="rId127" Type="http://schemas.openxmlformats.org/officeDocument/2006/relationships/tags" Target="../tags/tag1330.xml"/><Relationship Id="rId10" Type="http://schemas.openxmlformats.org/officeDocument/2006/relationships/tags" Target="../tags/tag1213.xml"/><Relationship Id="rId31" Type="http://schemas.openxmlformats.org/officeDocument/2006/relationships/tags" Target="../tags/tag1234.xml"/><Relationship Id="rId52" Type="http://schemas.openxmlformats.org/officeDocument/2006/relationships/tags" Target="../tags/tag1255.xml"/><Relationship Id="rId73" Type="http://schemas.openxmlformats.org/officeDocument/2006/relationships/tags" Target="../tags/tag1276.xml"/><Relationship Id="rId78" Type="http://schemas.openxmlformats.org/officeDocument/2006/relationships/tags" Target="../tags/tag1281.xml"/><Relationship Id="rId94" Type="http://schemas.openxmlformats.org/officeDocument/2006/relationships/tags" Target="../tags/tag1297.xml"/><Relationship Id="rId99" Type="http://schemas.openxmlformats.org/officeDocument/2006/relationships/tags" Target="../tags/tag1302.xml"/><Relationship Id="rId101" Type="http://schemas.openxmlformats.org/officeDocument/2006/relationships/tags" Target="../tags/tag1304.xml"/><Relationship Id="rId122" Type="http://schemas.openxmlformats.org/officeDocument/2006/relationships/tags" Target="../tags/tag1325.xml"/><Relationship Id="rId143" Type="http://schemas.openxmlformats.org/officeDocument/2006/relationships/tags" Target="../tags/tag1346.xml"/><Relationship Id="rId148" Type="http://schemas.openxmlformats.org/officeDocument/2006/relationships/tags" Target="../tags/tag1351.xml"/><Relationship Id="rId4" Type="http://schemas.openxmlformats.org/officeDocument/2006/relationships/tags" Target="../tags/tag1207.xml"/><Relationship Id="rId9" Type="http://schemas.openxmlformats.org/officeDocument/2006/relationships/tags" Target="../tags/tag1212.xml"/><Relationship Id="rId26" Type="http://schemas.openxmlformats.org/officeDocument/2006/relationships/tags" Target="../tags/tag1229.xml"/><Relationship Id="rId47" Type="http://schemas.openxmlformats.org/officeDocument/2006/relationships/tags" Target="../tags/tag1250.xml"/><Relationship Id="rId68" Type="http://schemas.openxmlformats.org/officeDocument/2006/relationships/tags" Target="../tags/tag1271.xml"/><Relationship Id="rId89" Type="http://schemas.openxmlformats.org/officeDocument/2006/relationships/tags" Target="../tags/tag1292.xml"/><Relationship Id="rId112" Type="http://schemas.openxmlformats.org/officeDocument/2006/relationships/tags" Target="../tags/tag1315.xml"/><Relationship Id="rId133" Type="http://schemas.openxmlformats.org/officeDocument/2006/relationships/tags" Target="../tags/tag1336.xml"/><Relationship Id="rId154" Type="http://schemas.openxmlformats.org/officeDocument/2006/relationships/image" Target="../media/image17.png"/><Relationship Id="rId16" Type="http://schemas.openxmlformats.org/officeDocument/2006/relationships/tags" Target="../tags/tag1219.xml"/><Relationship Id="rId37" Type="http://schemas.openxmlformats.org/officeDocument/2006/relationships/tags" Target="../tags/tag1240.xml"/><Relationship Id="rId58" Type="http://schemas.openxmlformats.org/officeDocument/2006/relationships/tags" Target="../tags/tag1261.xml"/><Relationship Id="rId79" Type="http://schemas.openxmlformats.org/officeDocument/2006/relationships/tags" Target="../tags/tag1282.xml"/><Relationship Id="rId102" Type="http://schemas.openxmlformats.org/officeDocument/2006/relationships/tags" Target="../tags/tag1305.xml"/><Relationship Id="rId123" Type="http://schemas.openxmlformats.org/officeDocument/2006/relationships/tags" Target="../tags/tag1326.xml"/><Relationship Id="rId144" Type="http://schemas.openxmlformats.org/officeDocument/2006/relationships/tags" Target="../tags/tag1347.xml"/><Relationship Id="rId90" Type="http://schemas.openxmlformats.org/officeDocument/2006/relationships/tags" Target="../tags/tag1293.xml"/></Relationships>
</file>

<file path=ppt/slides/_rels/slide28.xml.rels><?xml version="1.0" encoding="UTF-8" standalone="yes"?>
<Relationships xmlns="http://schemas.openxmlformats.org/package/2006/relationships"><Relationship Id="rId26" Type="http://schemas.openxmlformats.org/officeDocument/2006/relationships/tags" Target="../tags/tag1381.xml"/><Relationship Id="rId21" Type="http://schemas.openxmlformats.org/officeDocument/2006/relationships/tags" Target="../tags/tag1376.xml"/><Relationship Id="rId42" Type="http://schemas.openxmlformats.org/officeDocument/2006/relationships/tags" Target="../tags/tag1397.xml"/><Relationship Id="rId47" Type="http://schemas.openxmlformats.org/officeDocument/2006/relationships/tags" Target="../tags/tag1402.xml"/><Relationship Id="rId63" Type="http://schemas.openxmlformats.org/officeDocument/2006/relationships/tags" Target="../tags/tag1418.xml"/><Relationship Id="rId68" Type="http://schemas.openxmlformats.org/officeDocument/2006/relationships/tags" Target="../tags/tag1423.xml"/><Relationship Id="rId84" Type="http://schemas.openxmlformats.org/officeDocument/2006/relationships/tags" Target="../tags/tag1439.xml"/><Relationship Id="rId89" Type="http://schemas.openxmlformats.org/officeDocument/2006/relationships/tags" Target="../tags/tag1444.xml"/><Relationship Id="rId16" Type="http://schemas.openxmlformats.org/officeDocument/2006/relationships/tags" Target="../tags/tag1371.xml"/><Relationship Id="rId11" Type="http://schemas.openxmlformats.org/officeDocument/2006/relationships/tags" Target="../tags/tag1366.xml"/><Relationship Id="rId32" Type="http://schemas.openxmlformats.org/officeDocument/2006/relationships/tags" Target="../tags/tag1387.xml"/><Relationship Id="rId37" Type="http://schemas.openxmlformats.org/officeDocument/2006/relationships/tags" Target="../tags/tag1392.xml"/><Relationship Id="rId53" Type="http://schemas.openxmlformats.org/officeDocument/2006/relationships/tags" Target="../tags/tag1408.xml"/><Relationship Id="rId58" Type="http://schemas.openxmlformats.org/officeDocument/2006/relationships/tags" Target="../tags/tag1413.xml"/><Relationship Id="rId74" Type="http://schemas.openxmlformats.org/officeDocument/2006/relationships/tags" Target="../tags/tag1429.xml"/><Relationship Id="rId79" Type="http://schemas.openxmlformats.org/officeDocument/2006/relationships/tags" Target="../tags/tag1434.xml"/><Relationship Id="rId5" Type="http://schemas.openxmlformats.org/officeDocument/2006/relationships/tags" Target="../tags/tag1360.xml"/><Relationship Id="rId90" Type="http://schemas.openxmlformats.org/officeDocument/2006/relationships/tags" Target="../tags/tag1445.xml"/><Relationship Id="rId95" Type="http://schemas.openxmlformats.org/officeDocument/2006/relationships/tags" Target="../tags/tag1450.xml"/><Relationship Id="rId22" Type="http://schemas.openxmlformats.org/officeDocument/2006/relationships/tags" Target="../tags/tag1377.xml"/><Relationship Id="rId27" Type="http://schemas.openxmlformats.org/officeDocument/2006/relationships/tags" Target="../tags/tag1382.xml"/><Relationship Id="rId43" Type="http://schemas.openxmlformats.org/officeDocument/2006/relationships/tags" Target="../tags/tag1398.xml"/><Relationship Id="rId48" Type="http://schemas.openxmlformats.org/officeDocument/2006/relationships/tags" Target="../tags/tag1403.xml"/><Relationship Id="rId64" Type="http://schemas.openxmlformats.org/officeDocument/2006/relationships/tags" Target="../tags/tag1419.xml"/><Relationship Id="rId69" Type="http://schemas.openxmlformats.org/officeDocument/2006/relationships/tags" Target="../tags/tag1424.xml"/><Relationship Id="rId80" Type="http://schemas.openxmlformats.org/officeDocument/2006/relationships/tags" Target="../tags/tag1435.xml"/><Relationship Id="rId85" Type="http://schemas.openxmlformats.org/officeDocument/2006/relationships/tags" Target="../tags/tag1440.xml"/><Relationship Id="rId3" Type="http://schemas.openxmlformats.org/officeDocument/2006/relationships/tags" Target="../tags/tag1358.xml"/><Relationship Id="rId12" Type="http://schemas.openxmlformats.org/officeDocument/2006/relationships/tags" Target="../tags/tag1367.xml"/><Relationship Id="rId17" Type="http://schemas.openxmlformats.org/officeDocument/2006/relationships/tags" Target="../tags/tag1372.xml"/><Relationship Id="rId25" Type="http://schemas.openxmlformats.org/officeDocument/2006/relationships/tags" Target="../tags/tag1380.xml"/><Relationship Id="rId33" Type="http://schemas.openxmlformats.org/officeDocument/2006/relationships/tags" Target="../tags/tag1388.xml"/><Relationship Id="rId38" Type="http://schemas.openxmlformats.org/officeDocument/2006/relationships/tags" Target="../tags/tag1393.xml"/><Relationship Id="rId46" Type="http://schemas.openxmlformats.org/officeDocument/2006/relationships/tags" Target="../tags/tag1401.xml"/><Relationship Id="rId59" Type="http://schemas.openxmlformats.org/officeDocument/2006/relationships/tags" Target="../tags/tag1414.xml"/><Relationship Id="rId67" Type="http://schemas.openxmlformats.org/officeDocument/2006/relationships/tags" Target="../tags/tag1422.xml"/><Relationship Id="rId20" Type="http://schemas.openxmlformats.org/officeDocument/2006/relationships/tags" Target="../tags/tag1375.xml"/><Relationship Id="rId41" Type="http://schemas.openxmlformats.org/officeDocument/2006/relationships/tags" Target="../tags/tag1396.xml"/><Relationship Id="rId54" Type="http://schemas.openxmlformats.org/officeDocument/2006/relationships/tags" Target="../tags/tag1409.xml"/><Relationship Id="rId62" Type="http://schemas.openxmlformats.org/officeDocument/2006/relationships/tags" Target="../tags/tag1417.xml"/><Relationship Id="rId70" Type="http://schemas.openxmlformats.org/officeDocument/2006/relationships/tags" Target="../tags/tag1425.xml"/><Relationship Id="rId75" Type="http://schemas.openxmlformats.org/officeDocument/2006/relationships/tags" Target="../tags/tag1430.xml"/><Relationship Id="rId83" Type="http://schemas.openxmlformats.org/officeDocument/2006/relationships/tags" Target="../tags/tag1438.xml"/><Relationship Id="rId88" Type="http://schemas.openxmlformats.org/officeDocument/2006/relationships/tags" Target="../tags/tag1443.xml"/><Relationship Id="rId91" Type="http://schemas.openxmlformats.org/officeDocument/2006/relationships/tags" Target="../tags/tag1446.xml"/><Relationship Id="rId96" Type="http://schemas.openxmlformats.org/officeDocument/2006/relationships/slideLayout" Target="../slideLayouts/slideLayout7.xml"/><Relationship Id="rId1" Type="http://schemas.openxmlformats.org/officeDocument/2006/relationships/tags" Target="../tags/tag1356.xml"/><Relationship Id="rId6" Type="http://schemas.openxmlformats.org/officeDocument/2006/relationships/tags" Target="../tags/tag1361.xml"/><Relationship Id="rId15" Type="http://schemas.openxmlformats.org/officeDocument/2006/relationships/tags" Target="../tags/tag1370.xml"/><Relationship Id="rId23" Type="http://schemas.openxmlformats.org/officeDocument/2006/relationships/tags" Target="../tags/tag1378.xml"/><Relationship Id="rId28" Type="http://schemas.openxmlformats.org/officeDocument/2006/relationships/tags" Target="../tags/tag1383.xml"/><Relationship Id="rId36" Type="http://schemas.openxmlformats.org/officeDocument/2006/relationships/tags" Target="../tags/tag1391.xml"/><Relationship Id="rId49" Type="http://schemas.openxmlformats.org/officeDocument/2006/relationships/tags" Target="../tags/tag1404.xml"/><Relationship Id="rId57" Type="http://schemas.openxmlformats.org/officeDocument/2006/relationships/tags" Target="../tags/tag1412.xml"/><Relationship Id="rId10" Type="http://schemas.openxmlformats.org/officeDocument/2006/relationships/tags" Target="../tags/tag1365.xml"/><Relationship Id="rId31" Type="http://schemas.openxmlformats.org/officeDocument/2006/relationships/tags" Target="../tags/tag1386.xml"/><Relationship Id="rId44" Type="http://schemas.openxmlformats.org/officeDocument/2006/relationships/tags" Target="../tags/tag1399.xml"/><Relationship Id="rId52" Type="http://schemas.openxmlformats.org/officeDocument/2006/relationships/tags" Target="../tags/tag1407.xml"/><Relationship Id="rId60" Type="http://schemas.openxmlformats.org/officeDocument/2006/relationships/tags" Target="../tags/tag1415.xml"/><Relationship Id="rId65" Type="http://schemas.openxmlformats.org/officeDocument/2006/relationships/tags" Target="../tags/tag1420.xml"/><Relationship Id="rId73" Type="http://schemas.openxmlformats.org/officeDocument/2006/relationships/tags" Target="../tags/tag1428.xml"/><Relationship Id="rId78" Type="http://schemas.openxmlformats.org/officeDocument/2006/relationships/tags" Target="../tags/tag1433.xml"/><Relationship Id="rId81" Type="http://schemas.openxmlformats.org/officeDocument/2006/relationships/tags" Target="../tags/tag1436.xml"/><Relationship Id="rId86" Type="http://schemas.openxmlformats.org/officeDocument/2006/relationships/tags" Target="../tags/tag1441.xml"/><Relationship Id="rId94" Type="http://schemas.openxmlformats.org/officeDocument/2006/relationships/tags" Target="../tags/tag1449.xml"/><Relationship Id="rId4" Type="http://schemas.openxmlformats.org/officeDocument/2006/relationships/tags" Target="../tags/tag1359.xml"/><Relationship Id="rId9" Type="http://schemas.openxmlformats.org/officeDocument/2006/relationships/tags" Target="../tags/tag1364.xml"/><Relationship Id="rId13" Type="http://schemas.openxmlformats.org/officeDocument/2006/relationships/tags" Target="../tags/tag1368.xml"/><Relationship Id="rId18" Type="http://schemas.openxmlformats.org/officeDocument/2006/relationships/tags" Target="../tags/tag1373.xml"/><Relationship Id="rId39" Type="http://schemas.openxmlformats.org/officeDocument/2006/relationships/tags" Target="../tags/tag1394.xml"/><Relationship Id="rId34" Type="http://schemas.openxmlformats.org/officeDocument/2006/relationships/tags" Target="../tags/tag1389.xml"/><Relationship Id="rId50" Type="http://schemas.openxmlformats.org/officeDocument/2006/relationships/tags" Target="../tags/tag1405.xml"/><Relationship Id="rId55" Type="http://schemas.openxmlformats.org/officeDocument/2006/relationships/tags" Target="../tags/tag1410.xml"/><Relationship Id="rId76" Type="http://schemas.openxmlformats.org/officeDocument/2006/relationships/tags" Target="../tags/tag1431.xml"/><Relationship Id="rId97" Type="http://schemas.openxmlformats.org/officeDocument/2006/relationships/image" Target="../media/image17.png"/><Relationship Id="rId7" Type="http://schemas.openxmlformats.org/officeDocument/2006/relationships/tags" Target="../tags/tag1362.xml"/><Relationship Id="rId71" Type="http://schemas.openxmlformats.org/officeDocument/2006/relationships/tags" Target="../tags/tag1426.xml"/><Relationship Id="rId92" Type="http://schemas.openxmlformats.org/officeDocument/2006/relationships/tags" Target="../tags/tag1447.xml"/><Relationship Id="rId2" Type="http://schemas.openxmlformats.org/officeDocument/2006/relationships/tags" Target="../tags/tag1357.xml"/><Relationship Id="rId29" Type="http://schemas.openxmlformats.org/officeDocument/2006/relationships/tags" Target="../tags/tag1384.xml"/><Relationship Id="rId24" Type="http://schemas.openxmlformats.org/officeDocument/2006/relationships/tags" Target="../tags/tag1379.xml"/><Relationship Id="rId40" Type="http://schemas.openxmlformats.org/officeDocument/2006/relationships/tags" Target="../tags/tag1395.xml"/><Relationship Id="rId45" Type="http://schemas.openxmlformats.org/officeDocument/2006/relationships/tags" Target="../tags/tag1400.xml"/><Relationship Id="rId66" Type="http://schemas.openxmlformats.org/officeDocument/2006/relationships/tags" Target="../tags/tag1421.xml"/><Relationship Id="rId87" Type="http://schemas.openxmlformats.org/officeDocument/2006/relationships/tags" Target="../tags/tag1442.xml"/><Relationship Id="rId61" Type="http://schemas.openxmlformats.org/officeDocument/2006/relationships/tags" Target="../tags/tag1416.xml"/><Relationship Id="rId82" Type="http://schemas.openxmlformats.org/officeDocument/2006/relationships/tags" Target="../tags/tag1437.xml"/><Relationship Id="rId19" Type="http://schemas.openxmlformats.org/officeDocument/2006/relationships/tags" Target="../tags/tag1374.xml"/><Relationship Id="rId14" Type="http://schemas.openxmlformats.org/officeDocument/2006/relationships/tags" Target="../tags/tag1369.xml"/><Relationship Id="rId30" Type="http://schemas.openxmlformats.org/officeDocument/2006/relationships/tags" Target="../tags/tag1385.xml"/><Relationship Id="rId35" Type="http://schemas.openxmlformats.org/officeDocument/2006/relationships/tags" Target="../tags/tag1390.xml"/><Relationship Id="rId56" Type="http://schemas.openxmlformats.org/officeDocument/2006/relationships/tags" Target="../tags/tag1411.xml"/><Relationship Id="rId77" Type="http://schemas.openxmlformats.org/officeDocument/2006/relationships/tags" Target="../tags/tag1432.xml"/><Relationship Id="rId8" Type="http://schemas.openxmlformats.org/officeDocument/2006/relationships/tags" Target="../tags/tag1363.xml"/><Relationship Id="rId51" Type="http://schemas.openxmlformats.org/officeDocument/2006/relationships/tags" Target="../tags/tag1406.xml"/><Relationship Id="rId72" Type="http://schemas.openxmlformats.org/officeDocument/2006/relationships/tags" Target="../tags/tag1427.xml"/><Relationship Id="rId93" Type="http://schemas.openxmlformats.org/officeDocument/2006/relationships/tags" Target="../tags/tag1448.xml"/></Relationships>
</file>

<file path=ppt/slides/_rels/slide2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customXml" Target="../ink/ink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6" Type="http://schemas.openxmlformats.org/officeDocument/2006/relationships/tags" Target="../tags/tag109.xml"/><Relationship Id="rId21" Type="http://schemas.openxmlformats.org/officeDocument/2006/relationships/tags" Target="../tags/tag104.xml"/><Relationship Id="rId42" Type="http://schemas.openxmlformats.org/officeDocument/2006/relationships/tags" Target="../tags/tag125.xml"/><Relationship Id="rId47" Type="http://schemas.openxmlformats.org/officeDocument/2006/relationships/tags" Target="../tags/tag130.xml"/><Relationship Id="rId63" Type="http://schemas.openxmlformats.org/officeDocument/2006/relationships/tags" Target="../tags/tag146.xml"/><Relationship Id="rId68" Type="http://schemas.openxmlformats.org/officeDocument/2006/relationships/tags" Target="../tags/tag151.xml"/><Relationship Id="rId84" Type="http://schemas.openxmlformats.org/officeDocument/2006/relationships/tags" Target="../tags/tag167.xml"/><Relationship Id="rId89" Type="http://schemas.openxmlformats.org/officeDocument/2006/relationships/image" Target="../media/image18.png"/><Relationship Id="rId16" Type="http://schemas.openxmlformats.org/officeDocument/2006/relationships/tags" Target="../tags/tag99.xml"/><Relationship Id="rId11" Type="http://schemas.openxmlformats.org/officeDocument/2006/relationships/tags" Target="../tags/tag94.xml"/><Relationship Id="rId32" Type="http://schemas.openxmlformats.org/officeDocument/2006/relationships/tags" Target="../tags/tag115.xml"/><Relationship Id="rId37" Type="http://schemas.openxmlformats.org/officeDocument/2006/relationships/tags" Target="../tags/tag120.xml"/><Relationship Id="rId53" Type="http://schemas.openxmlformats.org/officeDocument/2006/relationships/tags" Target="../tags/tag136.xml"/><Relationship Id="rId58" Type="http://schemas.openxmlformats.org/officeDocument/2006/relationships/tags" Target="../tags/tag141.xml"/><Relationship Id="rId74" Type="http://schemas.openxmlformats.org/officeDocument/2006/relationships/tags" Target="../tags/tag157.xml"/><Relationship Id="rId79" Type="http://schemas.openxmlformats.org/officeDocument/2006/relationships/tags" Target="../tags/tag162.xml"/><Relationship Id="rId5" Type="http://schemas.openxmlformats.org/officeDocument/2006/relationships/tags" Target="../tags/tag88.xml"/><Relationship Id="rId14" Type="http://schemas.openxmlformats.org/officeDocument/2006/relationships/tags" Target="../tags/tag97.xml"/><Relationship Id="rId22" Type="http://schemas.openxmlformats.org/officeDocument/2006/relationships/tags" Target="../tags/tag105.xml"/><Relationship Id="rId27" Type="http://schemas.openxmlformats.org/officeDocument/2006/relationships/tags" Target="../tags/tag110.xml"/><Relationship Id="rId30" Type="http://schemas.openxmlformats.org/officeDocument/2006/relationships/tags" Target="../tags/tag113.xml"/><Relationship Id="rId35" Type="http://schemas.openxmlformats.org/officeDocument/2006/relationships/tags" Target="../tags/tag118.xml"/><Relationship Id="rId43" Type="http://schemas.openxmlformats.org/officeDocument/2006/relationships/tags" Target="../tags/tag126.xml"/><Relationship Id="rId48" Type="http://schemas.openxmlformats.org/officeDocument/2006/relationships/tags" Target="../tags/tag131.xml"/><Relationship Id="rId56" Type="http://schemas.openxmlformats.org/officeDocument/2006/relationships/tags" Target="../tags/tag139.xml"/><Relationship Id="rId64" Type="http://schemas.openxmlformats.org/officeDocument/2006/relationships/tags" Target="../tags/tag147.xml"/><Relationship Id="rId69" Type="http://schemas.openxmlformats.org/officeDocument/2006/relationships/tags" Target="../tags/tag152.xml"/><Relationship Id="rId77" Type="http://schemas.openxmlformats.org/officeDocument/2006/relationships/tags" Target="../tags/tag160.xml"/><Relationship Id="rId8" Type="http://schemas.openxmlformats.org/officeDocument/2006/relationships/tags" Target="../tags/tag91.xml"/><Relationship Id="rId51" Type="http://schemas.openxmlformats.org/officeDocument/2006/relationships/tags" Target="../tags/tag134.xml"/><Relationship Id="rId72" Type="http://schemas.openxmlformats.org/officeDocument/2006/relationships/tags" Target="../tags/tag155.xml"/><Relationship Id="rId80" Type="http://schemas.openxmlformats.org/officeDocument/2006/relationships/tags" Target="../tags/tag163.xml"/><Relationship Id="rId85" Type="http://schemas.openxmlformats.org/officeDocument/2006/relationships/tags" Target="../tags/tag168.xml"/><Relationship Id="rId3" Type="http://schemas.openxmlformats.org/officeDocument/2006/relationships/tags" Target="../tags/tag86.xml"/><Relationship Id="rId12" Type="http://schemas.openxmlformats.org/officeDocument/2006/relationships/tags" Target="../tags/tag95.xml"/><Relationship Id="rId17" Type="http://schemas.openxmlformats.org/officeDocument/2006/relationships/tags" Target="../tags/tag100.xml"/><Relationship Id="rId25" Type="http://schemas.openxmlformats.org/officeDocument/2006/relationships/tags" Target="../tags/tag108.xml"/><Relationship Id="rId33" Type="http://schemas.openxmlformats.org/officeDocument/2006/relationships/tags" Target="../tags/tag116.xml"/><Relationship Id="rId38" Type="http://schemas.openxmlformats.org/officeDocument/2006/relationships/tags" Target="../tags/tag121.xml"/><Relationship Id="rId46" Type="http://schemas.openxmlformats.org/officeDocument/2006/relationships/tags" Target="../tags/tag129.xml"/><Relationship Id="rId59" Type="http://schemas.openxmlformats.org/officeDocument/2006/relationships/tags" Target="../tags/tag142.xml"/><Relationship Id="rId67" Type="http://schemas.openxmlformats.org/officeDocument/2006/relationships/tags" Target="../tags/tag150.xml"/><Relationship Id="rId20" Type="http://schemas.openxmlformats.org/officeDocument/2006/relationships/tags" Target="../tags/tag103.xml"/><Relationship Id="rId41" Type="http://schemas.openxmlformats.org/officeDocument/2006/relationships/tags" Target="../tags/tag124.xml"/><Relationship Id="rId54" Type="http://schemas.openxmlformats.org/officeDocument/2006/relationships/tags" Target="../tags/tag137.xml"/><Relationship Id="rId62" Type="http://schemas.openxmlformats.org/officeDocument/2006/relationships/tags" Target="../tags/tag145.xml"/><Relationship Id="rId70" Type="http://schemas.openxmlformats.org/officeDocument/2006/relationships/tags" Target="../tags/tag153.xml"/><Relationship Id="rId75" Type="http://schemas.openxmlformats.org/officeDocument/2006/relationships/tags" Target="../tags/tag158.xml"/><Relationship Id="rId83" Type="http://schemas.openxmlformats.org/officeDocument/2006/relationships/tags" Target="../tags/tag166.xml"/><Relationship Id="rId88" Type="http://schemas.openxmlformats.org/officeDocument/2006/relationships/image" Target="../media/image17.png"/><Relationship Id="rId1" Type="http://schemas.openxmlformats.org/officeDocument/2006/relationships/tags" Target="../tags/tag84.xml"/><Relationship Id="rId6" Type="http://schemas.openxmlformats.org/officeDocument/2006/relationships/tags" Target="../tags/tag89.xml"/><Relationship Id="rId15" Type="http://schemas.openxmlformats.org/officeDocument/2006/relationships/tags" Target="../tags/tag98.xml"/><Relationship Id="rId23" Type="http://schemas.openxmlformats.org/officeDocument/2006/relationships/tags" Target="../tags/tag106.xml"/><Relationship Id="rId28" Type="http://schemas.openxmlformats.org/officeDocument/2006/relationships/tags" Target="../tags/tag111.xml"/><Relationship Id="rId36" Type="http://schemas.openxmlformats.org/officeDocument/2006/relationships/tags" Target="../tags/tag119.xml"/><Relationship Id="rId49" Type="http://schemas.openxmlformats.org/officeDocument/2006/relationships/tags" Target="../tags/tag132.xml"/><Relationship Id="rId57" Type="http://schemas.openxmlformats.org/officeDocument/2006/relationships/tags" Target="../tags/tag140.xml"/><Relationship Id="rId10" Type="http://schemas.openxmlformats.org/officeDocument/2006/relationships/tags" Target="../tags/tag93.xml"/><Relationship Id="rId31" Type="http://schemas.openxmlformats.org/officeDocument/2006/relationships/tags" Target="../tags/tag114.xml"/><Relationship Id="rId44" Type="http://schemas.openxmlformats.org/officeDocument/2006/relationships/tags" Target="../tags/tag127.xml"/><Relationship Id="rId52" Type="http://schemas.openxmlformats.org/officeDocument/2006/relationships/tags" Target="../tags/tag135.xml"/><Relationship Id="rId60" Type="http://schemas.openxmlformats.org/officeDocument/2006/relationships/tags" Target="../tags/tag143.xml"/><Relationship Id="rId65" Type="http://schemas.openxmlformats.org/officeDocument/2006/relationships/tags" Target="../tags/tag148.xml"/><Relationship Id="rId73" Type="http://schemas.openxmlformats.org/officeDocument/2006/relationships/tags" Target="../tags/tag156.xml"/><Relationship Id="rId78" Type="http://schemas.openxmlformats.org/officeDocument/2006/relationships/tags" Target="../tags/tag161.xml"/><Relationship Id="rId81" Type="http://schemas.openxmlformats.org/officeDocument/2006/relationships/tags" Target="../tags/tag164.xml"/><Relationship Id="rId86" Type="http://schemas.openxmlformats.org/officeDocument/2006/relationships/tags" Target="../tags/tag169.xml"/><Relationship Id="rId4" Type="http://schemas.openxmlformats.org/officeDocument/2006/relationships/tags" Target="../tags/tag87.xml"/><Relationship Id="rId9" Type="http://schemas.openxmlformats.org/officeDocument/2006/relationships/tags" Target="../tags/tag92.xml"/><Relationship Id="rId13" Type="http://schemas.openxmlformats.org/officeDocument/2006/relationships/tags" Target="../tags/tag96.xml"/><Relationship Id="rId18" Type="http://schemas.openxmlformats.org/officeDocument/2006/relationships/tags" Target="../tags/tag101.xml"/><Relationship Id="rId39" Type="http://schemas.openxmlformats.org/officeDocument/2006/relationships/tags" Target="../tags/tag122.xml"/><Relationship Id="rId34" Type="http://schemas.openxmlformats.org/officeDocument/2006/relationships/tags" Target="../tags/tag117.xml"/><Relationship Id="rId50" Type="http://schemas.openxmlformats.org/officeDocument/2006/relationships/tags" Target="../tags/tag133.xml"/><Relationship Id="rId55" Type="http://schemas.openxmlformats.org/officeDocument/2006/relationships/tags" Target="../tags/tag138.xml"/><Relationship Id="rId76" Type="http://schemas.openxmlformats.org/officeDocument/2006/relationships/tags" Target="../tags/tag159.xml"/><Relationship Id="rId7" Type="http://schemas.openxmlformats.org/officeDocument/2006/relationships/tags" Target="../tags/tag90.xml"/><Relationship Id="rId71" Type="http://schemas.openxmlformats.org/officeDocument/2006/relationships/tags" Target="../tags/tag154.xml"/><Relationship Id="rId2" Type="http://schemas.openxmlformats.org/officeDocument/2006/relationships/tags" Target="../tags/tag85.xml"/><Relationship Id="rId29" Type="http://schemas.openxmlformats.org/officeDocument/2006/relationships/tags" Target="../tags/tag112.xml"/><Relationship Id="rId24" Type="http://schemas.openxmlformats.org/officeDocument/2006/relationships/tags" Target="../tags/tag107.xml"/><Relationship Id="rId40" Type="http://schemas.openxmlformats.org/officeDocument/2006/relationships/tags" Target="../tags/tag123.xml"/><Relationship Id="rId45" Type="http://schemas.openxmlformats.org/officeDocument/2006/relationships/tags" Target="../tags/tag128.xml"/><Relationship Id="rId66" Type="http://schemas.openxmlformats.org/officeDocument/2006/relationships/tags" Target="../tags/tag149.xml"/><Relationship Id="rId87" Type="http://schemas.openxmlformats.org/officeDocument/2006/relationships/slideLayout" Target="../slideLayouts/slideLayout7.xml"/><Relationship Id="rId61" Type="http://schemas.openxmlformats.org/officeDocument/2006/relationships/tags" Target="../tags/tag144.xml"/><Relationship Id="rId82" Type="http://schemas.openxmlformats.org/officeDocument/2006/relationships/tags" Target="../tags/tag165.xml"/><Relationship Id="rId19" Type="http://schemas.openxmlformats.org/officeDocument/2006/relationships/tags" Target="../tags/tag102.xml"/></Relationships>
</file>

<file path=ppt/slides/_rels/slide30.xml.rels><?xml version="1.0" encoding="UTF-8" standalone="yes"?>
<Relationships xmlns="http://schemas.openxmlformats.org/package/2006/relationships"><Relationship Id="rId8" Type="http://schemas.openxmlformats.org/officeDocument/2006/relationships/tags" Target="../tags/tag1458.xml"/><Relationship Id="rId13" Type="http://schemas.openxmlformats.org/officeDocument/2006/relationships/tags" Target="../tags/tag1463.xml"/><Relationship Id="rId3" Type="http://schemas.openxmlformats.org/officeDocument/2006/relationships/tags" Target="../tags/tag1453.xml"/><Relationship Id="rId7" Type="http://schemas.openxmlformats.org/officeDocument/2006/relationships/tags" Target="../tags/tag1457.xml"/><Relationship Id="rId12" Type="http://schemas.openxmlformats.org/officeDocument/2006/relationships/tags" Target="../tags/tag1462.xml"/><Relationship Id="rId17" Type="http://schemas.openxmlformats.org/officeDocument/2006/relationships/image" Target="../media/image17.png"/><Relationship Id="rId2" Type="http://schemas.openxmlformats.org/officeDocument/2006/relationships/tags" Target="../tags/tag1452.xml"/><Relationship Id="rId16" Type="http://schemas.openxmlformats.org/officeDocument/2006/relationships/slideLayout" Target="../slideLayouts/slideLayout7.xml"/><Relationship Id="rId1" Type="http://schemas.openxmlformats.org/officeDocument/2006/relationships/tags" Target="../tags/tag1451.xml"/><Relationship Id="rId6" Type="http://schemas.openxmlformats.org/officeDocument/2006/relationships/tags" Target="../tags/tag1456.xml"/><Relationship Id="rId11" Type="http://schemas.openxmlformats.org/officeDocument/2006/relationships/tags" Target="../tags/tag1461.xml"/><Relationship Id="rId5" Type="http://schemas.openxmlformats.org/officeDocument/2006/relationships/tags" Target="../tags/tag1455.xml"/><Relationship Id="rId15" Type="http://schemas.openxmlformats.org/officeDocument/2006/relationships/tags" Target="../tags/tag1465.xml"/><Relationship Id="rId10" Type="http://schemas.openxmlformats.org/officeDocument/2006/relationships/tags" Target="../tags/tag1460.xml"/><Relationship Id="rId4" Type="http://schemas.openxmlformats.org/officeDocument/2006/relationships/tags" Target="../tags/tag1454.xml"/><Relationship Id="rId9" Type="http://schemas.openxmlformats.org/officeDocument/2006/relationships/tags" Target="../tags/tag1459.xml"/><Relationship Id="rId14" Type="http://schemas.openxmlformats.org/officeDocument/2006/relationships/tags" Target="../tags/tag1464.xml"/></Relationships>
</file>

<file path=ppt/slides/_rels/slide31.xml.rels><?xml version="1.0" encoding="UTF-8" standalone="yes"?>
<Relationships xmlns="http://schemas.openxmlformats.org/package/2006/relationships"><Relationship Id="rId8" Type="http://schemas.openxmlformats.org/officeDocument/2006/relationships/tags" Target="../tags/tag1473.xml"/><Relationship Id="rId13" Type="http://schemas.openxmlformats.org/officeDocument/2006/relationships/tags" Target="../tags/tag1478.xml"/><Relationship Id="rId18" Type="http://schemas.openxmlformats.org/officeDocument/2006/relationships/tags" Target="../tags/tag1483.xml"/><Relationship Id="rId26" Type="http://schemas.openxmlformats.org/officeDocument/2006/relationships/image" Target="../media/image17.png"/><Relationship Id="rId3" Type="http://schemas.openxmlformats.org/officeDocument/2006/relationships/tags" Target="../tags/tag1468.xml"/><Relationship Id="rId21" Type="http://schemas.openxmlformats.org/officeDocument/2006/relationships/tags" Target="../tags/tag1486.xml"/><Relationship Id="rId7" Type="http://schemas.openxmlformats.org/officeDocument/2006/relationships/tags" Target="../tags/tag1472.xml"/><Relationship Id="rId12" Type="http://schemas.openxmlformats.org/officeDocument/2006/relationships/tags" Target="../tags/tag1477.xml"/><Relationship Id="rId17" Type="http://schemas.openxmlformats.org/officeDocument/2006/relationships/tags" Target="../tags/tag1482.xml"/><Relationship Id="rId25" Type="http://schemas.openxmlformats.org/officeDocument/2006/relationships/slideLayout" Target="../slideLayouts/slideLayout7.xml"/><Relationship Id="rId2" Type="http://schemas.openxmlformats.org/officeDocument/2006/relationships/tags" Target="../tags/tag1467.xml"/><Relationship Id="rId16" Type="http://schemas.openxmlformats.org/officeDocument/2006/relationships/tags" Target="../tags/tag1481.xml"/><Relationship Id="rId20" Type="http://schemas.openxmlformats.org/officeDocument/2006/relationships/tags" Target="../tags/tag1485.xml"/><Relationship Id="rId1" Type="http://schemas.openxmlformats.org/officeDocument/2006/relationships/tags" Target="../tags/tag1466.xml"/><Relationship Id="rId6" Type="http://schemas.openxmlformats.org/officeDocument/2006/relationships/tags" Target="../tags/tag1471.xml"/><Relationship Id="rId11" Type="http://schemas.openxmlformats.org/officeDocument/2006/relationships/tags" Target="../tags/tag1476.xml"/><Relationship Id="rId24" Type="http://schemas.openxmlformats.org/officeDocument/2006/relationships/tags" Target="../tags/tag1489.xml"/><Relationship Id="rId5" Type="http://schemas.openxmlformats.org/officeDocument/2006/relationships/tags" Target="../tags/tag1470.xml"/><Relationship Id="rId15" Type="http://schemas.openxmlformats.org/officeDocument/2006/relationships/tags" Target="../tags/tag1480.xml"/><Relationship Id="rId23" Type="http://schemas.openxmlformats.org/officeDocument/2006/relationships/tags" Target="../tags/tag1488.xml"/><Relationship Id="rId10" Type="http://schemas.openxmlformats.org/officeDocument/2006/relationships/tags" Target="../tags/tag1475.xml"/><Relationship Id="rId19" Type="http://schemas.openxmlformats.org/officeDocument/2006/relationships/tags" Target="../tags/tag1484.xml"/><Relationship Id="rId4" Type="http://schemas.openxmlformats.org/officeDocument/2006/relationships/tags" Target="../tags/tag1469.xml"/><Relationship Id="rId9" Type="http://schemas.openxmlformats.org/officeDocument/2006/relationships/tags" Target="../tags/tag1474.xml"/><Relationship Id="rId14" Type="http://schemas.openxmlformats.org/officeDocument/2006/relationships/tags" Target="../tags/tag1479.xml"/><Relationship Id="rId22" Type="http://schemas.openxmlformats.org/officeDocument/2006/relationships/tags" Target="../tags/tag1487.xml"/><Relationship Id="rId27" Type="http://schemas.openxmlformats.org/officeDocument/2006/relationships/hyperlink" Target="../../../&#29983;&#29289;&#32032;&#26448;&#30879;A/&#39640;&#20013;&#29983;&#29289;&#32032;&#26448;/&#39640;&#20013;&#24517;&#20462;&#20108;/&#31532;&#20108;&#31456;%20&#22522;&#22240;&#21644;&#26579;&#33394;&#20307;&#30340;&#20851;&#31995;/&#31532;&#19968;&#33410;&#20943;&#25968;&#20998;&#35010;&#21644;&#21463;&#31934;&#20316;&#29992;&#65288;&#35768;&#28085;&#65289;/PPT/&#32454;&#32990;&#30340;&#20998;&#35010;.exe" TargetMode="External"/></Relationships>
</file>

<file path=ppt/slides/_rels/slide32.xml.rels><?xml version="1.0" encoding="UTF-8" standalone="yes"?>
<Relationships xmlns="http://schemas.openxmlformats.org/package/2006/relationships"><Relationship Id="rId3" Type="http://schemas.openxmlformats.org/officeDocument/2006/relationships/tags" Target="../tags/tag1492.xml"/><Relationship Id="rId2" Type="http://schemas.openxmlformats.org/officeDocument/2006/relationships/tags" Target="../tags/tag1491.xml"/><Relationship Id="rId1" Type="http://schemas.openxmlformats.org/officeDocument/2006/relationships/tags" Target="../tags/tag1490.xml"/><Relationship Id="rId5" Type="http://schemas.openxmlformats.org/officeDocument/2006/relationships/image" Target="../media/image26.jpeg"/><Relationship Id="rId4"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slideLayout" Target="../slideLayouts/slideLayout12.xml"/><Relationship Id="rId1" Type="http://schemas.openxmlformats.org/officeDocument/2006/relationships/tags" Target="../tags/tag1493.xml"/><Relationship Id="rId4" Type="http://schemas.openxmlformats.org/officeDocument/2006/relationships/image" Target="../media/image45.png"/></Relationships>
</file>

<file path=ppt/slides/_rels/slide34.xml.rels><?xml version="1.0" encoding="UTF-8" standalone="yes"?>
<Relationships xmlns="http://schemas.openxmlformats.org/package/2006/relationships"><Relationship Id="rId8" Type="http://schemas.openxmlformats.org/officeDocument/2006/relationships/tags" Target="../tags/tag1501.xml"/><Relationship Id="rId13" Type="http://schemas.openxmlformats.org/officeDocument/2006/relationships/tags" Target="../tags/tag1506.xml"/><Relationship Id="rId18" Type="http://schemas.openxmlformats.org/officeDocument/2006/relationships/tags" Target="../tags/tag1511.xml"/><Relationship Id="rId26" Type="http://schemas.openxmlformats.org/officeDocument/2006/relationships/tags" Target="../tags/tag1519.xml"/><Relationship Id="rId3" Type="http://schemas.openxmlformats.org/officeDocument/2006/relationships/tags" Target="../tags/tag1496.xml"/><Relationship Id="rId21" Type="http://schemas.openxmlformats.org/officeDocument/2006/relationships/tags" Target="../tags/tag1514.xml"/><Relationship Id="rId7" Type="http://schemas.openxmlformats.org/officeDocument/2006/relationships/tags" Target="../tags/tag1500.xml"/><Relationship Id="rId12" Type="http://schemas.openxmlformats.org/officeDocument/2006/relationships/tags" Target="../tags/tag1505.xml"/><Relationship Id="rId17" Type="http://schemas.openxmlformats.org/officeDocument/2006/relationships/tags" Target="../tags/tag1510.xml"/><Relationship Id="rId25" Type="http://schemas.openxmlformats.org/officeDocument/2006/relationships/tags" Target="../tags/tag1518.xml"/><Relationship Id="rId2" Type="http://schemas.openxmlformats.org/officeDocument/2006/relationships/tags" Target="../tags/tag1495.xml"/><Relationship Id="rId16" Type="http://schemas.openxmlformats.org/officeDocument/2006/relationships/tags" Target="../tags/tag1509.xml"/><Relationship Id="rId20" Type="http://schemas.openxmlformats.org/officeDocument/2006/relationships/tags" Target="../tags/tag1513.xml"/><Relationship Id="rId1" Type="http://schemas.openxmlformats.org/officeDocument/2006/relationships/tags" Target="../tags/tag1494.xml"/><Relationship Id="rId6" Type="http://schemas.openxmlformats.org/officeDocument/2006/relationships/tags" Target="../tags/tag1499.xml"/><Relationship Id="rId11" Type="http://schemas.openxmlformats.org/officeDocument/2006/relationships/tags" Target="../tags/tag1504.xml"/><Relationship Id="rId24" Type="http://schemas.openxmlformats.org/officeDocument/2006/relationships/tags" Target="../tags/tag1517.xml"/><Relationship Id="rId5" Type="http://schemas.openxmlformats.org/officeDocument/2006/relationships/tags" Target="../tags/tag1498.xml"/><Relationship Id="rId15" Type="http://schemas.openxmlformats.org/officeDocument/2006/relationships/tags" Target="../tags/tag1508.xml"/><Relationship Id="rId23" Type="http://schemas.openxmlformats.org/officeDocument/2006/relationships/tags" Target="../tags/tag1516.xml"/><Relationship Id="rId28" Type="http://schemas.openxmlformats.org/officeDocument/2006/relationships/image" Target="../media/image17.png"/><Relationship Id="rId10" Type="http://schemas.openxmlformats.org/officeDocument/2006/relationships/tags" Target="../tags/tag1503.xml"/><Relationship Id="rId19" Type="http://schemas.openxmlformats.org/officeDocument/2006/relationships/tags" Target="../tags/tag1512.xml"/><Relationship Id="rId4" Type="http://schemas.openxmlformats.org/officeDocument/2006/relationships/tags" Target="../tags/tag1497.xml"/><Relationship Id="rId9" Type="http://schemas.openxmlformats.org/officeDocument/2006/relationships/tags" Target="../tags/tag1502.xml"/><Relationship Id="rId14" Type="http://schemas.openxmlformats.org/officeDocument/2006/relationships/tags" Target="../tags/tag1507.xml"/><Relationship Id="rId22" Type="http://schemas.openxmlformats.org/officeDocument/2006/relationships/tags" Target="../tags/tag1515.xml"/><Relationship Id="rId27"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tags" Target="../tags/tag1526.xml"/><Relationship Id="rId13" Type="http://schemas.openxmlformats.org/officeDocument/2006/relationships/tags" Target="../tags/tag1531.xml"/><Relationship Id="rId18" Type="http://schemas.openxmlformats.org/officeDocument/2006/relationships/tags" Target="../tags/tag1536.xml"/><Relationship Id="rId26" Type="http://schemas.openxmlformats.org/officeDocument/2006/relationships/image" Target="../media/image48.png"/><Relationship Id="rId3" Type="http://schemas.openxmlformats.org/officeDocument/2006/relationships/tags" Target="../tags/tag1521.xml"/><Relationship Id="rId21" Type="http://schemas.openxmlformats.org/officeDocument/2006/relationships/oleObject" Target="../embeddings/oleObject2.bin"/><Relationship Id="rId7" Type="http://schemas.openxmlformats.org/officeDocument/2006/relationships/tags" Target="../tags/tag1525.xml"/><Relationship Id="rId12" Type="http://schemas.openxmlformats.org/officeDocument/2006/relationships/tags" Target="../tags/tag1530.xml"/><Relationship Id="rId17" Type="http://schemas.openxmlformats.org/officeDocument/2006/relationships/tags" Target="../tags/tag1535.xml"/><Relationship Id="rId25" Type="http://schemas.openxmlformats.org/officeDocument/2006/relationships/oleObject" Target="../embeddings/oleObject4.bin"/><Relationship Id="rId2" Type="http://schemas.openxmlformats.org/officeDocument/2006/relationships/tags" Target="../tags/tag1520.xml"/><Relationship Id="rId16" Type="http://schemas.openxmlformats.org/officeDocument/2006/relationships/tags" Target="../tags/tag1534.xml"/><Relationship Id="rId20" Type="http://schemas.openxmlformats.org/officeDocument/2006/relationships/image" Target="../media/image17.png"/><Relationship Id="rId29" Type="http://schemas.openxmlformats.org/officeDocument/2006/relationships/image" Target="../media/image50.jpeg"/><Relationship Id="rId1" Type="http://schemas.openxmlformats.org/officeDocument/2006/relationships/vmlDrawing" Target="../drawings/vmlDrawing2.vml"/><Relationship Id="rId6" Type="http://schemas.openxmlformats.org/officeDocument/2006/relationships/tags" Target="../tags/tag1524.xml"/><Relationship Id="rId11" Type="http://schemas.openxmlformats.org/officeDocument/2006/relationships/tags" Target="../tags/tag1529.xml"/><Relationship Id="rId24" Type="http://schemas.openxmlformats.org/officeDocument/2006/relationships/image" Target="../media/image47.png"/><Relationship Id="rId5" Type="http://schemas.openxmlformats.org/officeDocument/2006/relationships/tags" Target="../tags/tag1523.xml"/><Relationship Id="rId15" Type="http://schemas.openxmlformats.org/officeDocument/2006/relationships/tags" Target="../tags/tag1533.xml"/><Relationship Id="rId23" Type="http://schemas.openxmlformats.org/officeDocument/2006/relationships/oleObject" Target="../embeddings/oleObject3.bin"/><Relationship Id="rId28" Type="http://schemas.openxmlformats.org/officeDocument/2006/relationships/image" Target="../media/image42.png"/><Relationship Id="rId10" Type="http://schemas.openxmlformats.org/officeDocument/2006/relationships/tags" Target="../tags/tag1528.xml"/><Relationship Id="rId19" Type="http://schemas.openxmlformats.org/officeDocument/2006/relationships/slideLayout" Target="../slideLayouts/slideLayout7.xml"/><Relationship Id="rId4" Type="http://schemas.openxmlformats.org/officeDocument/2006/relationships/tags" Target="../tags/tag1522.xml"/><Relationship Id="rId9" Type="http://schemas.openxmlformats.org/officeDocument/2006/relationships/tags" Target="../tags/tag1527.xml"/><Relationship Id="rId14" Type="http://schemas.openxmlformats.org/officeDocument/2006/relationships/tags" Target="../tags/tag1532.xml"/><Relationship Id="rId22" Type="http://schemas.openxmlformats.org/officeDocument/2006/relationships/image" Target="../media/image46.png"/><Relationship Id="rId27" Type="http://schemas.openxmlformats.org/officeDocument/2006/relationships/image" Target="../media/image49.png"/></Relationships>
</file>

<file path=ppt/slides/_rels/slide36.xml.rels><?xml version="1.0" encoding="UTF-8" standalone="yes"?>
<Relationships xmlns="http://schemas.openxmlformats.org/package/2006/relationships"><Relationship Id="rId13" Type="http://schemas.openxmlformats.org/officeDocument/2006/relationships/tags" Target="../tags/tag1548.xml"/><Relationship Id="rId18" Type="http://schemas.openxmlformats.org/officeDocument/2006/relationships/tags" Target="../tags/tag1553.xml"/><Relationship Id="rId26" Type="http://schemas.openxmlformats.org/officeDocument/2006/relationships/tags" Target="../tags/tag1561.xml"/><Relationship Id="rId39" Type="http://schemas.openxmlformats.org/officeDocument/2006/relationships/oleObject" Target="../embeddings/oleObject6.bin"/><Relationship Id="rId21" Type="http://schemas.openxmlformats.org/officeDocument/2006/relationships/tags" Target="../tags/tag1556.xml"/><Relationship Id="rId34" Type="http://schemas.openxmlformats.org/officeDocument/2006/relationships/tags" Target="../tags/tag1569.xml"/><Relationship Id="rId42" Type="http://schemas.openxmlformats.org/officeDocument/2006/relationships/image" Target="../media/image52.png"/><Relationship Id="rId47" Type="http://schemas.openxmlformats.org/officeDocument/2006/relationships/oleObject" Target="../embeddings/oleObject10.bin"/><Relationship Id="rId50" Type="http://schemas.openxmlformats.org/officeDocument/2006/relationships/image" Target="../media/image56.png"/><Relationship Id="rId55" Type="http://schemas.openxmlformats.org/officeDocument/2006/relationships/oleObject" Target="../embeddings/oleObject14.bin"/><Relationship Id="rId7" Type="http://schemas.openxmlformats.org/officeDocument/2006/relationships/tags" Target="../tags/tag1542.xml"/><Relationship Id="rId2" Type="http://schemas.openxmlformats.org/officeDocument/2006/relationships/tags" Target="../tags/tag1537.xml"/><Relationship Id="rId16" Type="http://schemas.openxmlformats.org/officeDocument/2006/relationships/tags" Target="../tags/tag1551.xml"/><Relationship Id="rId29" Type="http://schemas.openxmlformats.org/officeDocument/2006/relationships/tags" Target="../tags/tag1564.xml"/><Relationship Id="rId11" Type="http://schemas.openxmlformats.org/officeDocument/2006/relationships/tags" Target="../tags/tag1546.xml"/><Relationship Id="rId24" Type="http://schemas.openxmlformats.org/officeDocument/2006/relationships/tags" Target="../tags/tag1559.xml"/><Relationship Id="rId32" Type="http://schemas.openxmlformats.org/officeDocument/2006/relationships/tags" Target="../tags/tag1567.xml"/><Relationship Id="rId37" Type="http://schemas.openxmlformats.org/officeDocument/2006/relationships/oleObject" Target="../embeddings/oleObject5.bin"/><Relationship Id="rId40" Type="http://schemas.openxmlformats.org/officeDocument/2006/relationships/image" Target="../media/image51.png"/><Relationship Id="rId45" Type="http://schemas.openxmlformats.org/officeDocument/2006/relationships/oleObject" Target="../embeddings/oleObject9.bin"/><Relationship Id="rId53" Type="http://schemas.openxmlformats.org/officeDocument/2006/relationships/oleObject" Target="../embeddings/oleObject13.bin"/><Relationship Id="rId5" Type="http://schemas.openxmlformats.org/officeDocument/2006/relationships/tags" Target="../tags/tag1540.xml"/><Relationship Id="rId19" Type="http://schemas.openxmlformats.org/officeDocument/2006/relationships/tags" Target="../tags/tag1554.xml"/><Relationship Id="rId4" Type="http://schemas.openxmlformats.org/officeDocument/2006/relationships/tags" Target="../tags/tag1539.xml"/><Relationship Id="rId9" Type="http://schemas.openxmlformats.org/officeDocument/2006/relationships/tags" Target="../tags/tag1544.xml"/><Relationship Id="rId14" Type="http://schemas.openxmlformats.org/officeDocument/2006/relationships/tags" Target="../tags/tag1549.xml"/><Relationship Id="rId22" Type="http://schemas.openxmlformats.org/officeDocument/2006/relationships/tags" Target="../tags/tag1557.xml"/><Relationship Id="rId27" Type="http://schemas.openxmlformats.org/officeDocument/2006/relationships/tags" Target="../tags/tag1562.xml"/><Relationship Id="rId30" Type="http://schemas.openxmlformats.org/officeDocument/2006/relationships/tags" Target="../tags/tag1565.xml"/><Relationship Id="rId35" Type="http://schemas.openxmlformats.org/officeDocument/2006/relationships/slideLayout" Target="../slideLayouts/slideLayout7.xml"/><Relationship Id="rId43" Type="http://schemas.openxmlformats.org/officeDocument/2006/relationships/oleObject" Target="../embeddings/oleObject8.bin"/><Relationship Id="rId48" Type="http://schemas.openxmlformats.org/officeDocument/2006/relationships/image" Target="../media/image55.png"/><Relationship Id="rId56" Type="http://schemas.openxmlformats.org/officeDocument/2006/relationships/image" Target="../media/image59.png"/><Relationship Id="rId8" Type="http://schemas.openxmlformats.org/officeDocument/2006/relationships/tags" Target="../tags/tag1543.xml"/><Relationship Id="rId51" Type="http://schemas.openxmlformats.org/officeDocument/2006/relationships/oleObject" Target="../embeddings/oleObject12.bin"/><Relationship Id="rId3" Type="http://schemas.openxmlformats.org/officeDocument/2006/relationships/tags" Target="../tags/tag1538.xml"/><Relationship Id="rId12" Type="http://schemas.openxmlformats.org/officeDocument/2006/relationships/tags" Target="../tags/tag1547.xml"/><Relationship Id="rId17" Type="http://schemas.openxmlformats.org/officeDocument/2006/relationships/tags" Target="../tags/tag1552.xml"/><Relationship Id="rId25" Type="http://schemas.openxmlformats.org/officeDocument/2006/relationships/tags" Target="../tags/tag1560.xml"/><Relationship Id="rId33" Type="http://schemas.openxmlformats.org/officeDocument/2006/relationships/tags" Target="../tags/tag1568.xml"/><Relationship Id="rId38" Type="http://schemas.openxmlformats.org/officeDocument/2006/relationships/image" Target="../media/image48.png"/><Relationship Id="rId46" Type="http://schemas.openxmlformats.org/officeDocument/2006/relationships/image" Target="../media/image54.png"/><Relationship Id="rId20" Type="http://schemas.openxmlformats.org/officeDocument/2006/relationships/tags" Target="../tags/tag1555.xml"/><Relationship Id="rId41" Type="http://schemas.openxmlformats.org/officeDocument/2006/relationships/oleObject" Target="../embeddings/oleObject7.bin"/><Relationship Id="rId54" Type="http://schemas.openxmlformats.org/officeDocument/2006/relationships/image" Target="../media/image58.png"/><Relationship Id="rId1" Type="http://schemas.openxmlformats.org/officeDocument/2006/relationships/vmlDrawing" Target="../drawings/vmlDrawing3.vml"/><Relationship Id="rId6" Type="http://schemas.openxmlformats.org/officeDocument/2006/relationships/tags" Target="../tags/tag1541.xml"/><Relationship Id="rId15" Type="http://schemas.openxmlformats.org/officeDocument/2006/relationships/tags" Target="../tags/tag1550.xml"/><Relationship Id="rId23" Type="http://schemas.openxmlformats.org/officeDocument/2006/relationships/tags" Target="../tags/tag1558.xml"/><Relationship Id="rId28" Type="http://schemas.openxmlformats.org/officeDocument/2006/relationships/tags" Target="../tags/tag1563.xml"/><Relationship Id="rId36" Type="http://schemas.openxmlformats.org/officeDocument/2006/relationships/image" Target="../media/image17.png"/><Relationship Id="rId49" Type="http://schemas.openxmlformats.org/officeDocument/2006/relationships/oleObject" Target="../embeddings/oleObject11.bin"/><Relationship Id="rId57" Type="http://schemas.openxmlformats.org/officeDocument/2006/relationships/oleObject" Target="../embeddings/oleObject15.bin"/><Relationship Id="rId10" Type="http://schemas.openxmlformats.org/officeDocument/2006/relationships/tags" Target="../tags/tag1545.xml"/><Relationship Id="rId31" Type="http://schemas.openxmlformats.org/officeDocument/2006/relationships/tags" Target="../tags/tag1566.xml"/><Relationship Id="rId44" Type="http://schemas.openxmlformats.org/officeDocument/2006/relationships/image" Target="../media/image53.png"/><Relationship Id="rId52" Type="http://schemas.openxmlformats.org/officeDocument/2006/relationships/image" Target="../media/image57.png"/></Relationships>
</file>

<file path=ppt/slides/_rels/slide37.xml.rels><?xml version="1.0" encoding="UTF-8" standalone="yes"?>
<Relationships xmlns="http://schemas.openxmlformats.org/package/2006/relationships"><Relationship Id="rId8" Type="http://schemas.openxmlformats.org/officeDocument/2006/relationships/tags" Target="../tags/tag1577.xml"/><Relationship Id="rId13" Type="http://schemas.openxmlformats.org/officeDocument/2006/relationships/tags" Target="../tags/tag1582.xml"/><Relationship Id="rId18" Type="http://schemas.openxmlformats.org/officeDocument/2006/relationships/tags" Target="../tags/tag1587.xml"/><Relationship Id="rId3" Type="http://schemas.openxmlformats.org/officeDocument/2006/relationships/tags" Target="../tags/tag1572.xml"/><Relationship Id="rId21" Type="http://schemas.openxmlformats.org/officeDocument/2006/relationships/image" Target="../media/image17.png"/><Relationship Id="rId7" Type="http://schemas.openxmlformats.org/officeDocument/2006/relationships/tags" Target="../tags/tag1576.xml"/><Relationship Id="rId12" Type="http://schemas.openxmlformats.org/officeDocument/2006/relationships/tags" Target="../tags/tag1581.xml"/><Relationship Id="rId17" Type="http://schemas.openxmlformats.org/officeDocument/2006/relationships/tags" Target="../tags/tag1586.xml"/><Relationship Id="rId2" Type="http://schemas.openxmlformats.org/officeDocument/2006/relationships/tags" Target="../tags/tag1571.xml"/><Relationship Id="rId16" Type="http://schemas.openxmlformats.org/officeDocument/2006/relationships/tags" Target="../tags/tag1585.xml"/><Relationship Id="rId20" Type="http://schemas.openxmlformats.org/officeDocument/2006/relationships/slideLayout" Target="../slideLayouts/slideLayout7.xml"/><Relationship Id="rId1" Type="http://schemas.openxmlformats.org/officeDocument/2006/relationships/tags" Target="../tags/tag1570.xml"/><Relationship Id="rId6" Type="http://schemas.openxmlformats.org/officeDocument/2006/relationships/tags" Target="../tags/tag1575.xml"/><Relationship Id="rId11" Type="http://schemas.openxmlformats.org/officeDocument/2006/relationships/tags" Target="../tags/tag1580.xml"/><Relationship Id="rId5" Type="http://schemas.openxmlformats.org/officeDocument/2006/relationships/tags" Target="../tags/tag1574.xml"/><Relationship Id="rId15" Type="http://schemas.openxmlformats.org/officeDocument/2006/relationships/tags" Target="../tags/tag1584.xml"/><Relationship Id="rId10" Type="http://schemas.openxmlformats.org/officeDocument/2006/relationships/tags" Target="../tags/tag1579.xml"/><Relationship Id="rId19" Type="http://schemas.openxmlformats.org/officeDocument/2006/relationships/tags" Target="../tags/tag1588.xml"/><Relationship Id="rId4" Type="http://schemas.openxmlformats.org/officeDocument/2006/relationships/tags" Target="../tags/tag1573.xml"/><Relationship Id="rId9" Type="http://schemas.openxmlformats.org/officeDocument/2006/relationships/tags" Target="../tags/tag1578.xml"/><Relationship Id="rId14" Type="http://schemas.openxmlformats.org/officeDocument/2006/relationships/tags" Target="../tags/tag1583.xml"/><Relationship Id="rId22" Type="http://schemas.openxmlformats.org/officeDocument/2006/relationships/hyperlink" Target="&#32454;&#32990;&#30340;&#20998;&#35010;.exe" TargetMode="External"/></Relationships>
</file>

<file path=ppt/slides/_rels/slide38.xml.rels><?xml version="1.0" encoding="UTF-8" standalone="yes"?>
<Relationships xmlns="http://schemas.openxmlformats.org/package/2006/relationships"><Relationship Id="rId8" Type="http://schemas.openxmlformats.org/officeDocument/2006/relationships/tags" Target="../tags/tag1596.xml"/><Relationship Id="rId13" Type="http://schemas.openxmlformats.org/officeDocument/2006/relationships/image" Target="../media/image60.png"/><Relationship Id="rId3" Type="http://schemas.openxmlformats.org/officeDocument/2006/relationships/tags" Target="../tags/tag1591.xml"/><Relationship Id="rId7" Type="http://schemas.openxmlformats.org/officeDocument/2006/relationships/tags" Target="../tags/tag1595.xml"/><Relationship Id="rId12" Type="http://schemas.openxmlformats.org/officeDocument/2006/relationships/image" Target="../media/image17.png"/><Relationship Id="rId2" Type="http://schemas.openxmlformats.org/officeDocument/2006/relationships/tags" Target="../tags/tag1590.xml"/><Relationship Id="rId1" Type="http://schemas.openxmlformats.org/officeDocument/2006/relationships/tags" Target="../tags/tag1589.xml"/><Relationship Id="rId6" Type="http://schemas.openxmlformats.org/officeDocument/2006/relationships/tags" Target="../tags/tag1594.xml"/><Relationship Id="rId11" Type="http://schemas.openxmlformats.org/officeDocument/2006/relationships/slideLayout" Target="../slideLayouts/slideLayout7.xml"/><Relationship Id="rId5" Type="http://schemas.openxmlformats.org/officeDocument/2006/relationships/tags" Target="../tags/tag1593.xml"/><Relationship Id="rId10" Type="http://schemas.openxmlformats.org/officeDocument/2006/relationships/tags" Target="../tags/tag1598.xml"/><Relationship Id="rId4" Type="http://schemas.openxmlformats.org/officeDocument/2006/relationships/tags" Target="../tags/tag1592.xml"/><Relationship Id="rId9" Type="http://schemas.openxmlformats.org/officeDocument/2006/relationships/tags" Target="../tags/tag1597.xml"/><Relationship Id="rId14" Type="http://schemas.openxmlformats.org/officeDocument/2006/relationships/image" Target="../media/image61.png"/></Relationships>
</file>

<file path=ppt/slides/_rels/slide39.xml.rels><?xml version="1.0" encoding="UTF-8" standalone="yes"?>
<Relationships xmlns="http://schemas.openxmlformats.org/package/2006/relationships"><Relationship Id="rId3" Type="http://schemas.openxmlformats.org/officeDocument/2006/relationships/tags" Target="../tags/tag1601.xml"/><Relationship Id="rId2" Type="http://schemas.openxmlformats.org/officeDocument/2006/relationships/tags" Target="../tags/tag1600.xml"/><Relationship Id="rId1" Type="http://schemas.openxmlformats.org/officeDocument/2006/relationships/tags" Target="../tags/tag1599.xml"/><Relationship Id="rId5" Type="http://schemas.openxmlformats.org/officeDocument/2006/relationships/image" Target="../media/image26.jpeg"/><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tags" Target="../tags/tag177.xml"/><Relationship Id="rId13" Type="http://schemas.openxmlformats.org/officeDocument/2006/relationships/tags" Target="../tags/tag182.xml"/><Relationship Id="rId18" Type="http://schemas.openxmlformats.org/officeDocument/2006/relationships/tags" Target="../tags/tag187.xml"/><Relationship Id="rId26" Type="http://schemas.openxmlformats.org/officeDocument/2006/relationships/tags" Target="../tags/tag195.xml"/><Relationship Id="rId3" Type="http://schemas.openxmlformats.org/officeDocument/2006/relationships/tags" Target="../tags/tag172.xml"/><Relationship Id="rId21" Type="http://schemas.openxmlformats.org/officeDocument/2006/relationships/tags" Target="../tags/tag190.xml"/><Relationship Id="rId7" Type="http://schemas.openxmlformats.org/officeDocument/2006/relationships/tags" Target="../tags/tag176.xml"/><Relationship Id="rId12" Type="http://schemas.openxmlformats.org/officeDocument/2006/relationships/tags" Target="../tags/tag181.xml"/><Relationship Id="rId17" Type="http://schemas.openxmlformats.org/officeDocument/2006/relationships/tags" Target="../tags/tag186.xml"/><Relationship Id="rId25" Type="http://schemas.openxmlformats.org/officeDocument/2006/relationships/tags" Target="../tags/tag194.xml"/><Relationship Id="rId2" Type="http://schemas.openxmlformats.org/officeDocument/2006/relationships/tags" Target="../tags/tag171.xml"/><Relationship Id="rId16" Type="http://schemas.openxmlformats.org/officeDocument/2006/relationships/tags" Target="../tags/tag185.xml"/><Relationship Id="rId20" Type="http://schemas.openxmlformats.org/officeDocument/2006/relationships/tags" Target="../tags/tag189.xml"/><Relationship Id="rId1" Type="http://schemas.openxmlformats.org/officeDocument/2006/relationships/tags" Target="../tags/tag170.xml"/><Relationship Id="rId6" Type="http://schemas.openxmlformats.org/officeDocument/2006/relationships/tags" Target="../tags/tag175.xml"/><Relationship Id="rId11" Type="http://schemas.openxmlformats.org/officeDocument/2006/relationships/tags" Target="../tags/tag180.xml"/><Relationship Id="rId24" Type="http://schemas.openxmlformats.org/officeDocument/2006/relationships/tags" Target="../tags/tag193.xml"/><Relationship Id="rId5" Type="http://schemas.openxmlformats.org/officeDocument/2006/relationships/tags" Target="../tags/tag174.xml"/><Relationship Id="rId15" Type="http://schemas.openxmlformats.org/officeDocument/2006/relationships/tags" Target="../tags/tag184.xml"/><Relationship Id="rId23" Type="http://schemas.openxmlformats.org/officeDocument/2006/relationships/tags" Target="../tags/tag192.xml"/><Relationship Id="rId28" Type="http://schemas.openxmlformats.org/officeDocument/2006/relationships/image" Target="../media/image17.png"/><Relationship Id="rId10" Type="http://schemas.openxmlformats.org/officeDocument/2006/relationships/tags" Target="../tags/tag179.xml"/><Relationship Id="rId19" Type="http://schemas.openxmlformats.org/officeDocument/2006/relationships/tags" Target="../tags/tag188.xml"/><Relationship Id="rId4" Type="http://schemas.openxmlformats.org/officeDocument/2006/relationships/tags" Target="../tags/tag173.xml"/><Relationship Id="rId9" Type="http://schemas.openxmlformats.org/officeDocument/2006/relationships/tags" Target="../tags/tag178.xml"/><Relationship Id="rId14" Type="http://schemas.openxmlformats.org/officeDocument/2006/relationships/tags" Target="../tags/tag183.xml"/><Relationship Id="rId22" Type="http://schemas.openxmlformats.org/officeDocument/2006/relationships/tags" Target="../tags/tag191.xml"/><Relationship Id="rId27"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8" Type="http://schemas.openxmlformats.org/officeDocument/2006/relationships/tags" Target="../tags/tag1609.xml"/><Relationship Id="rId13" Type="http://schemas.openxmlformats.org/officeDocument/2006/relationships/slideLayout" Target="../slideLayouts/slideLayout7.xml"/><Relationship Id="rId3" Type="http://schemas.openxmlformats.org/officeDocument/2006/relationships/tags" Target="../tags/tag1604.xml"/><Relationship Id="rId7" Type="http://schemas.openxmlformats.org/officeDocument/2006/relationships/tags" Target="../tags/tag1608.xml"/><Relationship Id="rId12" Type="http://schemas.openxmlformats.org/officeDocument/2006/relationships/tags" Target="../tags/tag1613.xml"/><Relationship Id="rId2" Type="http://schemas.openxmlformats.org/officeDocument/2006/relationships/tags" Target="../tags/tag1603.xml"/><Relationship Id="rId1" Type="http://schemas.openxmlformats.org/officeDocument/2006/relationships/tags" Target="../tags/tag1602.xml"/><Relationship Id="rId6" Type="http://schemas.openxmlformats.org/officeDocument/2006/relationships/tags" Target="../tags/tag1607.xml"/><Relationship Id="rId11" Type="http://schemas.openxmlformats.org/officeDocument/2006/relationships/tags" Target="../tags/tag1612.xml"/><Relationship Id="rId5" Type="http://schemas.openxmlformats.org/officeDocument/2006/relationships/tags" Target="../tags/tag1606.xml"/><Relationship Id="rId10" Type="http://schemas.openxmlformats.org/officeDocument/2006/relationships/tags" Target="../tags/tag1611.xml"/><Relationship Id="rId4" Type="http://schemas.openxmlformats.org/officeDocument/2006/relationships/tags" Target="../tags/tag1605.xml"/><Relationship Id="rId9" Type="http://schemas.openxmlformats.org/officeDocument/2006/relationships/tags" Target="../tags/tag1610.xml"/><Relationship Id="rId14" Type="http://schemas.openxmlformats.org/officeDocument/2006/relationships/image" Target="../media/image17.png"/></Relationships>
</file>

<file path=ppt/slides/_rels/slide41.xml.rels><?xml version="1.0" encoding="UTF-8" standalone="yes"?>
<Relationships xmlns="http://schemas.openxmlformats.org/package/2006/relationships"><Relationship Id="rId3" Type="http://schemas.openxmlformats.org/officeDocument/2006/relationships/tags" Target="../tags/tag1616.xml"/><Relationship Id="rId2" Type="http://schemas.openxmlformats.org/officeDocument/2006/relationships/tags" Target="../tags/tag1615.xml"/><Relationship Id="rId1" Type="http://schemas.openxmlformats.org/officeDocument/2006/relationships/tags" Target="../tags/tag1614.xml"/><Relationship Id="rId5" Type="http://schemas.openxmlformats.org/officeDocument/2006/relationships/image" Target="../media/image26.jpeg"/><Relationship Id="rId4"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3" Type="http://schemas.openxmlformats.org/officeDocument/2006/relationships/tags" Target="../tags/tag1629.xml"/><Relationship Id="rId18" Type="http://schemas.openxmlformats.org/officeDocument/2006/relationships/tags" Target="../tags/tag1634.xml"/><Relationship Id="rId26" Type="http://schemas.openxmlformats.org/officeDocument/2006/relationships/tags" Target="../tags/tag1642.xml"/><Relationship Id="rId39" Type="http://schemas.openxmlformats.org/officeDocument/2006/relationships/tags" Target="../tags/tag1655.xml"/><Relationship Id="rId21" Type="http://schemas.openxmlformats.org/officeDocument/2006/relationships/tags" Target="../tags/tag1637.xml"/><Relationship Id="rId34" Type="http://schemas.openxmlformats.org/officeDocument/2006/relationships/tags" Target="../tags/tag1650.xml"/><Relationship Id="rId42" Type="http://schemas.openxmlformats.org/officeDocument/2006/relationships/tags" Target="../tags/tag1658.xml"/><Relationship Id="rId47" Type="http://schemas.openxmlformats.org/officeDocument/2006/relationships/tags" Target="../tags/tag1663.xml"/><Relationship Id="rId50" Type="http://schemas.openxmlformats.org/officeDocument/2006/relationships/image" Target="../media/image17.png"/><Relationship Id="rId55" Type="http://schemas.openxmlformats.org/officeDocument/2006/relationships/image" Target="../media/image66.png"/><Relationship Id="rId7" Type="http://schemas.openxmlformats.org/officeDocument/2006/relationships/tags" Target="../tags/tag1623.xml"/><Relationship Id="rId2" Type="http://schemas.openxmlformats.org/officeDocument/2006/relationships/tags" Target="../tags/tag1618.xml"/><Relationship Id="rId16" Type="http://schemas.openxmlformats.org/officeDocument/2006/relationships/tags" Target="../tags/tag1632.xml"/><Relationship Id="rId29" Type="http://schemas.openxmlformats.org/officeDocument/2006/relationships/tags" Target="../tags/tag1645.xml"/><Relationship Id="rId11" Type="http://schemas.openxmlformats.org/officeDocument/2006/relationships/tags" Target="../tags/tag1627.xml"/><Relationship Id="rId24" Type="http://schemas.openxmlformats.org/officeDocument/2006/relationships/tags" Target="../tags/tag1640.xml"/><Relationship Id="rId32" Type="http://schemas.openxmlformats.org/officeDocument/2006/relationships/tags" Target="../tags/tag1648.xml"/><Relationship Id="rId37" Type="http://schemas.openxmlformats.org/officeDocument/2006/relationships/tags" Target="../tags/tag1653.xml"/><Relationship Id="rId40" Type="http://schemas.openxmlformats.org/officeDocument/2006/relationships/tags" Target="../tags/tag1656.xml"/><Relationship Id="rId45" Type="http://schemas.openxmlformats.org/officeDocument/2006/relationships/tags" Target="../tags/tag1661.xml"/><Relationship Id="rId53" Type="http://schemas.openxmlformats.org/officeDocument/2006/relationships/image" Target="../media/image64.png"/><Relationship Id="rId58" Type="http://schemas.openxmlformats.org/officeDocument/2006/relationships/image" Target="../media/image69.png"/><Relationship Id="rId5" Type="http://schemas.openxmlformats.org/officeDocument/2006/relationships/tags" Target="../tags/tag1621.xml"/><Relationship Id="rId19" Type="http://schemas.openxmlformats.org/officeDocument/2006/relationships/tags" Target="../tags/tag1635.xml"/><Relationship Id="rId4" Type="http://schemas.openxmlformats.org/officeDocument/2006/relationships/tags" Target="../tags/tag1620.xml"/><Relationship Id="rId9" Type="http://schemas.openxmlformats.org/officeDocument/2006/relationships/tags" Target="../tags/tag1625.xml"/><Relationship Id="rId14" Type="http://schemas.openxmlformats.org/officeDocument/2006/relationships/tags" Target="../tags/tag1630.xml"/><Relationship Id="rId22" Type="http://schemas.openxmlformats.org/officeDocument/2006/relationships/tags" Target="../tags/tag1638.xml"/><Relationship Id="rId27" Type="http://schemas.openxmlformats.org/officeDocument/2006/relationships/tags" Target="../tags/tag1643.xml"/><Relationship Id="rId30" Type="http://schemas.openxmlformats.org/officeDocument/2006/relationships/tags" Target="../tags/tag1646.xml"/><Relationship Id="rId35" Type="http://schemas.openxmlformats.org/officeDocument/2006/relationships/tags" Target="../tags/tag1651.xml"/><Relationship Id="rId43" Type="http://schemas.openxmlformats.org/officeDocument/2006/relationships/tags" Target="../tags/tag1659.xml"/><Relationship Id="rId48" Type="http://schemas.openxmlformats.org/officeDocument/2006/relationships/slideLayout" Target="../slideLayouts/slideLayout7.xml"/><Relationship Id="rId56" Type="http://schemas.openxmlformats.org/officeDocument/2006/relationships/image" Target="../media/image67.png"/><Relationship Id="rId8" Type="http://schemas.openxmlformats.org/officeDocument/2006/relationships/tags" Target="../tags/tag1624.xml"/><Relationship Id="rId51" Type="http://schemas.openxmlformats.org/officeDocument/2006/relationships/image" Target="../media/image62.png"/><Relationship Id="rId3" Type="http://schemas.openxmlformats.org/officeDocument/2006/relationships/tags" Target="../tags/tag1619.xml"/><Relationship Id="rId12" Type="http://schemas.openxmlformats.org/officeDocument/2006/relationships/tags" Target="../tags/tag1628.xml"/><Relationship Id="rId17" Type="http://schemas.openxmlformats.org/officeDocument/2006/relationships/tags" Target="../tags/tag1633.xml"/><Relationship Id="rId25" Type="http://schemas.openxmlformats.org/officeDocument/2006/relationships/tags" Target="../tags/tag1641.xml"/><Relationship Id="rId33" Type="http://schemas.openxmlformats.org/officeDocument/2006/relationships/tags" Target="../tags/tag1649.xml"/><Relationship Id="rId38" Type="http://schemas.openxmlformats.org/officeDocument/2006/relationships/tags" Target="../tags/tag1654.xml"/><Relationship Id="rId46" Type="http://schemas.openxmlformats.org/officeDocument/2006/relationships/tags" Target="../tags/tag1662.xml"/><Relationship Id="rId20" Type="http://schemas.openxmlformats.org/officeDocument/2006/relationships/tags" Target="../tags/tag1636.xml"/><Relationship Id="rId41" Type="http://schemas.openxmlformats.org/officeDocument/2006/relationships/tags" Target="../tags/tag1657.xml"/><Relationship Id="rId54" Type="http://schemas.openxmlformats.org/officeDocument/2006/relationships/image" Target="../media/image65.png"/><Relationship Id="rId1" Type="http://schemas.openxmlformats.org/officeDocument/2006/relationships/tags" Target="../tags/tag1617.xml"/><Relationship Id="rId6" Type="http://schemas.openxmlformats.org/officeDocument/2006/relationships/tags" Target="../tags/tag1622.xml"/><Relationship Id="rId15" Type="http://schemas.openxmlformats.org/officeDocument/2006/relationships/tags" Target="../tags/tag1631.xml"/><Relationship Id="rId23" Type="http://schemas.openxmlformats.org/officeDocument/2006/relationships/tags" Target="../tags/tag1639.xml"/><Relationship Id="rId28" Type="http://schemas.openxmlformats.org/officeDocument/2006/relationships/tags" Target="../tags/tag1644.xml"/><Relationship Id="rId36" Type="http://schemas.openxmlformats.org/officeDocument/2006/relationships/tags" Target="../tags/tag1652.xml"/><Relationship Id="rId49" Type="http://schemas.openxmlformats.org/officeDocument/2006/relationships/notesSlide" Target="../notesSlides/notesSlide1.xml"/><Relationship Id="rId57" Type="http://schemas.openxmlformats.org/officeDocument/2006/relationships/image" Target="../media/image68.png"/><Relationship Id="rId10" Type="http://schemas.openxmlformats.org/officeDocument/2006/relationships/tags" Target="../tags/tag1626.xml"/><Relationship Id="rId31" Type="http://schemas.openxmlformats.org/officeDocument/2006/relationships/tags" Target="../tags/tag1647.xml"/><Relationship Id="rId44" Type="http://schemas.openxmlformats.org/officeDocument/2006/relationships/tags" Target="../tags/tag1660.xml"/><Relationship Id="rId52" Type="http://schemas.openxmlformats.org/officeDocument/2006/relationships/image" Target="../media/image63.png"/></Relationships>
</file>

<file path=ppt/slides/_rels/slide43.xml.rels><?xml version="1.0" encoding="UTF-8" standalone="yes"?>
<Relationships xmlns="http://schemas.openxmlformats.org/package/2006/relationships"><Relationship Id="rId13" Type="http://schemas.openxmlformats.org/officeDocument/2006/relationships/tags" Target="../tags/tag1679.xml"/><Relationship Id="rId18" Type="http://schemas.openxmlformats.org/officeDocument/2006/relationships/tags" Target="../tags/tag1684.xml"/><Relationship Id="rId26" Type="http://schemas.openxmlformats.org/officeDocument/2006/relationships/tags" Target="../tags/tag1692.xml"/><Relationship Id="rId21" Type="http://schemas.openxmlformats.org/officeDocument/2006/relationships/tags" Target="../tags/tag1687.xml"/><Relationship Id="rId34" Type="http://schemas.openxmlformats.org/officeDocument/2006/relationships/tags" Target="../tags/tag1700.xml"/><Relationship Id="rId7" Type="http://schemas.openxmlformats.org/officeDocument/2006/relationships/tags" Target="../tags/tag1673.xml"/><Relationship Id="rId12" Type="http://schemas.openxmlformats.org/officeDocument/2006/relationships/tags" Target="../tags/tag1678.xml"/><Relationship Id="rId17" Type="http://schemas.openxmlformats.org/officeDocument/2006/relationships/tags" Target="../tags/tag1683.xml"/><Relationship Id="rId25" Type="http://schemas.openxmlformats.org/officeDocument/2006/relationships/tags" Target="../tags/tag1691.xml"/><Relationship Id="rId33" Type="http://schemas.openxmlformats.org/officeDocument/2006/relationships/tags" Target="../tags/tag1699.xml"/><Relationship Id="rId38" Type="http://schemas.openxmlformats.org/officeDocument/2006/relationships/image" Target="../media/image17.png"/><Relationship Id="rId2" Type="http://schemas.openxmlformats.org/officeDocument/2006/relationships/tags" Target="../tags/tag1668.xml"/><Relationship Id="rId16" Type="http://schemas.openxmlformats.org/officeDocument/2006/relationships/tags" Target="../tags/tag1682.xml"/><Relationship Id="rId20" Type="http://schemas.openxmlformats.org/officeDocument/2006/relationships/tags" Target="../tags/tag1686.xml"/><Relationship Id="rId29" Type="http://schemas.openxmlformats.org/officeDocument/2006/relationships/tags" Target="../tags/tag1695.xml"/><Relationship Id="rId1" Type="http://schemas.openxmlformats.org/officeDocument/2006/relationships/tags" Target="../tags/tag1667.xml"/><Relationship Id="rId6" Type="http://schemas.openxmlformats.org/officeDocument/2006/relationships/tags" Target="../tags/tag1672.xml"/><Relationship Id="rId11" Type="http://schemas.openxmlformats.org/officeDocument/2006/relationships/tags" Target="../tags/tag1677.xml"/><Relationship Id="rId24" Type="http://schemas.openxmlformats.org/officeDocument/2006/relationships/tags" Target="../tags/tag1690.xml"/><Relationship Id="rId32" Type="http://schemas.openxmlformats.org/officeDocument/2006/relationships/tags" Target="../tags/tag1698.xml"/><Relationship Id="rId37" Type="http://schemas.openxmlformats.org/officeDocument/2006/relationships/slideLayout" Target="../slideLayouts/slideLayout7.xml"/><Relationship Id="rId5" Type="http://schemas.openxmlformats.org/officeDocument/2006/relationships/tags" Target="../tags/tag1671.xml"/><Relationship Id="rId15" Type="http://schemas.openxmlformats.org/officeDocument/2006/relationships/tags" Target="../tags/tag1681.xml"/><Relationship Id="rId23" Type="http://schemas.openxmlformats.org/officeDocument/2006/relationships/tags" Target="../tags/tag1689.xml"/><Relationship Id="rId28" Type="http://schemas.openxmlformats.org/officeDocument/2006/relationships/tags" Target="../tags/tag1694.xml"/><Relationship Id="rId36" Type="http://schemas.openxmlformats.org/officeDocument/2006/relationships/tags" Target="../tags/tag1702.xml"/><Relationship Id="rId10" Type="http://schemas.openxmlformats.org/officeDocument/2006/relationships/tags" Target="../tags/tag1676.xml"/><Relationship Id="rId19" Type="http://schemas.openxmlformats.org/officeDocument/2006/relationships/tags" Target="../tags/tag1685.xml"/><Relationship Id="rId31" Type="http://schemas.openxmlformats.org/officeDocument/2006/relationships/tags" Target="../tags/tag1697.xml"/><Relationship Id="rId4" Type="http://schemas.openxmlformats.org/officeDocument/2006/relationships/tags" Target="../tags/tag1670.xml"/><Relationship Id="rId9" Type="http://schemas.openxmlformats.org/officeDocument/2006/relationships/tags" Target="../tags/tag1675.xml"/><Relationship Id="rId14" Type="http://schemas.openxmlformats.org/officeDocument/2006/relationships/tags" Target="../tags/tag1680.xml"/><Relationship Id="rId22" Type="http://schemas.openxmlformats.org/officeDocument/2006/relationships/tags" Target="../tags/tag1688.xml"/><Relationship Id="rId27" Type="http://schemas.openxmlformats.org/officeDocument/2006/relationships/tags" Target="../tags/tag1693.xml"/><Relationship Id="rId30" Type="http://schemas.openxmlformats.org/officeDocument/2006/relationships/tags" Target="../tags/tag1696.xml"/><Relationship Id="rId35" Type="http://schemas.openxmlformats.org/officeDocument/2006/relationships/tags" Target="../tags/tag1701.xml"/><Relationship Id="rId8" Type="http://schemas.openxmlformats.org/officeDocument/2006/relationships/tags" Target="../tags/tag1674.xml"/><Relationship Id="rId3" Type="http://schemas.openxmlformats.org/officeDocument/2006/relationships/tags" Target="../tags/tag1669.xml"/></Relationships>
</file>

<file path=ppt/slides/_rels/slide44.xml.rels><?xml version="1.0" encoding="UTF-8" standalone="yes"?>
<Relationships xmlns="http://schemas.openxmlformats.org/package/2006/relationships"><Relationship Id="rId13" Type="http://schemas.openxmlformats.org/officeDocument/2006/relationships/tags" Target="../tags/tag1715.xml"/><Relationship Id="rId18" Type="http://schemas.openxmlformats.org/officeDocument/2006/relationships/tags" Target="../tags/tag1720.xml"/><Relationship Id="rId26" Type="http://schemas.openxmlformats.org/officeDocument/2006/relationships/tags" Target="../tags/tag1728.xml"/><Relationship Id="rId21" Type="http://schemas.openxmlformats.org/officeDocument/2006/relationships/tags" Target="../tags/tag1723.xml"/><Relationship Id="rId34" Type="http://schemas.openxmlformats.org/officeDocument/2006/relationships/tags" Target="../tags/tag1736.xml"/><Relationship Id="rId7" Type="http://schemas.openxmlformats.org/officeDocument/2006/relationships/tags" Target="../tags/tag1709.xml"/><Relationship Id="rId12" Type="http://schemas.openxmlformats.org/officeDocument/2006/relationships/tags" Target="../tags/tag1714.xml"/><Relationship Id="rId17" Type="http://schemas.openxmlformats.org/officeDocument/2006/relationships/tags" Target="../tags/tag1719.xml"/><Relationship Id="rId25" Type="http://schemas.openxmlformats.org/officeDocument/2006/relationships/tags" Target="../tags/tag1727.xml"/><Relationship Id="rId33" Type="http://schemas.openxmlformats.org/officeDocument/2006/relationships/tags" Target="../tags/tag1735.xml"/><Relationship Id="rId2" Type="http://schemas.openxmlformats.org/officeDocument/2006/relationships/tags" Target="../tags/tag1704.xml"/><Relationship Id="rId16" Type="http://schemas.openxmlformats.org/officeDocument/2006/relationships/tags" Target="../tags/tag1718.xml"/><Relationship Id="rId20" Type="http://schemas.openxmlformats.org/officeDocument/2006/relationships/tags" Target="../tags/tag1722.xml"/><Relationship Id="rId29" Type="http://schemas.openxmlformats.org/officeDocument/2006/relationships/tags" Target="../tags/tag1731.xml"/><Relationship Id="rId1" Type="http://schemas.openxmlformats.org/officeDocument/2006/relationships/tags" Target="../tags/tag1703.xml"/><Relationship Id="rId6" Type="http://schemas.openxmlformats.org/officeDocument/2006/relationships/tags" Target="../tags/tag1708.xml"/><Relationship Id="rId11" Type="http://schemas.openxmlformats.org/officeDocument/2006/relationships/tags" Target="../tags/tag1713.xml"/><Relationship Id="rId24" Type="http://schemas.openxmlformats.org/officeDocument/2006/relationships/tags" Target="../tags/tag1726.xml"/><Relationship Id="rId32" Type="http://schemas.openxmlformats.org/officeDocument/2006/relationships/tags" Target="../tags/tag1734.xml"/><Relationship Id="rId37" Type="http://schemas.openxmlformats.org/officeDocument/2006/relationships/image" Target="../media/image17.png"/><Relationship Id="rId5" Type="http://schemas.openxmlformats.org/officeDocument/2006/relationships/tags" Target="../tags/tag1707.xml"/><Relationship Id="rId15" Type="http://schemas.openxmlformats.org/officeDocument/2006/relationships/tags" Target="../tags/tag1717.xml"/><Relationship Id="rId23" Type="http://schemas.openxmlformats.org/officeDocument/2006/relationships/tags" Target="../tags/tag1725.xml"/><Relationship Id="rId28" Type="http://schemas.openxmlformats.org/officeDocument/2006/relationships/tags" Target="../tags/tag1730.xml"/><Relationship Id="rId36" Type="http://schemas.openxmlformats.org/officeDocument/2006/relationships/slideLayout" Target="../slideLayouts/slideLayout7.xml"/><Relationship Id="rId10" Type="http://schemas.openxmlformats.org/officeDocument/2006/relationships/tags" Target="../tags/tag1712.xml"/><Relationship Id="rId19" Type="http://schemas.openxmlformats.org/officeDocument/2006/relationships/tags" Target="../tags/tag1721.xml"/><Relationship Id="rId31" Type="http://schemas.openxmlformats.org/officeDocument/2006/relationships/tags" Target="../tags/tag1733.xml"/><Relationship Id="rId4" Type="http://schemas.openxmlformats.org/officeDocument/2006/relationships/tags" Target="../tags/tag1706.xml"/><Relationship Id="rId9" Type="http://schemas.openxmlformats.org/officeDocument/2006/relationships/tags" Target="../tags/tag1711.xml"/><Relationship Id="rId14" Type="http://schemas.openxmlformats.org/officeDocument/2006/relationships/tags" Target="../tags/tag1716.xml"/><Relationship Id="rId22" Type="http://schemas.openxmlformats.org/officeDocument/2006/relationships/tags" Target="../tags/tag1724.xml"/><Relationship Id="rId27" Type="http://schemas.openxmlformats.org/officeDocument/2006/relationships/tags" Target="../tags/tag1729.xml"/><Relationship Id="rId30" Type="http://schemas.openxmlformats.org/officeDocument/2006/relationships/tags" Target="../tags/tag1732.xml"/><Relationship Id="rId35" Type="http://schemas.openxmlformats.org/officeDocument/2006/relationships/tags" Target="../tags/tag1737.xml"/><Relationship Id="rId8" Type="http://schemas.openxmlformats.org/officeDocument/2006/relationships/tags" Target="../tags/tag1710.xml"/><Relationship Id="rId3" Type="http://schemas.openxmlformats.org/officeDocument/2006/relationships/tags" Target="../tags/tag1705.xml"/></Relationships>
</file>

<file path=ppt/slides/_rels/slide45.xml.rels><?xml version="1.0" encoding="UTF-8" standalone="yes"?>
<Relationships xmlns="http://schemas.openxmlformats.org/package/2006/relationships"><Relationship Id="rId13" Type="http://schemas.openxmlformats.org/officeDocument/2006/relationships/tags" Target="../tags/tag1750.xml"/><Relationship Id="rId18" Type="http://schemas.openxmlformats.org/officeDocument/2006/relationships/tags" Target="../tags/tag1755.xml"/><Relationship Id="rId26" Type="http://schemas.openxmlformats.org/officeDocument/2006/relationships/tags" Target="../tags/tag1763.xml"/><Relationship Id="rId21" Type="http://schemas.openxmlformats.org/officeDocument/2006/relationships/tags" Target="../tags/tag1758.xml"/><Relationship Id="rId34" Type="http://schemas.openxmlformats.org/officeDocument/2006/relationships/tags" Target="../tags/tag1771.xml"/><Relationship Id="rId7" Type="http://schemas.openxmlformats.org/officeDocument/2006/relationships/tags" Target="../tags/tag1744.xml"/><Relationship Id="rId12" Type="http://schemas.openxmlformats.org/officeDocument/2006/relationships/tags" Target="../tags/tag1749.xml"/><Relationship Id="rId17" Type="http://schemas.openxmlformats.org/officeDocument/2006/relationships/tags" Target="../tags/tag1754.xml"/><Relationship Id="rId25" Type="http://schemas.openxmlformats.org/officeDocument/2006/relationships/tags" Target="../tags/tag1762.xml"/><Relationship Id="rId33" Type="http://schemas.openxmlformats.org/officeDocument/2006/relationships/tags" Target="../tags/tag1770.xml"/><Relationship Id="rId38" Type="http://schemas.openxmlformats.org/officeDocument/2006/relationships/image" Target="../media/image17.png"/><Relationship Id="rId2" Type="http://schemas.openxmlformats.org/officeDocument/2006/relationships/tags" Target="../tags/tag1739.xml"/><Relationship Id="rId16" Type="http://schemas.openxmlformats.org/officeDocument/2006/relationships/tags" Target="../tags/tag1753.xml"/><Relationship Id="rId20" Type="http://schemas.openxmlformats.org/officeDocument/2006/relationships/tags" Target="../tags/tag1757.xml"/><Relationship Id="rId29" Type="http://schemas.openxmlformats.org/officeDocument/2006/relationships/tags" Target="../tags/tag1766.xml"/><Relationship Id="rId1" Type="http://schemas.openxmlformats.org/officeDocument/2006/relationships/tags" Target="../tags/tag1738.xml"/><Relationship Id="rId6" Type="http://schemas.openxmlformats.org/officeDocument/2006/relationships/tags" Target="../tags/tag1743.xml"/><Relationship Id="rId11" Type="http://schemas.openxmlformats.org/officeDocument/2006/relationships/tags" Target="../tags/tag1748.xml"/><Relationship Id="rId24" Type="http://schemas.openxmlformats.org/officeDocument/2006/relationships/tags" Target="../tags/tag1761.xml"/><Relationship Id="rId32" Type="http://schemas.openxmlformats.org/officeDocument/2006/relationships/tags" Target="../tags/tag1769.xml"/><Relationship Id="rId37" Type="http://schemas.openxmlformats.org/officeDocument/2006/relationships/slideLayout" Target="../slideLayouts/slideLayout7.xml"/><Relationship Id="rId5" Type="http://schemas.openxmlformats.org/officeDocument/2006/relationships/tags" Target="../tags/tag1742.xml"/><Relationship Id="rId15" Type="http://schemas.openxmlformats.org/officeDocument/2006/relationships/tags" Target="../tags/tag1752.xml"/><Relationship Id="rId23" Type="http://schemas.openxmlformats.org/officeDocument/2006/relationships/tags" Target="../tags/tag1760.xml"/><Relationship Id="rId28" Type="http://schemas.openxmlformats.org/officeDocument/2006/relationships/tags" Target="../tags/tag1765.xml"/><Relationship Id="rId36" Type="http://schemas.openxmlformats.org/officeDocument/2006/relationships/tags" Target="../tags/tag1773.xml"/><Relationship Id="rId10" Type="http://schemas.openxmlformats.org/officeDocument/2006/relationships/tags" Target="../tags/tag1747.xml"/><Relationship Id="rId19" Type="http://schemas.openxmlformats.org/officeDocument/2006/relationships/tags" Target="../tags/tag1756.xml"/><Relationship Id="rId31" Type="http://schemas.openxmlformats.org/officeDocument/2006/relationships/tags" Target="../tags/tag1768.xml"/><Relationship Id="rId4" Type="http://schemas.openxmlformats.org/officeDocument/2006/relationships/tags" Target="../tags/tag1741.xml"/><Relationship Id="rId9" Type="http://schemas.openxmlformats.org/officeDocument/2006/relationships/tags" Target="../tags/tag1746.xml"/><Relationship Id="rId14" Type="http://schemas.openxmlformats.org/officeDocument/2006/relationships/tags" Target="../tags/tag1751.xml"/><Relationship Id="rId22" Type="http://schemas.openxmlformats.org/officeDocument/2006/relationships/tags" Target="../tags/tag1759.xml"/><Relationship Id="rId27" Type="http://schemas.openxmlformats.org/officeDocument/2006/relationships/tags" Target="../tags/tag1764.xml"/><Relationship Id="rId30" Type="http://schemas.openxmlformats.org/officeDocument/2006/relationships/tags" Target="../tags/tag1767.xml"/><Relationship Id="rId35" Type="http://schemas.openxmlformats.org/officeDocument/2006/relationships/tags" Target="../tags/tag1772.xml"/><Relationship Id="rId8" Type="http://schemas.openxmlformats.org/officeDocument/2006/relationships/tags" Target="../tags/tag1745.xml"/><Relationship Id="rId3" Type="http://schemas.openxmlformats.org/officeDocument/2006/relationships/tags" Target="../tags/tag1740.xml"/></Relationships>
</file>

<file path=ppt/slides/_rels/slide46.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slideLayout" Target="../slideLayouts/slideLayout12.xml"/><Relationship Id="rId1" Type="http://schemas.openxmlformats.org/officeDocument/2006/relationships/tags" Target="../tags/tag1774.xml"/></Relationships>
</file>

<file path=ppt/slides/_rels/slide48.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slideLayout" Target="../slideLayouts/slideLayout12.xml"/><Relationship Id="rId1" Type="http://schemas.openxmlformats.org/officeDocument/2006/relationships/tags" Target="../tags/tag1775.xml"/></Relationships>
</file>

<file path=ppt/slides/_rels/slide49.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tags" Target="../tags/tag1778.xml"/><Relationship Id="rId7" Type="http://schemas.openxmlformats.org/officeDocument/2006/relationships/image" Target="../media/image18.png"/><Relationship Id="rId2" Type="http://schemas.openxmlformats.org/officeDocument/2006/relationships/tags" Target="../tags/tag1777.xml"/><Relationship Id="rId1" Type="http://schemas.openxmlformats.org/officeDocument/2006/relationships/tags" Target="../tags/tag1776.xml"/><Relationship Id="rId6" Type="http://schemas.openxmlformats.org/officeDocument/2006/relationships/image" Target="../media/image17.png"/><Relationship Id="rId5" Type="http://schemas.openxmlformats.org/officeDocument/2006/relationships/slideLayout" Target="../slideLayouts/slideLayout7.xml"/><Relationship Id="rId4" Type="http://schemas.openxmlformats.org/officeDocument/2006/relationships/tags" Target="../tags/tag1779.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98.xml"/><Relationship Id="rId7" Type="http://schemas.openxmlformats.org/officeDocument/2006/relationships/tags" Target="../tags/tag202.xml"/><Relationship Id="rId2" Type="http://schemas.openxmlformats.org/officeDocument/2006/relationships/tags" Target="../tags/tag197.xml"/><Relationship Id="rId1" Type="http://schemas.openxmlformats.org/officeDocument/2006/relationships/tags" Target="../tags/tag196.xml"/><Relationship Id="rId6" Type="http://schemas.openxmlformats.org/officeDocument/2006/relationships/tags" Target="../tags/tag201.xml"/><Relationship Id="rId5" Type="http://schemas.openxmlformats.org/officeDocument/2006/relationships/tags" Target="../tags/tag200.xml"/><Relationship Id="rId10" Type="http://schemas.openxmlformats.org/officeDocument/2006/relationships/image" Target="../media/image19.jpeg"/><Relationship Id="rId4" Type="http://schemas.openxmlformats.org/officeDocument/2006/relationships/tags" Target="../tags/tag199.xml"/><Relationship Id="rId9" Type="http://schemas.openxmlformats.org/officeDocument/2006/relationships/image" Target="../media/image17.png"/></Relationships>
</file>

<file path=ppt/slides/_rels/slide50.xml.rels><?xml version="1.0" encoding="UTF-8" standalone="yes"?>
<Relationships xmlns="http://schemas.openxmlformats.org/package/2006/relationships"><Relationship Id="rId8" Type="http://schemas.openxmlformats.org/officeDocument/2006/relationships/tags" Target="../tags/tag1787.xml"/><Relationship Id="rId13" Type="http://schemas.openxmlformats.org/officeDocument/2006/relationships/tags" Target="../tags/tag1792.xml"/><Relationship Id="rId3" Type="http://schemas.openxmlformats.org/officeDocument/2006/relationships/tags" Target="../tags/tag1782.xml"/><Relationship Id="rId7" Type="http://schemas.openxmlformats.org/officeDocument/2006/relationships/tags" Target="../tags/tag1786.xml"/><Relationship Id="rId12" Type="http://schemas.openxmlformats.org/officeDocument/2006/relationships/tags" Target="../tags/tag1791.xml"/><Relationship Id="rId2" Type="http://schemas.openxmlformats.org/officeDocument/2006/relationships/tags" Target="../tags/tag1781.xml"/><Relationship Id="rId1" Type="http://schemas.openxmlformats.org/officeDocument/2006/relationships/tags" Target="../tags/tag1780.xml"/><Relationship Id="rId6" Type="http://schemas.openxmlformats.org/officeDocument/2006/relationships/tags" Target="../tags/tag1785.xml"/><Relationship Id="rId11" Type="http://schemas.openxmlformats.org/officeDocument/2006/relationships/tags" Target="../tags/tag1790.xml"/><Relationship Id="rId5" Type="http://schemas.openxmlformats.org/officeDocument/2006/relationships/tags" Target="../tags/tag1784.xml"/><Relationship Id="rId15" Type="http://schemas.openxmlformats.org/officeDocument/2006/relationships/image" Target="../media/image17.png"/><Relationship Id="rId10" Type="http://schemas.openxmlformats.org/officeDocument/2006/relationships/tags" Target="../tags/tag1789.xml"/><Relationship Id="rId4" Type="http://schemas.openxmlformats.org/officeDocument/2006/relationships/tags" Target="../tags/tag1783.xml"/><Relationship Id="rId9" Type="http://schemas.openxmlformats.org/officeDocument/2006/relationships/tags" Target="../tags/tag1788.xml"/><Relationship Id="rId14"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6" Type="http://schemas.openxmlformats.org/officeDocument/2006/relationships/tags" Target="../tags/tag1818.xml"/><Relationship Id="rId21" Type="http://schemas.openxmlformats.org/officeDocument/2006/relationships/tags" Target="../tags/tag1813.xml"/><Relationship Id="rId42" Type="http://schemas.openxmlformats.org/officeDocument/2006/relationships/tags" Target="../tags/tag1834.xml"/><Relationship Id="rId47" Type="http://schemas.openxmlformats.org/officeDocument/2006/relationships/tags" Target="../tags/tag1839.xml"/><Relationship Id="rId63" Type="http://schemas.openxmlformats.org/officeDocument/2006/relationships/tags" Target="../tags/tag1855.xml"/><Relationship Id="rId68" Type="http://schemas.openxmlformats.org/officeDocument/2006/relationships/tags" Target="../tags/tag1860.xml"/><Relationship Id="rId84" Type="http://schemas.openxmlformats.org/officeDocument/2006/relationships/image" Target="../media/image17.png"/><Relationship Id="rId16" Type="http://schemas.openxmlformats.org/officeDocument/2006/relationships/tags" Target="../tags/tag1808.xml"/><Relationship Id="rId11" Type="http://schemas.openxmlformats.org/officeDocument/2006/relationships/tags" Target="../tags/tag1803.xml"/><Relationship Id="rId32" Type="http://schemas.openxmlformats.org/officeDocument/2006/relationships/tags" Target="../tags/tag1824.xml"/><Relationship Id="rId37" Type="http://schemas.openxmlformats.org/officeDocument/2006/relationships/tags" Target="../tags/tag1829.xml"/><Relationship Id="rId53" Type="http://schemas.openxmlformats.org/officeDocument/2006/relationships/tags" Target="../tags/tag1845.xml"/><Relationship Id="rId58" Type="http://schemas.openxmlformats.org/officeDocument/2006/relationships/tags" Target="../tags/tag1850.xml"/><Relationship Id="rId74" Type="http://schemas.openxmlformats.org/officeDocument/2006/relationships/tags" Target="../tags/tag1866.xml"/><Relationship Id="rId79" Type="http://schemas.openxmlformats.org/officeDocument/2006/relationships/tags" Target="../tags/tag1871.xml"/><Relationship Id="rId5" Type="http://schemas.openxmlformats.org/officeDocument/2006/relationships/tags" Target="../tags/tag1797.xml"/><Relationship Id="rId61" Type="http://schemas.openxmlformats.org/officeDocument/2006/relationships/tags" Target="../tags/tag1853.xml"/><Relationship Id="rId82" Type="http://schemas.openxmlformats.org/officeDocument/2006/relationships/tags" Target="../tags/tag1874.xml"/><Relationship Id="rId19" Type="http://schemas.openxmlformats.org/officeDocument/2006/relationships/tags" Target="../tags/tag1811.xml"/><Relationship Id="rId14" Type="http://schemas.openxmlformats.org/officeDocument/2006/relationships/tags" Target="../tags/tag1806.xml"/><Relationship Id="rId22" Type="http://schemas.openxmlformats.org/officeDocument/2006/relationships/tags" Target="../tags/tag1814.xml"/><Relationship Id="rId27" Type="http://schemas.openxmlformats.org/officeDocument/2006/relationships/tags" Target="../tags/tag1819.xml"/><Relationship Id="rId30" Type="http://schemas.openxmlformats.org/officeDocument/2006/relationships/tags" Target="../tags/tag1822.xml"/><Relationship Id="rId35" Type="http://schemas.openxmlformats.org/officeDocument/2006/relationships/tags" Target="../tags/tag1827.xml"/><Relationship Id="rId43" Type="http://schemas.openxmlformats.org/officeDocument/2006/relationships/tags" Target="../tags/tag1835.xml"/><Relationship Id="rId48" Type="http://schemas.openxmlformats.org/officeDocument/2006/relationships/tags" Target="../tags/tag1840.xml"/><Relationship Id="rId56" Type="http://schemas.openxmlformats.org/officeDocument/2006/relationships/tags" Target="../tags/tag1848.xml"/><Relationship Id="rId64" Type="http://schemas.openxmlformats.org/officeDocument/2006/relationships/tags" Target="../tags/tag1856.xml"/><Relationship Id="rId69" Type="http://schemas.openxmlformats.org/officeDocument/2006/relationships/tags" Target="../tags/tag1861.xml"/><Relationship Id="rId77" Type="http://schemas.openxmlformats.org/officeDocument/2006/relationships/tags" Target="../tags/tag1869.xml"/><Relationship Id="rId8" Type="http://schemas.openxmlformats.org/officeDocument/2006/relationships/tags" Target="../tags/tag1800.xml"/><Relationship Id="rId51" Type="http://schemas.openxmlformats.org/officeDocument/2006/relationships/tags" Target="../tags/tag1843.xml"/><Relationship Id="rId72" Type="http://schemas.openxmlformats.org/officeDocument/2006/relationships/tags" Target="../tags/tag1864.xml"/><Relationship Id="rId80" Type="http://schemas.openxmlformats.org/officeDocument/2006/relationships/tags" Target="../tags/tag1872.xml"/><Relationship Id="rId3" Type="http://schemas.openxmlformats.org/officeDocument/2006/relationships/tags" Target="../tags/tag1795.xml"/><Relationship Id="rId12" Type="http://schemas.openxmlformats.org/officeDocument/2006/relationships/tags" Target="../tags/tag1804.xml"/><Relationship Id="rId17" Type="http://schemas.openxmlformats.org/officeDocument/2006/relationships/tags" Target="../tags/tag1809.xml"/><Relationship Id="rId25" Type="http://schemas.openxmlformats.org/officeDocument/2006/relationships/tags" Target="../tags/tag1817.xml"/><Relationship Id="rId33" Type="http://schemas.openxmlformats.org/officeDocument/2006/relationships/tags" Target="../tags/tag1825.xml"/><Relationship Id="rId38" Type="http://schemas.openxmlformats.org/officeDocument/2006/relationships/tags" Target="../tags/tag1830.xml"/><Relationship Id="rId46" Type="http://schemas.openxmlformats.org/officeDocument/2006/relationships/tags" Target="../tags/tag1838.xml"/><Relationship Id="rId59" Type="http://schemas.openxmlformats.org/officeDocument/2006/relationships/tags" Target="../tags/tag1851.xml"/><Relationship Id="rId67" Type="http://schemas.openxmlformats.org/officeDocument/2006/relationships/tags" Target="../tags/tag1859.xml"/><Relationship Id="rId20" Type="http://schemas.openxmlformats.org/officeDocument/2006/relationships/tags" Target="../tags/tag1812.xml"/><Relationship Id="rId41" Type="http://schemas.openxmlformats.org/officeDocument/2006/relationships/tags" Target="../tags/tag1833.xml"/><Relationship Id="rId54" Type="http://schemas.openxmlformats.org/officeDocument/2006/relationships/tags" Target="../tags/tag1846.xml"/><Relationship Id="rId62" Type="http://schemas.openxmlformats.org/officeDocument/2006/relationships/tags" Target="../tags/tag1854.xml"/><Relationship Id="rId70" Type="http://schemas.openxmlformats.org/officeDocument/2006/relationships/tags" Target="../tags/tag1862.xml"/><Relationship Id="rId75" Type="http://schemas.openxmlformats.org/officeDocument/2006/relationships/tags" Target="../tags/tag1867.xml"/><Relationship Id="rId83" Type="http://schemas.openxmlformats.org/officeDocument/2006/relationships/slideLayout" Target="../slideLayouts/slideLayout7.xml"/><Relationship Id="rId1" Type="http://schemas.openxmlformats.org/officeDocument/2006/relationships/tags" Target="../tags/tag1793.xml"/><Relationship Id="rId6" Type="http://schemas.openxmlformats.org/officeDocument/2006/relationships/tags" Target="../tags/tag1798.xml"/><Relationship Id="rId15" Type="http://schemas.openxmlformats.org/officeDocument/2006/relationships/tags" Target="../tags/tag1807.xml"/><Relationship Id="rId23" Type="http://schemas.openxmlformats.org/officeDocument/2006/relationships/tags" Target="../tags/tag1815.xml"/><Relationship Id="rId28" Type="http://schemas.openxmlformats.org/officeDocument/2006/relationships/tags" Target="../tags/tag1820.xml"/><Relationship Id="rId36" Type="http://schemas.openxmlformats.org/officeDocument/2006/relationships/tags" Target="../tags/tag1828.xml"/><Relationship Id="rId49" Type="http://schemas.openxmlformats.org/officeDocument/2006/relationships/tags" Target="../tags/tag1841.xml"/><Relationship Id="rId57" Type="http://schemas.openxmlformats.org/officeDocument/2006/relationships/tags" Target="../tags/tag1849.xml"/><Relationship Id="rId10" Type="http://schemas.openxmlformats.org/officeDocument/2006/relationships/tags" Target="../tags/tag1802.xml"/><Relationship Id="rId31" Type="http://schemas.openxmlformats.org/officeDocument/2006/relationships/tags" Target="../tags/tag1823.xml"/><Relationship Id="rId44" Type="http://schemas.openxmlformats.org/officeDocument/2006/relationships/tags" Target="../tags/tag1836.xml"/><Relationship Id="rId52" Type="http://schemas.openxmlformats.org/officeDocument/2006/relationships/tags" Target="../tags/tag1844.xml"/><Relationship Id="rId60" Type="http://schemas.openxmlformats.org/officeDocument/2006/relationships/tags" Target="../tags/tag1852.xml"/><Relationship Id="rId65" Type="http://schemas.openxmlformats.org/officeDocument/2006/relationships/tags" Target="../tags/tag1857.xml"/><Relationship Id="rId73" Type="http://schemas.openxmlformats.org/officeDocument/2006/relationships/tags" Target="../tags/tag1865.xml"/><Relationship Id="rId78" Type="http://schemas.openxmlformats.org/officeDocument/2006/relationships/tags" Target="../tags/tag1870.xml"/><Relationship Id="rId81" Type="http://schemas.openxmlformats.org/officeDocument/2006/relationships/tags" Target="../tags/tag1873.xml"/><Relationship Id="rId4" Type="http://schemas.openxmlformats.org/officeDocument/2006/relationships/tags" Target="../tags/tag1796.xml"/><Relationship Id="rId9" Type="http://schemas.openxmlformats.org/officeDocument/2006/relationships/tags" Target="../tags/tag1801.xml"/><Relationship Id="rId13" Type="http://schemas.openxmlformats.org/officeDocument/2006/relationships/tags" Target="../tags/tag1805.xml"/><Relationship Id="rId18" Type="http://schemas.openxmlformats.org/officeDocument/2006/relationships/tags" Target="../tags/tag1810.xml"/><Relationship Id="rId39" Type="http://schemas.openxmlformats.org/officeDocument/2006/relationships/tags" Target="../tags/tag1831.xml"/><Relationship Id="rId34" Type="http://schemas.openxmlformats.org/officeDocument/2006/relationships/tags" Target="../tags/tag1826.xml"/><Relationship Id="rId50" Type="http://schemas.openxmlformats.org/officeDocument/2006/relationships/tags" Target="../tags/tag1842.xml"/><Relationship Id="rId55" Type="http://schemas.openxmlformats.org/officeDocument/2006/relationships/tags" Target="../tags/tag1847.xml"/><Relationship Id="rId76" Type="http://schemas.openxmlformats.org/officeDocument/2006/relationships/tags" Target="../tags/tag1868.xml"/><Relationship Id="rId7" Type="http://schemas.openxmlformats.org/officeDocument/2006/relationships/tags" Target="../tags/tag1799.xml"/><Relationship Id="rId71" Type="http://schemas.openxmlformats.org/officeDocument/2006/relationships/tags" Target="../tags/tag1863.xml"/><Relationship Id="rId2" Type="http://schemas.openxmlformats.org/officeDocument/2006/relationships/tags" Target="../tags/tag1794.xml"/><Relationship Id="rId29" Type="http://schemas.openxmlformats.org/officeDocument/2006/relationships/tags" Target="../tags/tag1821.xml"/><Relationship Id="rId24" Type="http://schemas.openxmlformats.org/officeDocument/2006/relationships/tags" Target="../tags/tag1816.xml"/><Relationship Id="rId40" Type="http://schemas.openxmlformats.org/officeDocument/2006/relationships/tags" Target="../tags/tag1832.xml"/><Relationship Id="rId45" Type="http://schemas.openxmlformats.org/officeDocument/2006/relationships/tags" Target="../tags/tag1837.xml"/><Relationship Id="rId66" Type="http://schemas.openxmlformats.org/officeDocument/2006/relationships/tags" Target="../tags/tag1858.xml"/></Relationships>
</file>

<file path=ppt/slides/_rels/slide52.xml.rels><?xml version="1.0" encoding="UTF-8" standalone="yes"?>
<Relationships xmlns="http://schemas.openxmlformats.org/package/2006/relationships"><Relationship Id="rId26" Type="http://schemas.openxmlformats.org/officeDocument/2006/relationships/tags" Target="../tags/tag1900.xml"/><Relationship Id="rId21" Type="http://schemas.openxmlformats.org/officeDocument/2006/relationships/tags" Target="../tags/tag1895.xml"/><Relationship Id="rId42" Type="http://schemas.openxmlformats.org/officeDocument/2006/relationships/tags" Target="../tags/tag1916.xml"/><Relationship Id="rId47" Type="http://schemas.openxmlformats.org/officeDocument/2006/relationships/tags" Target="../tags/tag1921.xml"/><Relationship Id="rId63" Type="http://schemas.openxmlformats.org/officeDocument/2006/relationships/tags" Target="../tags/tag1937.xml"/><Relationship Id="rId68" Type="http://schemas.openxmlformats.org/officeDocument/2006/relationships/tags" Target="../tags/tag1942.xml"/><Relationship Id="rId16" Type="http://schemas.openxmlformats.org/officeDocument/2006/relationships/tags" Target="../tags/tag1890.xml"/><Relationship Id="rId11" Type="http://schemas.openxmlformats.org/officeDocument/2006/relationships/tags" Target="../tags/tag1885.xml"/><Relationship Id="rId32" Type="http://schemas.openxmlformats.org/officeDocument/2006/relationships/tags" Target="../tags/tag1906.xml"/><Relationship Id="rId37" Type="http://schemas.openxmlformats.org/officeDocument/2006/relationships/tags" Target="../tags/tag1911.xml"/><Relationship Id="rId53" Type="http://schemas.openxmlformats.org/officeDocument/2006/relationships/tags" Target="../tags/tag1927.xml"/><Relationship Id="rId58" Type="http://schemas.openxmlformats.org/officeDocument/2006/relationships/tags" Target="../tags/tag1932.xml"/><Relationship Id="rId74" Type="http://schemas.openxmlformats.org/officeDocument/2006/relationships/tags" Target="../tags/tag1948.xml"/><Relationship Id="rId79" Type="http://schemas.openxmlformats.org/officeDocument/2006/relationships/tags" Target="../tags/tag1953.xml"/><Relationship Id="rId5" Type="http://schemas.openxmlformats.org/officeDocument/2006/relationships/tags" Target="../tags/tag1879.xml"/><Relationship Id="rId61" Type="http://schemas.openxmlformats.org/officeDocument/2006/relationships/tags" Target="../tags/tag1935.xml"/><Relationship Id="rId82" Type="http://schemas.openxmlformats.org/officeDocument/2006/relationships/slideLayout" Target="../slideLayouts/slideLayout7.xml"/><Relationship Id="rId19" Type="http://schemas.openxmlformats.org/officeDocument/2006/relationships/tags" Target="../tags/tag1893.xml"/><Relationship Id="rId14" Type="http://schemas.openxmlformats.org/officeDocument/2006/relationships/tags" Target="../tags/tag1888.xml"/><Relationship Id="rId22" Type="http://schemas.openxmlformats.org/officeDocument/2006/relationships/tags" Target="../tags/tag1896.xml"/><Relationship Id="rId27" Type="http://schemas.openxmlformats.org/officeDocument/2006/relationships/tags" Target="../tags/tag1901.xml"/><Relationship Id="rId30" Type="http://schemas.openxmlformats.org/officeDocument/2006/relationships/tags" Target="../tags/tag1904.xml"/><Relationship Id="rId35" Type="http://schemas.openxmlformats.org/officeDocument/2006/relationships/tags" Target="../tags/tag1909.xml"/><Relationship Id="rId43" Type="http://schemas.openxmlformats.org/officeDocument/2006/relationships/tags" Target="../tags/tag1917.xml"/><Relationship Id="rId48" Type="http://schemas.openxmlformats.org/officeDocument/2006/relationships/tags" Target="../tags/tag1922.xml"/><Relationship Id="rId56" Type="http://schemas.openxmlformats.org/officeDocument/2006/relationships/tags" Target="../tags/tag1930.xml"/><Relationship Id="rId64" Type="http://schemas.openxmlformats.org/officeDocument/2006/relationships/tags" Target="../tags/tag1938.xml"/><Relationship Id="rId69" Type="http://schemas.openxmlformats.org/officeDocument/2006/relationships/tags" Target="../tags/tag1943.xml"/><Relationship Id="rId77" Type="http://schemas.openxmlformats.org/officeDocument/2006/relationships/tags" Target="../tags/tag1951.xml"/><Relationship Id="rId8" Type="http://schemas.openxmlformats.org/officeDocument/2006/relationships/tags" Target="../tags/tag1882.xml"/><Relationship Id="rId51" Type="http://schemas.openxmlformats.org/officeDocument/2006/relationships/tags" Target="../tags/tag1925.xml"/><Relationship Id="rId72" Type="http://schemas.openxmlformats.org/officeDocument/2006/relationships/tags" Target="../tags/tag1946.xml"/><Relationship Id="rId80" Type="http://schemas.openxmlformats.org/officeDocument/2006/relationships/tags" Target="../tags/tag1954.xml"/><Relationship Id="rId3" Type="http://schemas.openxmlformats.org/officeDocument/2006/relationships/tags" Target="../tags/tag1877.xml"/><Relationship Id="rId12" Type="http://schemas.openxmlformats.org/officeDocument/2006/relationships/tags" Target="../tags/tag1886.xml"/><Relationship Id="rId17" Type="http://schemas.openxmlformats.org/officeDocument/2006/relationships/tags" Target="../tags/tag1891.xml"/><Relationship Id="rId25" Type="http://schemas.openxmlformats.org/officeDocument/2006/relationships/tags" Target="../tags/tag1899.xml"/><Relationship Id="rId33" Type="http://schemas.openxmlformats.org/officeDocument/2006/relationships/tags" Target="../tags/tag1907.xml"/><Relationship Id="rId38" Type="http://schemas.openxmlformats.org/officeDocument/2006/relationships/tags" Target="../tags/tag1912.xml"/><Relationship Id="rId46" Type="http://schemas.openxmlformats.org/officeDocument/2006/relationships/tags" Target="../tags/tag1920.xml"/><Relationship Id="rId59" Type="http://schemas.openxmlformats.org/officeDocument/2006/relationships/tags" Target="../tags/tag1933.xml"/><Relationship Id="rId67" Type="http://schemas.openxmlformats.org/officeDocument/2006/relationships/tags" Target="../tags/tag1941.xml"/><Relationship Id="rId20" Type="http://schemas.openxmlformats.org/officeDocument/2006/relationships/tags" Target="../tags/tag1894.xml"/><Relationship Id="rId41" Type="http://schemas.openxmlformats.org/officeDocument/2006/relationships/tags" Target="../tags/tag1915.xml"/><Relationship Id="rId54" Type="http://schemas.openxmlformats.org/officeDocument/2006/relationships/tags" Target="../tags/tag1928.xml"/><Relationship Id="rId62" Type="http://schemas.openxmlformats.org/officeDocument/2006/relationships/tags" Target="../tags/tag1936.xml"/><Relationship Id="rId70" Type="http://schemas.openxmlformats.org/officeDocument/2006/relationships/tags" Target="../tags/tag1944.xml"/><Relationship Id="rId75" Type="http://schemas.openxmlformats.org/officeDocument/2006/relationships/tags" Target="../tags/tag1949.xml"/><Relationship Id="rId83" Type="http://schemas.openxmlformats.org/officeDocument/2006/relationships/image" Target="../media/image17.png"/><Relationship Id="rId1" Type="http://schemas.openxmlformats.org/officeDocument/2006/relationships/tags" Target="../tags/tag1875.xml"/><Relationship Id="rId6" Type="http://schemas.openxmlformats.org/officeDocument/2006/relationships/tags" Target="../tags/tag1880.xml"/><Relationship Id="rId15" Type="http://schemas.openxmlformats.org/officeDocument/2006/relationships/tags" Target="../tags/tag1889.xml"/><Relationship Id="rId23" Type="http://schemas.openxmlformats.org/officeDocument/2006/relationships/tags" Target="../tags/tag1897.xml"/><Relationship Id="rId28" Type="http://schemas.openxmlformats.org/officeDocument/2006/relationships/tags" Target="../tags/tag1902.xml"/><Relationship Id="rId36" Type="http://schemas.openxmlformats.org/officeDocument/2006/relationships/tags" Target="../tags/tag1910.xml"/><Relationship Id="rId49" Type="http://schemas.openxmlformats.org/officeDocument/2006/relationships/tags" Target="../tags/tag1923.xml"/><Relationship Id="rId57" Type="http://schemas.openxmlformats.org/officeDocument/2006/relationships/tags" Target="../tags/tag1931.xml"/><Relationship Id="rId10" Type="http://schemas.openxmlformats.org/officeDocument/2006/relationships/tags" Target="../tags/tag1884.xml"/><Relationship Id="rId31" Type="http://schemas.openxmlformats.org/officeDocument/2006/relationships/tags" Target="../tags/tag1905.xml"/><Relationship Id="rId44" Type="http://schemas.openxmlformats.org/officeDocument/2006/relationships/tags" Target="../tags/tag1918.xml"/><Relationship Id="rId52" Type="http://schemas.openxmlformats.org/officeDocument/2006/relationships/tags" Target="../tags/tag1926.xml"/><Relationship Id="rId60" Type="http://schemas.openxmlformats.org/officeDocument/2006/relationships/tags" Target="../tags/tag1934.xml"/><Relationship Id="rId65" Type="http://schemas.openxmlformats.org/officeDocument/2006/relationships/tags" Target="../tags/tag1939.xml"/><Relationship Id="rId73" Type="http://schemas.openxmlformats.org/officeDocument/2006/relationships/tags" Target="../tags/tag1947.xml"/><Relationship Id="rId78" Type="http://schemas.openxmlformats.org/officeDocument/2006/relationships/tags" Target="../tags/tag1952.xml"/><Relationship Id="rId81" Type="http://schemas.openxmlformats.org/officeDocument/2006/relationships/tags" Target="../tags/tag1955.xml"/><Relationship Id="rId4" Type="http://schemas.openxmlformats.org/officeDocument/2006/relationships/tags" Target="../tags/tag1878.xml"/><Relationship Id="rId9" Type="http://schemas.openxmlformats.org/officeDocument/2006/relationships/tags" Target="../tags/tag1883.xml"/><Relationship Id="rId13" Type="http://schemas.openxmlformats.org/officeDocument/2006/relationships/tags" Target="../tags/tag1887.xml"/><Relationship Id="rId18" Type="http://schemas.openxmlformats.org/officeDocument/2006/relationships/tags" Target="../tags/tag1892.xml"/><Relationship Id="rId39" Type="http://schemas.openxmlformats.org/officeDocument/2006/relationships/tags" Target="../tags/tag1913.xml"/><Relationship Id="rId34" Type="http://schemas.openxmlformats.org/officeDocument/2006/relationships/tags" Target="../tags/tag1908.xml"/><Relationship Id="rId50" Type="http://schemas.openxmlformats.org/officeDocument/2006/relationships/tags" Target="../tags/tag1924.xml"/><Relationship Id="rId55" Type="http://schemas.openxmlformats.org/officeDocument/2006/relationships/tags" Target="../tags/tag1929.xml"/><Relationship Id="rId76" Type="http://schemas.openxmlformats.org/officeDocument/2006/relationships/tags" Target="../tags/tag1950.xml"/><Relationship Id="rId7" Type="http://schemas.openxmlformats.org/officeDocument/2006/relationships/tags" Target="../tags/tag1881.xml"/><Relationship Id="rId71" Type="http://schemas.openxmlformats.org/officeDocument/2006/relationships/tags" Target="../tags/tag1945.xml"/><Relationship Id="rId2" Type="http://schemas.openxmlformats.org/officeDocument/2006/relationships/tags" Target="../tags/tag1876.xml"/><Relationship Id="rId29" Type="http://schemas.openxmlformats.org/officeDocument/2006/relationships/tags" Target="../tags/tag1903.xml"/><Relationship Id="rId24" Type="http://schemas.openxmlformats.org/officeDocument/2006/relationships/tags" Target="../tags/tag1898.xml"/><Relationship Id="rId40" Type="http://schemas.openxmlformats.org/officeDocument/2006/relationships/tags" Target="../tags/tag1914.xml"/><Relationship Id="rId45" Type="http://schemas.openxmlformats.org/officeDocument/2006/relationships/tags" Target="../tags/tag1919.xml"/><Relationship Id="rId66" Type="http://schemas.openxmlformats.org/officeDocument/2006/relationships/tags" Target="../tags/tag1940.xml"/></Relationships>
</file>

<file path=ppt/slides/_rels/slide53.xml.rels><?xml version="1.0" encoding="UTF-8" standalone="yes"?>
<Relationships xmlns="http://schemas.openxmlformats.org/package/2006/relationships"><Relationship Id="rId117" Type="http://schemas.openxmlformats.org/officeDocument/2006/relationships/tags" Target="../tags/tag2072.xml"/><Relationship Id="rId21" Type="http://schemas.openxmlformats.org/officeDocument/2006/relationships/tags" Target="../tags/tag1976.xml"/><Relationship Id="rId42" Type="http://schemas.openxmlformats.org/officeDocument/2006/relationships/tags" Target="../tags/tag1997.xml"/><Relationship Id="rId47" Type="http://schemas.openxmlformats.org/officeDocument/2006/relationships/tags" Target="../tags/tag2002.xml"/><Relationship Id="rId63" Type="http://schemas.openxmlformats.org/officeDocument/2006/relationships/tags" Target="../tags/tag2018.xml"/><Relationship Id="rId68" Type="http://schemas.openxmlformats.org/officeDocument/2006/relationships/tags" Target="../tags/tag2023.xml"/><Relationship Id="rId84" Type="http://schemas.openxmlformats.org/officeDocument/2006/relationships/tags" Target="../tags/tag2039.xml"/><Relationship Id="rId89" Type="http://schemas.openxmlformats.org/officeDocument/2006/relationships/tags" Target="../tags/tag2044.xml"/><Relationship Id="rId112" Type="http://schemas.openxmlformats.org/officeDocument/2006/relationships/tags" Target="../tags/tag2067.xml"/><Relationship Id="rId16" Type="http://schemas.openxmlformats.org/officeDocument/2006/relationships/tags" Target="../tags/tag1971.xml"/><Relationship Id="rId107" Type="http://schemas.openxmlformats.org/officeDocument/2006/relationships/tags" Target="../tags/tag2062.xml"/><Relationship Id="rId11" Type="http://schemas.openxmlformats.org/officeDocument/2006/relationships/tags" Target="../tags/tag1966.xml"/><Relationship Id="rId32" Type="http://schemas.openxmlformats.org/officeDocument/2006/relationships/tags" Target="../tags/tag1987.xml"/><Relationship Id="rId37" Type="http://schemas.openxmlformats.org/officeDocument/2006/relationships/tags" Target="../tags/tag1992.xml"/><Relationship Id="rId53" Type="http://schemas.openxmlformats.org/officeDocument/2006/relationships/tags" Target="../tags/tag2008.xml"/><Relationship Id="rId58" Type="http://schemas.openxmlformats.org/officeDocument/2006/relationships/tags" Target="../tags/tag2013.xml"/><Relationship Id="rId74" Type="http://schemas.openxmlformats.org/officeDocument/2006/relationships/tags" Target="../tags/tag2029.xml"/><Relationship Id="rId79" Type="http://schemas.openxmlformats.org/officeDocument/2006/relationships/tags" Target="../tags/tag2034.xml"/><Relationship Id="rId102" Type="http://schemas.openxmlformats.org/officeDocument/2006/relationships/tags" Target="../tags/tag2057.xml"/><Relationship Id="rId123" Type="http://schemas.openxmlformats.org/officeDocument/2006/relationships/tags" Target="../tags/tag2078.xml"/><Relationship Id="rId128" Type="http://schemas.openxmlformats.org/officeDocument/2006/relationships/slideLayout" Target="../slideLayouts/slideLayout7.xml"/><Relationship Id="rId5" Type="http://schemas.openxmlformats.org/officeDocument/2006/relationships/tags" Target="../tags/tag1960.xml"/><Relationship Id="rId90" Type="http://schemas.openxmlformats.org/officeDocument/2006/relationships/tags" Target="../tags/tag2045.xml"/><Relationship Id="rId95" Type="http://schemas.openxmlformats.org/officeDocument/2006/relationships/tags" Target="../tags/tag2050.xml"/><Relationship Id="rId22" Type="http://schemas.openxmlformats.org/officeDocument/2006/relationships/tags" Target="../tags/tag1977.xml"/><Relationship Id="rId27" Type="http://schemas.openxmlformats.org/officeDocument/2006/relationships/tags" Target="../tags/tag1982.xml"/><Relationship Id="rId43" Type="http://schemas.openxmlformats.org/officeDocument/2006/relationships/tags" Target="../tags/tag1998.xml"/><Relationship Id="rId48" Type="http://schemas.openxmlformats.org/officeDocument/2006/relationships/tags" Target="../tags/tag2003.xml"/><Relationship Id="rId64" Type="http://schemas.openxmlformats.org/officeDocument/2006/relationships/tags" Target="../tags/tag2019.xml"/><Relationship Id="rId69" Type="http://schemas.openxmlformats.org/officeDocument/2006/relationships/tags" Target="../tags/tag2024.xml"/><Relationship Id="rId113" Type="http://schemas.openxmlformats.org/officeDocument/2006/relationships/tags" Target="../tags/tag2068.xml"/><Relationship Id="rId118" Type="http://schemas.openxmlformats.org/officeDocument/2006/relationships/tags" Target="../tags/tag2073.xml"/><Relationship Id="rId80" Type="http://schemas.openxmlformats.org/officeDocument/2006/relationships/tags" Target="../tags/tag2035.xml"/><Relationship Id="rId85" Type="http://schemas.openxmlformats.org/officeDocument/2006/relationships/tags" Target="../tags/tag2040.xml"/><Relationship Id="rId12" Type="http://schemas.openxmlformats.org/officeDocument/2006/relationships/tags" Target="../tags/tag1967.xml"/><Relationship Id="rId17" Type="http://schemas.openxmlformats.org/officeDocument/2006/relationships/tags" Target="../tags/tag1972.xml"/><Relationship Id="rId33" Type="http://schemas.openxmlformats.org/officeDocument/2006/relationships/tags" Target="../tags/tag1988.xml"/><Relationship Id="rId38" Type="http://schemas.openxmlformats.org/officeDocument/2006/relationships/tags" Target="../tags/tag1993.xml"/><Relationship Id="rId59" Type="http://schemas.openxmlformats.org/officeDocument/2006/relationships/tags" Target="../tags/tag2014.xml"/><Relationship Id="rId103" Type="http://schemas.openxmlformats.org/officeDocument/2006/relationships/tags" Target="../tags/tag2058.xml"/><Relationship Id="rId108" Type="http://schemas.openxmlformats.org/officeDocument/2006/relationships/tags" Target="../tags/tag2063.xml"/><Relationship Id="rId124" Type="http://schemas.openxmlformats.org/officeDocument/2006/relationships/tags" Target="../tags/tag2079.xml"/><Relationship Id="rId129" Type="http://schemas.openxmlformats.org/officeDocument/2006/relationships/image" Target="../media/image17.png"/><Relationship Id="rId54" Type="http://schemas.openxmlformats.org/officeDocument/2006/relationships/tags" Target="../tags/tag2009.xml"/><Relationship Id="rId70" Type="http://schemas.openxmlformats.org/officeDocument/2006/relationships/tags" Target="../tags/tag2025.xml"/><Relationship Id="rId75" Type="http://schemas.openxmlformats.org/officeDocument/2006/relationships/tags" Target="../tags/tag2030.xml"/><Relationship Id="rId91" Type="http://schemas.openxmlformats.org/officeDocument/2006/relationships/tags" Target="../tags/tag2046.xml"/><Relationship Id="rId96" Type="http://schemas.openxmlformats.org/officeDocument/2006/relationships/tags" Target="../tags/tag2051.xml"/><Relationship Id="rId1" Type="http://schemas.openxmlformats.org/officeDocument/2006/relationships/tags" Target="../tags/tag1956.xml"/><Relationship Id="rId6" Type="http://schemas.openxmlformats.org/officeDocument/2006/relationships/tags" Target="../tags/tag1961.xml"/><Relationship Id="rId23" Type="http://schemas.openxmlformats.org/officeDocument/2006/relationships/tags" Target="../tags/tag1978.xml"/><Relationship Id="rId28" Type="http://schemas.openxmlformats.org/officeDocument/2006/relationships/tags" Target="../tags/tag1983.xml"/><Relationship Id="rId49" Type="http://schemas.openxmlformats.org/officeDocument/2006/relationships/tags" Target="../tags/tag2004.xml"/><Relationship Id="rId114" Type="http://schemas.openxmlformats.org/officeDocument/2006/relationships/tags" Target="../tags/tag2069.xml"/><Relationship Id="rId119" Type="http://schemas.openxmlformats.org/officeDocument/2006/relationships/tags" Target="../tags/tag2074.xml"/><Relationship Id="rId44" Type="http://schemas.openxmlformats.org/officeDocument/2006/relationships/tags" Target="../tags/tag1999.xml"/><Relationship Id="rId60" Type="http://schemas.openxmlformats.org/officeDocument/2006/relationships/tags" Target="../tags/tag2015.xml"/><Relationship Id="rId65" Type="http://schemas.openxmlformats.org/officeDocument/2006/relationships/tags" Target="../tags/tag2020.xml"/><Relationship Id="rId81" Type="http://schemas.openxmlformats.org/officeDocument/2006/relationships/tags" Target="../tags/tag2036.xml"/><Relationship Id="rId86" Type="http://schemas.openxmlformats.org/officeDocument/2006/relationships/tags" Target="../tags/tag2041.xml"/><Relationship Id="rId13" Type="http://schemas.openxmlformats.org/officeDocument/2006/relationships/tags" Target="../tags/tag1968.xml"/><Relationship Id="rId18" Type="http://schemas.openxmlformats.org/officeDocument/2006/relationships/tags" Target="../tags/tag1973.xml"/><Relationship Id="rId39" Type="http://schemas.openxmlformats.org/officeDocument/2006/relationships/tags" Target="../tags/tag1994.xml"/><Relationship Id="rId109" Type="http://schemas.openxmlformats.org/officeDocument/2006/relationships/tags" Target="../tags/tag2064.xml"/><Relationship Id="rId34" Type="http://schemas.openxmlformats.org/officeDocument/2006/relationships/tags" Target="../tags/tag1989.xml"/><Relationship Id="rId50" Type="http://schemas.openxmlformats.org/officeDocument/2006/relationships/tags" Target="../tags/tag2005.xml"/><Relationship Id="rId55" Type="http://schemas.openxmlformats.org/officeDocument/2006/relationships/tags" Target="../tags/tag2010.xml"/><Relationship Id="rId76" Type="http://schemas.openxmlformats.org/officeDocument/2006/relationships/tags" Target="../tags/tag2031.xml"/><Relationship Id="rId97" Type="http://schemas.openxmlformats.org/officeDocument/2006/relationships/tags" Target="../tags/tag2052.xml"/><Relationship Id="rId104" Type="http://schemas.openxmlformats.org/officeDocument/2006/relationships/tags" Target="../tags/tag2059.xml"/><Relationship Id="rId120" Type="http://schemas.openxmlformats.org/officeDocument/2006/relationships/tags" Target="../tags/tag2075.xml"/><Relationship Id="rId125" Type="http://schemas.openxmlformats.org/officeDocument/2006/relationships/tags" Target="../tags/tag2080.xml"/><Relationship Id="rId7" Type="http://schemas.openxmlformats.org/officeDocument/2006/relationships/tags" Target="../tags/tag1962.xml"/><Relationship Id="rId71" Type="http://schemas.openxmlformats.org/officeDocument/2006/relationships/tags" Target="../tags/tag2026.xml"/><Relationship Id="rId92" Type="http://schemas.openxmlformats.org/officeDocument/2006/relationships/tags" Target="../tags/tag2047.xml"/><Relationship Id="rId2" Type="http://schemas.openxmlformats.org/officeDocument/2006/relationships/tags" Target="../tags/tag1957.xml"/><Relationship Id="rId29" Type="http://schemas.openxmlformats.org/officeDocument/2006/relationships/tags" Target="../tags/tag1984.xml"/><Relationship Id="rId24" Type="http://schemas.openxmlformats.org/officeDocument/2006/relationships/tags" Target="../tags/tag1979.xml"/><Relationship Id="rId40" Type="http://schemas.openxmlformats.org/officeDocument/2006/relationships/tags" Target="../tags/tag1995.xml"/><Relationship Id="rId45" Type="http://schemas.openxmlformats.org/officeDocument/2006/relationships/tags" Target="../tags/tag2000.xml"/><Relationship Id="rId66" Type="http://schemas.openxmlformats.org/officeDocument/2006/relationships/tags" Target="../tags/tag2021.xml"/><Relationship Id="rId87" Type="http://schemas.openxmlformats.org/officeDocument/2006/relationships/tags" Target="../tags/tag2042.xml"/><Relationship Id="rId110" Type="http://schemas.openxmlformats.org/officeDocument/2006/relationships/tags" Target="../tags/tag2065.xml"/><Relationship Id="rId115" Type="http://schemas.openxmlformats.org/officeDocument/2006/relationships/tags" Target="../tags/tag2070.xml"/><Relationship Id="rId61" Type="http://schemas.openxmlformats.org/officeDocument/2006/relationships/tags" Target="../tags/tag2016.xml"/><Relationship Id="rId82" Type="http://schemas.openxmlformats.org/officeDocument/2006/relationships/tags" Target="../tags/tag2037.xml"/><Relationship Id="rId19" Type="http://schemas.openxmlformats.org/officeDocument/2006/relationships/tags" Target="../tags/tag1974.xml"/><Relationship Id="rId14" Type="http://schemas.openxmlformats.org/officeDocument/2006/relationships/tags" Target="../tags/tag1969.xml"/><Relationship Id="rId30" Type="http://schemas.openxmlformats.org/officeDocument/2006/relationships/tags" Target="../tags/tag1985.xml"/><Relationship Id="rId35" Type="http://schemas.openxmlformats.org/officeDocument/2006/relationships/tags" Target="../tags/tag1990.xml"/><Relationship Id="rId56" Type="http://schemas.openxmlformats.org/officeDocument/2006/relationships/tags" Target="../tags/tag2011.xml"/><Relationship Id="rId77" Type="http://schemas.openxmlformats.org/officeDocument/2006/relationships/tags" Target="../tags/tag2032.xml"/><Relationship Id="rId100" Type="http://schemas.openxmlformats.org/officeDocument/2006/relationships/tags" Target="../tags/tag2055.xml"/><Relationship Id="rId105" Type="http://schemas.openxmlformats.org/officeDocument/2006/relationships/tags" Target="../tags/tag2060.xml"/><Relationship Id="rId126" Type="http://schemas.openxmlformats.org/officeDocument/2006/relationships/tags" Target="../tags/tag2081.xml"/><Relationship Id="rId8" Type="http://schemas.openxmlformats.org/officeDocument/2006/relationships/tags" Target="../tags/tag1963.xml"/><Relationship Id="rId51" Type="http://schemas.openxmlformats.org/officeDocument/2006/relationships/tags" Target="../tags/tag2006.xml"/><Relationship Id="rId72" Type="http://schemas.openxmlformats.org/officeDocument/2006/relationships/tags" Target="../tags/tag2027.xml"/><Relationship Id="rId93" Type="http://schemas.openxmlformats.org/officeDocument/2006/relationships/tags" Target="../tags/tag2048.xml"/><Relationship Id="rId98" Type="http://schemas.openxmlformats.org/officeDocument/2006/relationships/tags" Target="../tags/tag2053.xml"/><Relationship Id="rId121" Type="http://schemas.openxmlformats.org/officeDocument/2006/relationships/tags" Target="../tags/tag2076.xml"/><Relationship Id="rId3" Type="http://schemas.openxmlformats.org/officeDocument/2006/relationships/tags" Target="../tags/tag1958.xml"/><Relationship Id="rId25" Type="http://schemas.openxmlformats.org/officeDocument/2006/relationships/tags" Target="../tags/tag1980.xml"/><Relationship Id="rId46" Type="http://schemas.openxmlformats.org/officeDocument/2006/relationships/tags" Target="../tags/tag2001.xml"/><Relationship Id="rId67" Type="http://schemas.openxmlformats.org/officeDocument/2006/relationships/tags" Target="../tags/tag2022.xml"/><Relationship Id="rId116" Type="http://schemas.openxmlformats.org/officeDocument/2006/relationships/tags" Target="../tags/tag2071.xml"/><Relationship Id="rId20" Type="http://schemas.openxmlformats.org/officeDocument/2006/relationships/tags" Target="../tags/tag1975.xml"/><Relationship Id="rId41" Type="http://schemas.openxmlformats.org/officeDocument/2006/relationships/tags" Target="../tags/tag1996.xml"/><Relationship Id="rId62" Type="http://schemas.openxmlformats.org/officeDocument/2006/relationships/tags" Target="../tags/tag2017.xml"/><Relationship Id="rId83" Type="http://schemas.openxmlformats.org/officeDocument/2006/relationships/tags" Target="../tags/tag2038.xml"/><Relationship Id="rId88" Type="http://schemas.openxmlformats.org/officeDocument/2006/relationships/tags" Target="../tags/tag2043.xml"/><Relationship Id="rId111" Type="http://schemas.openxmlformats.org/officeDocument/2006/relationships/tags" Target="../tags/tag2066.xml"/><Relationship Id="rId15" Type="http://schemas.openxmlformats.org/officeDocument/2006/relationships/tags" Target="../tags/tag1970.xml"/><Relationship Id="rId36" Type="http://schemas.openxmlformats.org/officeDocument/2006/relationships/tags" Target="../tags/tag1991.xml"/><Relationship Id="rId57" Type="http://schemas.openxmlformats.org/officeDocument/2006/relationships/tags" Target="../tags/tag2012.xml"/><Relationship Id="rId106" Type="http://schemas.openxmlformats.org/officeDocument/2006/relationships/tags" Target="../tags/tag2061.xml"/><Relationship Id="rId127" Type="http://schemas.openxmlformats.org/officeDocument/2006/relationships/tags" Target="../tags/tag2082.xml"/><Relationship Id="rId10" Type="http://schemas.openxmlformats.org/officeDocument/2006/relationships/tags" Target="../tags/tag1965.xml"/><Relationship Id="rId31" Type="http://schemas.openxmlformats.org/officeDocument/2006/relationships/tags" Target="../tags/tag1986.xml"/><Relationship Id="rId52" Type="http://schemas.openxmlformats.org/officeDocument/2006/relationships/tags" Target="../tags/tag2007.xml"/><Relationship Id="rId73" Type="http://schemas.openxmlformats.org/officeDocument/2006/relationships/tags" Target="../tags/tag2028.xml"/><Relationship Id="rId78" Type="http://schemas.openxmlformats.org/officeDocument/2006/relationships/tags" Target="../tags/tag2033.xml"/><Relationship Id="rId94" Type="http://schemas.openxmlformats.org/officeDocument/2006/relationships/tags" Target="../tags/tag2049.xml"/><Relationship Id="rId99" Type="http://schemas.openxmlformats.org/officeDocument/2006/relationships/tags" Target="../tags/tag2054.xml"/><Relationship Id="rId101" Type="http://schemas.openxmlformats.org/officeDocument/2006/relationships/tags" Target="../tags/tag2056.xml"/><Relationship Id="rId122" Type="http://schemas.openxmlformats.org/officeDocument/2006/relationships/tags" Target="../tags/tag2077.xml"/><Relationship Id="rId4" Type="http://schemas.openxmlformats.org/officeDocument/2006/relationships/tags" Target="../tags/tag1959.xml"/><Relationship Id="rId9" Type="http://schemas.openxmlformats.org/officeDocument/2006/relationships/tags" Target="../tags/tag1964.xml"/><Relationship Id="rId26" Type="http://schemas.openxmlformats.org/officeDocument/2006/relationships/tags" Target="../tags/tag1981.xml"/></Relationships>
</file>

<file path=ppt/slides/_rels/slide54.xml.rels><?xml version="1.0" encoding="UTF-8" standalone="yes"?>
<Relationships xmlns="http://schemas.openxmlformats.org/package/2006/relationships"><Relationship Id="rId117" Type="http://schemas.openxmlformats.org/officeDocument/2006/relationships/tags" Target="../tags/tag2199.xml"/><Relationship Id="rId21" Type="http://schemas.openxmlformats.org/officeDocument/2006/relationships/tags" Target="../tags/tag2103.xml"/><Relationship Id="rId42" Type="http://schemas.openxmlformats.org/officeDocument/2006/relationships/tags" Target="../tags/tag2124.xml"/><Relationship Id="rId63" Type="http://schemas.openxmlformats.org/officeDocument/2006/relationships/tags" Target="../tags/tag2145.xml"/><Relationship Id="rId84" Type="http://schemas.openxmlformats.org/officeDocument/2006/relationships/tags" Target="../tags/tag2166.xml"/><Relationship Id="rId16" Type="http://schemas.openxmlformats.org/officeDocument/2006/relationships/tags" Target="../tags/tag2098.xml"/><Relationship Id="rId107" Type="http://schemas.openxmlformats.org/officeDocument/2006/relationships/tags" Target="../tags/tag2189.xml"/><Relationship Id="rId11" Type="http://schemas.openxmlformats.org/officeDocument/2006/relationships/tags" Target="../tags/tag2093.xml"/><Relationship Id="rId32" Type="http://schemas.openxmlformats.org/officeDocument/2006/relationships/tags" Target="../tags/tag2114.xml"/><Relationship Id="rId37" Type="http://schemas.openxmlformats.org/officeDocument/2006/relationships/tags" Target="../tags/tag2119.xml"/><Relationship Id="rId53" Type="http://schemas.openxmlformats.org/officeDocument/2006/relationships/tags" Target="../tags/tag2135.xml"/><Relationship Id="rId58" Type="http://schemas.openxmlformats.org/officeDocument/2006/relationships/tags" Target="../tags/tag2140.xml"/><Relationship Id="rId74" Type="http://schemas.openxmlformats.org/officeDocument/2006/relationships/tags" Target="../tags/tag2156.xml"/><Relationship Id="rId79" Type="http://schemas.openxmlformats.org/officeDocument/2006/relationships/tags" Target="../tags/tag2161.xml"/><Relationship Id="rId102" Type="http://schemas.openxmlformats.org/officeDocument/2006/relationships/tags" Target="../tags/tag2184.xml"/><Relationship Id="rId123" Type="http://schemas.openxmlformats.org/officeDocument/2006/relationships/tags" Target="../tags/tag2205.xml"/><Relationship Id="rId128" Type="http://schemas.openxmlformats.org/officeDocument/2006/relationships/tags" Target="../tags/tag2210.xml"/><Relationship Id="rId5" Type="http://schemas.openxmlformats.org/officeDocument/2006/relationships/tags" Target="../tags/tag2087.xml"/><Relationship Id="rId90" Type="http://schemas.openxmlformats.org/officeDocument/2006/relationships/tags" Target="../tags/tag2172.xml"/><Relationship Id="rId95" Type="http://schemas.openxmlformats.org/officeDocument/2006/relationships/tags" Target="../tags/tag2177.xml"/><Relationship Id="rId22" Type="http://schemas.openxmlformats.org/officeDocument/2006/relationships/tags" Target="../tags/tag2104.xml"/><Relationship Id="rId27" Type="http://schemas.openxmlformats.org/officeDocument/2006/relationships/tags" Target="../tags/tag2109.xml"/><Relationship Id="rId43" Type="http://schemas.openxmlformats.org/officeDocument/2006/relationships/tags" Target="../tags/tag2125.xml"/><Relationship Id="rId48" Type="http://schemas.openxmlformats.org/officeDocument/2006/relationships/tags" Target="../tags/tag2130.xml"/><Relationship Id="rId64" Type="http://schemas.openxmlformats.org/officeDocument/2006/relationships/tags" Target="../tags/tag2146.xml"/><Relationship Id="rId69" Type="http://schemas.openxmlformats.org/officeDocument/2006/relationships/tags" Target="../tags/tag2151.xml"/><Relationship Id="rId113" Type="http://schemas.openxmlformats.org/officeDocument/2006/relationships/tags" Target="../tags/tag2195.xml"/><Relationship Id="rId118" Type="http://schemas.openxmlformats.org/officeDocument/2006/relationships/tags" Target="../tags/tag2200.xml"/><Relationship Id="rId134" Type="http://schemas.openxmlformats.org/officeDocument/2006/relationships/image" Target="../media/image17.png"/><Relationship Id="rId80" Type="http://schemas.openxmlformats.org/officeDocument/2006/relationships/tags" Target="../tags/tag2162.xml"/><Relationship Id="rId85" Type="http://schemas.openxmlformats.org/officeDocument/2006/relationships/tags" Target="../tags/tag2167.xml"/><Relationship Id="rId12" Type="http://schemas.openxmlformats.org/officeDocument/2006/relationships/tags" Target="../tags/tag2094.xml"/><Relationship Id="rId17" Type="http://schemas.openxmlformats.org/officeDocument/2006/relationships/tags" Target="../tags/tag2099.xml"/><Relationship Id="rId33" Type="http://schemas.openxmlformats.org/officeDocument/2006/relationships/tags" Target="../tags/tag2115.xml"/><Relationship Id="rId38" Type="http://schemas.openxmlformats.org/officeDocument/2006/relationships/tags" Target="../tags/tag2120.xml"/><Relationship Id="rId59" Type="http://schemas.openxmlformats.org/officeDocument/2006/relationships/tags" Target="../tags/tag2141.xml"/><Relationship Id="rId103" Type="http://schemas.openxmlformats.org/officeDocument/2006/relationships/tags" Target="../tags/tag2185.xml"/><Relationship Id="rId108" Type="http://schemas.openxmlformats.org/officeDocument/2006/relationships/tags" Target="../tags/tag2190.xml"/><Relationship Id="rId124" Type="http://schemas.openxmlformats.org/officeDocument/2006/relationships/tags" Target="../tags/tag2206.xml"/><Relationship Id="rId129" Type="http://schemas.openxmlformats.org/officeDocument/2006/relationships/tags" Target="../tags/tag2211.xml"/><Relationship Id="rId54" Type="http://schemas.openxmlformats.org/officeDocument/2006/relationships/tags" Target="../tags/tag2136.xml"/><Relationship Id="rId70" Type="http://schemas.openxmlformats.org/officeDocument/2006/relationships/tags" Target="../tags/tag2152.xml"/><Relationship Id="rId75" Type="http://schemas.openxmlformats.org/officeDocument/2006/relationships/tags" Target="../tags/tag2157.xml"/><Relationship Id="rId91" Type="http://schemas.openxmlformats.org/officeDocument/2006/relationships/tags" Target="../tags/tag2173.xml"/><Relationship Id="rId96" Type="http://schemas.openxmlformats.org/officeDocument/2006/relationships/tags" Target="../tags/tag2178.xml"/><Relationship Id="rId1" Type="http://schemas.openxmlformats.org/officeDocument/2006/relationships/tags" Target="../tags/tag2083.xml"/><Relationship Id="rId6" Type="http://schemas.openxmlformats.org/officeDocument/2006/relationships/tags" Target="../tags/tag2088.xml"/><Relationship Id="rId23" Type="http://schemas.openxmlformats.org/officeDocument/2006/relationships/tags" Target="../tags/tag2105.xml"/><Relationship Id="rId28" Type="http://schemas.openxmlformats.org/officeDocument/2006/relationships/tags" Target="../tags/tag2110.xml"/><Relationship Id="rId49" Type="http://schemas.openxmlformats.org/officeDocument/2006/relationships/tags" Target="../tags/tag2131.xml"/><Relationship Id="rId114" Type="http://schemas.openxmlformats.org/officeDocument/2006/relationships/tags" Target="../tags/tag2196.xml"/><Relationship Id="rId119" Type="http://schemas.openxmlformats.org/officeDocument/2006/relationships/tags" Target="../tags/tag2201.xml"/><Relationship Id="rId44" Type="http://schemas.openxmlformats.org/officeDocument/2006/relationships/tags" Target="../tags/tag2126.xml"/><Relationship Id="rId60" Type="http://schemas.openxmlformats.org/officeDocument/2006/relationships/tags" Target="../tags/tag2142.xml"/><Relationship Id="rId65" Type="http://schemas.openxmlformats.org/officeDocument/2006/relationships/tags" Target="../tags/tag2147.xml"/><Relationship Id="rId81" Type="http://schemas.openxmlformats.org/officeDocument/2006/relationships/tags" Target="../tags/tag2163.xml"/><Relationship Id="rId86" Type="http://schemas.openxmlformats.org/officeDocument/2006/relationships/tags" Target="../tags/tag2168.xml"/><Relationship Id="rId130" Type="http://schemas.openxmlformats.org/officeDocument/2006/relationships/tags" Target="../tags/tag2212.xml"/><Relationship Id="rId13" Type="http://schemas.openxmlformats.org/officeDocument/2006/relationships/tags" Target="../tags/tag2095.xml"/><Relationship Id="rId18" Type="http://schemas.openxmlformats.org/officeDocument/2006/relationships/tags" Target="../tags/tag2100.xml"/><Relationship Id="rId39" Type="http://schemas.openxmlformats.org/officeDocument/2006/relationships/tags" Target="../tags/tag2121.xml"/><Relationship Id="rId109" Type="http://schemas.openxmlformats.org/officeDocument/2006/relationships/tags" Target="../tags/tag2191.xml"/><Relationship Id="rId34" Type="http://schemas.openxmlformats.org/officeDocument/2006/relationships/tags" Target="../tags/tag2116.xml"/><Relationship Id="rId50" Type="http://schemas.openxmlformats.org/officeDocument/2006/relationships/tags" Target="../tags/tag2132.xml"/><Relationship Id="rId55" Type="http://schemas.openxmlformats.org/officeDocument/2006/relationships/tags" Target="../tags/tag2137.xml"/><Relationship Id="rId76" Type="http://schemas.openxmlformats.org/officeDocument/2006/relationships/tags" Target="../tags/tag2158.xml"/><Relationship Id="rId97" Type="http://schemas.openxmlformats.org/officeDocument/2006/relationships/tags" Target="../tags/tag2179.xml"/><Relationship Id="rId104" Type="http://schemas.openxmlformats.org/officeDocument/2006/relationships/tags" Target="../tags/tag2186.xml"/><Relationship Id="rId120" Type="http://schemas.openxmlformats.org/officeDocument/2006/relationships/tags" Target="../tags/tag2202.xml"/><Relationship Id="rId125" Type="http://schemas.openxmlformats.org/officeDocument/2006/relationships/tags" Target="../tags/tag2207.xml"/><Relationship Id="rId7" Type="http://schemas.openxmlformats.org/officeDocument/2006/relationships/tags" Target="../tags/tag2089.xml"/><Relationship Id="rId71" Type="http://schemas.openxmlformats.org/officeDocument/2006/relationships/tags" Target="../tags/tag2153.xml"/><Relationship Id="rId92" Type="http://schemas.openxmlformats.org/officeDocument/2006/relationships/tags" Target="../tags/tag2174.xml"/><Relationship Id="rId2" Type="http://schemas.openxmlformats.org/officeDocument/2006/relationships/tags" Target="../tags/tag2084.xml"/><Relationship Id="rId29" Type="http://schemas.openxmlformats.org/officeDocument/2006/relationships/tags" Target="../tags/tag2111.xml"/><Relationship Id="rId24" Type="http://schemas.openxmlformats.org/officeDocument/2006/relationships/tags" Target="../tags/tag2106.xml"/><Relationship Id="rId40" Type="http://schemas.openxmlformats.org/officeDocument/2006/relationships/tags" Target="../tags/tag2122.xml"/><Relationship Id="rId45" Type="http://schemas.openxmlformats.org/officeDocument/2006/relationships/tags" Target="../tags/tag2127.xml"/><Relationship Id="rId66" Type="http://schemas.openxmlformats.org/officeDocument/2006/relationships/tags" Target="../tags/tag2148.xml"/><Relationship Id="rId87" Type="http://schemas.openxmlformats.org/officeDocument/2006/relationships/tags" Target="../tags/tag2169.xml"/><Relationship Id="rId110" Type="http://schemas.openxmlformats.org/officeDocument/2006/relationships/tags" Target="../tags/tag2192.xml"/><Relationship Id="rId115" Type="http://schemas.openxmlformats.org/officeDocument/2006/relationships/tags" Target="../tags/tag2197.xml"/><Relationship Id="rId131" Type="http://schemas.openxmlformats.org/officeDocument/2006/relationships/tags" Target="../tags/tag2213.xml"/><Relationship Id="rId61" Type="http://schemas.openxmlformats.org/officeDocument/2006/relationships/tags" Target="../tags/tag2143.xml"/><Relationship Id="rId82" Type="http://schemas.openxmlformats.org/officeDocument/2006/relationships/tags" Target="../tags/tag2164.xml"/><Relationship Id="rId19" Type="http://schemas.openxmlformats.org/officeDocument/2006/relationships/tags" Target="../tags/tag2101.xml"/><Relationship Id="rId14" Type="http://schemas.openxmlformats.org/officeDocument/2006/relationships/tags" Target="../tags/tag2096.xml"/><Relationship Id="rId30" Type="http://schemas.openxmlformats.org/officeDocument/2006/relationships/tags" Target="../tags/tag2112.xml"/><Relationship Id="rId35" Type="http://schemas.openxmlformats.org/officeDocument/2006/relationships/tags" Target="../tags/tag2117.xml"/><Relationship Id="rId56" Type="http://schemas.openxmlformats.org/officeDocument/2006/relationships/tags" Target="../tags/tag2138.xml"/><Relationship Id="rId77" Type="http://schemas.openxmlformats.org/officeDocument/2006/relationships/tags" Target="../tags/tag2159.xml"/><Relationship Id="rId100" Type="http://schemas.openxmlformats.org/officeDocument/2006/relationships/tags" Target="../tags/tag2182.xml"/><Relationship Id="rId105" Type="http://schemas.openxmlformats.org/officeDocument/2006/relationships/tags" Target="../tags/tag2187.xml"/><Relationship Id="rId126" Type="http://schemas.openxmlformats.org/officeDocument/2006/relationships/tags" Target="../tags/tag2208.xml"/><Relationship Id="rId8" Type="http://schemas.openxmlformats.org/officeDocument/2006/relationships/tags" Target="../tags/tag2090.xml"/><Relationship Id="rId51" Type="http://schemas.openxmlformats.org/officeDocument/2006/relationships/tags" Target="../tags/tag2133.xml"/><Relationship Id="rId72" Type="http://schemas.openxmlformats.org/officeDocument/2006/relationships/tags" Target="../tags/tag2154.xml"/><Relationship Id="rId93" Type="http://schemas.openxmlformats.org/officeDocument/2006/relationships/tags" Target="../tags/tag2175.xml"/><Relationship Id="rId98" Type="http://schemas.openxmlformats.org/officeDocument/2006/relationships/tags" Target="../tags/tag2180.xml"/><Relationship Id="rId121" Type="http://schemas.openxmlformats.org/officeDocument/2006/relationships/tags" Target="../tags/tag2203.xml"/><Relationship Id="rId3" Type="http://schemas.openxmlformats.org/officeDocument/2006/relationships/tags" Target="../tags/tag2085.xml"/><Relationship Id="rId25" Type="http://schemas.openxmlformats.org/officeDocument/2006/relationships/tags" Target="../tags/tag2107.xml"/><Relationship Id="rId46" Type="http://schemas.openxmlformats.org/officeDocument/2006/relationships/tags" Target="../tags/tag2128.xml"/><Relationship Id="rId67" Type="http://schemas.openxmlformats.org/officeDocument/2006/relationships/tags" Target="../tags/tag2149.xml"/><Relationship Id="rId116" Type="http://schemas.openxmlformats.org/officeDocument/2006/relationships/tags" Target="../tags/tag2198.xml"/><Relationship Id="rId20" Type="http://schemas.openxmlformats.org/officeDocument/2006/relationships/tags" Target="../tags/tag2102.xml"/><Relationship Id="rId41" Type="http://schemas.openxmlformats.org/officeDocument/2006/relationships/tags" Target="../tags/tag2123.xml"/><Relationship Id="rId62" Type="http://schemas.openxmlformats.org/officeDocument/2006/relationships/tags" Target="../tags/tag2144.xml"/><Relationship Id="rId83" Type="http://schemas.openxmlformats.org/officeDocument/2006/relationships/tags" Target="../tags/tag2165.xml"/><Relationship Id="rId88" Type="http://schemas.openxmlformats.org/officeDocument/2006/relationships/tags" Target="../tags/tag2170.xml"/><Relationship Id="rId111" Type="http://schemas.openxmlformats.org/officeDocument/2006/relationships/tags" Target="../tags/tag2193.xml"/><Relationship Id="rId132" Type="http://schemas.openxmlformats.org/officeDocument/2006/relationships/tags" Target="../tags/tag2214.xml"/><Relationship Id="rId15" Type="http://schemas.openxmlformats.org/officeDocument/2006/relationships/tags" Target="../tags/tag2097.xml"/><Relationship Id="rId36" Type="http://schemas.openxmlformats.org/officeDocument/2006/relationships/tags" Target="../tags/tag2118.xml"/><Relationship Id="rId57" Type="http://schemas.openxmlformats.org/officeDocument/2006/relationships/tags" Target="../tags/tag2139.xml"/><Relationship Id="rId106" Type="http://schemas.openxmlformats.org/officeDocument/2006/relationships/tags" Target="../tags/tag2188.xml"/><Relationship Id="rId127" Type="http://schemas.openxmlformats.org/officeDocument/2006/relationships/tags" Target="../tags/tag2209.xml"/><Relationship Id="rId10" Type="http://schemas.openxmlformats.org/officeDocument/2006/relationships/tags" Target="../tags/tag2092.xml"/><Relationship Id="rId31" Type="http://schemas.openxmlformats.org/officeDocument/2006/relationships/tags" Target="../tags/tag2113.xml"/><Relationship Id="rId52" Type="http://schemas.openxmlformats.org/officeDocument/2006/relationships/tags" Target="../tags/tag2134.xml"/><Relationship Id="rId73" Type="http://schemas.openxmlformats.org/officeDocument/2006/relationships/tags" Target="../tags/tag2155.xml"/><Relationship Id="rId78" Type="http://schemas.openxmlformats.org/officeDocument/2006/relationships/tags" Target="../tags/tag2160.xml"/><Relationship Id="rId94" Type="http://schemas.openxmlformats.org/officeDocument/2006/relationships/tags" Target="../tags/tag2176.xml"/><Relationship Id="rId99" Type="http://schemas.openxmlformats.org/officeDocument/2006/relationships/tags" Target="../tags/tag2181.xml"/><Relationship Id="rId101" Type="http://schemas.openxmlformats.org/officeDocument/2006/relationships/tags" Target="../tags/tag2183.xml"/><Relationship Id="rId122" Type="http://schemas.openxmlformats.org/officeDocument/2006/relationships/tags" Target="../tags/tag2204.xml"/><Relationship Id="rId4" Type="http://schemas.openxmlformats.org/officeDocument/2006/relationships/tags" Target="../tags/tag2086.xml"/><Relationship Id="rId9" Type="http://schemas.openxmlformats.org/officeDocument/2006/relationships/tags" Target="../tags/tag2091.xml"/><Relationship Id="rId26" Type="http://schemas.openxmlformats.org/officeDocument/2006/relationships/tags" Target="../tags/tag2108.xml"/><Relationship Id="rId47" Type="http://schemas.openxmlformats.org/officeDocument/2006/relationships/tags" Target="../tags/tag2129.xml"/><Relationship Id="rId68" Type="http://schemas.openxmlformats.org/officeDocument/2006/relationships/tags" Target="../tags/tag2150.xml"/><Relationship Id="rId89" Type="http://schemas.openxmlformats.org/officeDocument/2006/relationships/tags" Target="../tags/tag2171.xml"/><Relationship Id="rId112" Type="http://schemas.openxmlformats.org/officeDocument/2006/relationships/tags" Target="../tags/tag2194.xml"/><Relationship Id="rId133"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tags" Target="../tags/tag2217.xml"/><Relationship Id="rId7" Type="http://schemas.openxmlformats.org/officeDocument/2006/relationships/image" Target="../media/image17.png"/><Relationship Id="rId2" Type="http://schemas.openxmlformats.org/officeDocument/2006/relationships/tags" Target="../tags/tag2216.xml"/><Relationship Id="rId1" Type="http://schemas.openxmlformats.org/officeDocument/2006/relationships/tags" Target="../tags/tag2215.xml"/><Relationship Id="rId6" Type="http://schemas.openxmlformats.org/officeDocument/2006/relationships/slideLayout" Target="../slideLayouts/slideLayout7.xml"/><Relationship Id="rId5" Type="http://schemas.openxmlformats.org/officeDocument/2006/relationships/tags" Target="../tags/tag2219.xml"/><Relationship Id="rId4" Type="http://schemas.openxmlformats.org/officeDocument/2006/relationships/tags" Target="../tags/tag2218.xml"/></Relationships>
</file>

<file path=ppt/slides/_rels/slide56.xml.rels><?xml version="1.0" encoding="UTF-8" standalone="yes"?>
<Relationships xmlns="http://schemas.openxmlformats.org/package/2006/relationships"><Relationship Id="rId8" Type="http://schemas.openxmlformats.org/officeDocument/2006/relationships/tags" Target="../tags/tag2227.xml"/><Relationship Id="rId13" Type="http://schemas.openxmlformats.org/officeDocument/2006/relationships/tags" Target="../tags/tag2232.xml"/><Relationship Id="rId18" Type="http://schemas.openxmlformats.org/officeDocument/2006/relationships/tags" Target="../tags/tag2237.xml"/><Relationship Id="rId26" Type="http://schemas.openxmlformats.org/officeDocument/2006/relationships/image" Target="../media/image17.png"/><Relationship Id="rId3" Type="http://schemas.openxmlformats.org/officeDocument/2006/relationships/tags" Target="../tags/tag2222.xml"/><Relationship Id="rId21" Type="http://schemas.openxmlformats.org/officeDocument/2006/relationships/tags" Target="../tags/tag2240.xml"/><Relationship Id="rId7" Type="http://schemas.openxmlformats.org/officeDocument/2006/relationships/tags" Target="../tags/tag2226.xml"/><Relationship Id="rId12" Type="http://schemas.openxmlformats.org/officeDocument/2006/relationships/tags" Target="../tags/tag2231.xml"/><Relationship Id="rId17" Type="http://schemas.openxmlformats.org/officeDocument/2006/relationships/tags" Target="../tags/tag2236.xml"/><Relationship Id="rId25" Type="http://schemas.openxmlformats.org/officeDocument/2006/relationships/image" Target="../media/image75.jpeg"/><Relationship Id="rId2" Type="http://schemas.openxmlformats.org/officeDocument/2006/relationships/tags" Target="../tags/tag2221.xml"/><Relationship Id="rId16" Type="http://schemas.openxmlformats.org/officeDocument/2006/relationships/tags" Target="../tags/tag2235.xml"/><Relationship Id="rId20" Type="http://schemas.openxmlformats.org/officeDocument/2006/relationships/tags" Target="../tags/tag2239.xml"/><Relationship Id="rId1" Type="http://schemas.openxmlformats.org/officeDocument/2006/relationships/tags" Target="../tags/tag2220.xml"/><Relationship Id="rId6" Type="http://schemas.openxmlformats.org/officeDocument/2006/relationships/tags" Target="../tags/tag2225.xml"/><Relationship Id="rId11" Type="http://schemas.openxmlformats.org/officeDocument/2006/relationships/tags" Target="../tags/tag2230.xml"/><Relationship Id="rId24" Type="http://schemas.openxmlformats.org/officeDocument/2006/relationships/image" Target="../media/image74.jpeg"/><Relationship Id="rId5" Type="http://schemas.openxmlformats.org/officeDocument/2006/relationships/tags" Target="../tags/tag2224.xml"/><Relationship Id="rId15" Type="http://schemas.openxmlformats.org/officeDocument/2006/relationships/tags" Target="../tags/tag2234.xml"/><Relationship Id="rId23" Type="http://schemas.openxmlformats.org/officeDocument/2006/relationships/slideLayout" Target="../slideLayouts/slideLayout7.xml"/><Relationship Id="rId10" Type="http://schemas.openxmlformats.org/officeDocument/2006/relationships/tags" Target="../tags/tag2229.xml"/><Relationship Id="rId19" Type="http://schemas.openxmlformats.org/officeDocument/2006/relationships/tags" Target="../tags/tag2238.xml"/><Relationship Id="rId4" Type="http://schemas.openxmlformats.org/officeDocument/2006/relationships/tags" Target="../tags/tag2223.xml"/><Relationship Id="rId9" Type="http://schemas.openxmlformats.org/officeDocument/2006/relationships/tags" Target="../tags/tag2228.xml"/><Relationship Id="rId14" Type="http://schemas.openxmlformats.org/officeDocument/2006/relationships/tags" Target="../tags/tag2233.xml"/><Relationship Id="rId22" Type="http://schemas.openxmlformats.org/officeDocument/2006/relationships/tags" Target="../tags/tag2241.xml"/></Relationships>
</file>

<file path=ppt/slides/_rels/slide57.xml.rels><?xml version="1.0" encoding="UTF-8" standalone="yes"?>
<Relationships xmlns="http://schemas.openxmlformats.org/package/2006/relationships"><Relationship Id="rId8" Type="http://schemas.openxmlformats.org/officeDocument/2006/relationships/tags" Target="../tags/tag2249.xml"/><Relationship Id="rId13" Type="http://schemas.openxmlformats.org/officeDocument/2006/relationships/slideLayout" Target="../slideLayouts/slideLayout7.xml"/><Relationship Id="rId3" Type="http://schemas.openxmlformats.org/officeDocument/2006/relationships/tags" Target="../tags/tag2244.xml"/><Relationship Id="rId7" Type="http://schemas.openxmlformats.org/officeDocument/2006/relationships/tags" Target="../tags/tag2248.xml"/><Relationship Id="rId12" Type="http://schemas.openxmlformats.org/officeDocument/2006/relationships/tags" Target="../tags/tag2253.xml"/><Relationship Id="rId2" Type="http://schemas.openxmlformats.org/officeDocument/2006/relationships/tags" Target="../tags/tag2243.xml"/><Relationship Id="rId16" Type="http://schemas.openxmlformats.org/officeDocument/2006/relationships/image" Target="../media/image77.png"/><Relationship Id="rId1" Type="http://schemas.openxmlformats.org/officeDocument/2006/relationships/tags" Target="../tags/tag2242.xml"/><Relationship Id="rId6" Type="http://schemas.openxmlformats.org/officeDocument/2006/relationships/tags" Target="../tags/tag2247.xml"/><Relationship Id="rId11" Type="http://schemas.openxmlformats.org/officeDocument/2006/relationships/tags" Target="../tags/tag2252.xml"/><Relationship Id="rId5" Type="http://schemas.openxmlformats.org/officeDocument/2006/relationships/tags" Target="../tags/tag2246.xml"/><Relationship Id="rId15" Type="http://schemas.openxmlformats.org/officeDocument/2006/relationships/image" Target="../media/image76.png"/><Relationship Id="rId10" Type="http://schemas.openxmlformats.org/officeDocument/2006/relationships/tags" Target="../tags/tag2251.xml"/><Relationship Id="rId4" Type="http://schemas.openxmlformats.org/officeDocument/2006/relationships/tags" Target="../tags/tag2245.xml"/><Relationship Id="rId9" Type="http://schemas.openxmlformats.org/officeDocument/2006/relationships/tags" Target="../tags/tag2250.xml"/><Relationship Id="rId1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tags" Target="../tags/tag210.xml"/><Relationship Id="rId13" Type="http://schemas.openxmlformats.org/officeDocument/2006/relationships/tags" Target="../tags/tag215.xml"/><Relationship Id="rId18" Type="http://schemas.openxmlformats.org/officeDocument/2006/relationships/tags" Target="../tags/tag220.xml"/><Relationship Id="rId26" Type="http://schemas.openxmlformats.org/officeDocument/2006/relationships/tags" Target="../tags/tag228.xml"/><Relationship Id="rId3" Type="http://schemas.openxmlformats.org/officeDocument/2006/relationships/tags" Target="../tags/tag205.xml"/><Relationship Id="rId21" Type="http://schemas.openxmlformats.org/officeDocument/2006/relationships/tags" Target="../tags/tag223.xml"/><Relationship Id="rId7" Type="http://schemas.openxmlformats.org/officeDocument/2006/relationships/tags" Target="../tags/tag209.xml"/><Relationship Id="rId12" Type="http://schemas.openxmlformats.org/officeDocument/2006/relationships/tags" Target="../tags/tag214.xml"/><Relationship Id="rId17" Type="http://schemas.openxmlformats.org/officeDocument/2006/relationships/tags" Target="../tags/tag219.xml"/><Relationship Id="rId25" Type="http://schemas.openxmlformats.org/officeDocument/2006/relationships/tags" Target="../tags/tag227.xml"/><Relationship Id="rId2" Type="http://schemas.openxmlformats.org/officeDocument/2006/relationships/tags" Target="../tags/tag204.xml"/><Relationship Id="rId16" Type="http://schemas.openxmlformats.org/officeDocument/2006/relationships/tags" Target="../tags/tag218.xml"/><Relationship Id="rId20" Type="http://schemas.openxmlformats.org/officeDocument/2006/relationships/tags" Target="../tags/tag222.xml"/><Relationship Id="rId29" Type="http://schemas.openxmlformats.org/officeDocument/2006/relationships/image" Target="../media/image17.png"/><Relationship Id="rId1" Type="http://schemas.openxmlformats.org/officeDocument/2006/relationships/tags" Target="../tags/tag203.xml"/><Relationship Id="rId6" Type="http://schemas.openxmlformats.org/officeDocument/2006/relationships/tags" Target="../tags/tag208.xml"/><Relationship Id="rId11" Type="http://schemas.openxmlformats.org/officeDocument/2006/relationships/tags" Target="../tags/tag213.xml"/><Relationship Id="rId24" Type="http://schemas.openxmlformats.org/officeDocument/2006/relationships/tags" Target="../tags/tag226.xml"/><Relationship Id="rId5" Type="http://schemas.openxmlformats.org/officeDocument/2006/relationships/tags" Target="../tags/tag207.xml"/><Relationship Id="rId15" Type="http://schemas.openxmlformats.org/officeDocument/2006/relationships/tags" Target="../tags/tag217.xml"/><Relationship Id="rId23" Type="http://schemas.openxmlformats.org/officeDocument/2006/relationships/tags" Target="../tags/tag225.xml"/><Relationship Id="rId28" Type="http://schemas.openxmlformats.org/officeDocument/2006/relationships/slideLayout" Target="../slideLayouts/slideLayout7.xml"/><Relationship Id="rId10" Type="http://schemas.openxmlformats.org/officeDocument/2006/relationships/tags" Target="../tags/tag212.xml"/><Relationship Id="rId19" Type="http://schemas.openxmlformats.org/officeDocument/2006/relationships/tags" Target="../tags/tag221.xml"/><Relationship Id="rId31" Type="http://schemas.openxmlformats.org/officeDocument/2006/relationships/image" Target="../media/image21.png"/><Relationship Id="rId4" Type="http://schemas.openxmlformats.org/officeDocument/2006/relationships/tags" Target="../tags/tag206.xml"/><Relationship Id="rId9" Type="http://schemas.openxmlformats.org/officeDocument/2006/relationships/tags" Target="../tags/tag211.xml"/><Relationship Id="rId14" Type="http://schemas.openxmlformats.org/officeDocument/2006/relationships/tags" Target="../tags/tag216.xml"/><Relationship Id="rId22" Type="http://schemas.openxmlformats.org/officeDocument/2006/relationships/tags" Target="../tags/tag224.xml"/><Relationship Id="rId27" Type="http://schemas.openxmlformats.org/officeDocument/2006/relationships/tags" Target="../tags/tag229.xml"/><Relationship Id="rId30"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tags" Target="../tags/tag237.xml"/><Relationship Id="rId13" Type="http://schemas.openxmlformats.org/officeDocument/2006/relationships/tags" Target="../tags/tag242.xml"/><Relationship Id="rId18" Type="http://schemas.openxmlformats.org/officeDocument/2006/relationships/tags" Target="../tags/tag247.xml"/><Relationship Id="rId26" Type="http://schemas.openxmlformats.org/officeDocument/2006/relationships/image" Target="../media/image23.jpeg"/><Relationship Id="rId3" Type="http://schemas.openxmlformats.org/officeDocument/2006/relationships/tags" Target="../tags/tag232.xml"/><Relationship Id="rId21" Type="http://schemas.openxmlformats.org/officeDocument/2006/relationships/tags" Target="../tags/tag250.xml"/><Relationship Id="rId7" Type="http://schemas.openxmlformats.org/officeDocument/2006/relationships/tags" Target="../tags/tag236.xml"/><Relationship Id="rId12" Type="http://schemas.openxmlformats.org/officeDocument/2006/relationships/tags" Target="../tags/tag241.xml"/><Relationship Id="rId17" Type="http://schemas.openxmlformats.org/officeDocument/2006/relationships/tags" Target="../tags/tag246.xml"/><Relationship Id="rId25" Type="http://schemas.openxmlformats.org/officeDocument/2006/relationships/image" Target="../media/image22.jpeg"/><Relationship Id="rId2" Type="http://schemas.openxmlformats.org/officeDocument/2006/relationships/tags" Target="../tags/tag231.xml"/><Relationship Id="rId16" Type="http://schemas.openxmlformats.org/officeDocument/2006/relationships/tags" Target="../tags/tag245.xml"/><Relationship Id="rId20" Type="http://schemas.openxmlformats.org/officeDocument/2006/relationships/tags" Target="../tags/tag249.xml"/><Relationship Id="rId1" Type="http://schemas.openxmlformats.org/officeDocument/2006/relationships/tags" Target="../tags/tag230.xml"/><Relationship Id="rId6" Type="http://schemas.openxmlformats.org/officeDocument/2006/relationships/tags" Target="../tags/tag235.xml"/><Relationship Id="rId11" Type="http://schemas.openxmlformats.org/officeDocument/2006/relationships/tags" Target="../tags/tag240.xml"/><Relationship Id="rId24" Type="http://schemas.openxmlformats.org/officeDocument/2006/relationships/image" Target="../media/image17.png"/><Relationship Id="rId5" Type="http://schemas.openxmlformats.org/officeDocument/2006/relationships/tags" Target="../tags/tag234.xml"/><Relationship Id="rId15" Type="http://schemas.openxmlformats.org/officeDocument/2006/relationships/tags" Target="../tags/tag244.xml"/><Relationship Id="rId23" Type="http://schemas.openxmlformats.org/officeDocument/2006/relationships/slideLayout" Target="../slideLayouts/slideLayout7.xml"/><Relationship Id="rId28" Type="http://schemas.openxmlformats.org/officeDocument/2006/relationships/image" Target="../media/image25.png"/><Relationship Id="rId10" Type="http://schemas.openxmlformats.org/officeDocument/2006/relationships/tags" Target="../tags/tag239.xml"/><Relationship Id="rId19" Type="http://schemas.openxmlformats.org/officeDocument/2006/relationships/tags" Target="../tags/tag248.xml"/><Relationship Id="rId4" Type="http://schemas.openxmlformats.org/officeDocument/2006/relationships/tags" Target="../tags/tag233.xml"/><Relationship Id="rId9" Type="http://schemas.openxmlformats.org/officeDocument/2006/relationships/tags" Target="../tags/tag238.xml"/><Relationship Id="rId14" Type="http://schemas.openxmlformats.org/officeDocument/2006/relationships/tags" Target="../tags/tag243.xml"/><Relationship Id="rId22" Type="http://schemas.openxmlformats.org/officeDocument/2006/relationships/tags" Target="../tags/tag251.xml"/><Relationship Id="rId27"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tags" Target="../tags/tag254.xml"/><Relationship Id="rId2" Type="http://schemas.openxmlformats.org/officeDocument/2006/relationships/tags" Target="../tags/tag253.xml"/><Relationship Id="rId1" Type="http://schemas.openxmlformats.org/officeDocument/2006/relationships/tags" Target="../tags/tag252.xml"/><Relationship Id="rId5" Type="http://schemas.openxmlformats.org/officeDocument/2006/relationships/image" Target="../media/image26.jpeg"/><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tags" Target="../tags/tag257.xml"/><Relationship Id="rId2" Type="http://schemas.openxmlformats.org/officeDocument/2006/relationships/tags" Target="../tags/tag256.xml"/><Relationship Id="rId1" Type="http://schemas.openxmlformats.org/officeDocument/2006/relationships/tags" Target="../tags/tag255.xml"/><Relationship Id="rId5" Type="http://schemas.openxmlformats.org/officeDocument/2006/relationships/image" Target="../media/image17.png"/><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4"/>
          <a:stretch>
            <a:fillRect/>
          </a:stretch>
        </a:blipFill>
        <a:effectLst/>
      </p:bgPr>
    </p:bg>
    <p:spTree>
      <p:nvGrpSpPr>
        <p:cNvPr id="1" name=""/>
        <p:cNvGrpSpPr/>
        <p:nvPr/>
      </p:nvGrpSpPr>
      <p:grpSpPr>
        <a:xfrm>
          <a:off x="0" y="0"/>
          <a:ext cx="0" cy="0"/>
          <a:chOff x="0" y="0"/>
          <a:chExt cx="0" cy="0"/>
        </a:xfrm>
      </p:grpSpPr>
      <p:grpSp>
        <p:nvGrpSpPr>
          <p:cNvPr id="2050" name="组合 33"/>
          <p:cNvGrpSpPr/>
          <p:nvPr>
            <p:custDataLst>
              <p:tags r:id="rId1"/>
            </p:custDataLst>
          </p:nvPr>
        </p:nvGrpSpPr>
        <p:grpSpPr>
          <a:xfrm>
            <a:off x="1643063" y="928688"/>
            <a:ext cx="5404322" cy="3214687"/>
            <a:chOff x="0" y="0"/>
            <a:chExt cx="5143535" cy="2643206"/>
          </a:xfrm>
        </p:grpSpPr>
        <p:grpSp>
          <p:nvGrpSpPr>
            <p:cNvPr id="2051" name="组合 30"/>
            <p:cNvGrpSpPr/>
            <p:nvPr>
              <p:custDataLst>
                <p:tags r:id="rId2"/>
              </p:custDataLst>
            </p:nvPr>
          </p:nvGrpSpPr>
          <p:grpSpPr>
            <a:xfrm>
              <a:off x="0" y="0"/>
              <a:ext cx="5143535" cy="2500330"/>
              <a:chOff x="0" y="0"/>
              <a:chExt cx="5143535" cy="2500330"/>
            </a:xfrm>
          </p:grpSpPr>
          <p:pic>
            <p:nvPicPr>
              <p:cNvPr id="2053" name="图片 5" descr="未标题-1.png"/>
              <p:cNvPicPr>
                <a:picLocks noChangeAspect="1" noChangeArrowheads="1"/>
              </p:cNvPicPr>
              <p:nvPr>
                <p:custDataLst>
                  <p:tags r:id="rId4"/>
                </p:custDataLst>
              </p:nvPr>
            </p:nvPicPr>
            <p:blipFill>
              <a:blip r:embed="rId15">
                <a:extLst>
                  <a:ext uri="{28A0092B-C50C-407E-A947-70E740481C1C}">
                    <a14:useLocalDpi xmlns:a14="http://schemas.microsoft.com/office/drawing/2010/main" val="0"/>
                  </a:ext>
                </a:extLst>
              </a:blip>
              <a:stretch>
                <a:fillRect/>
              </a:stretch>
            </p:blipFill>
            <p:spPr bwMode="auto">
              <a:xfrm>
                <a:off x="707495" y="642942"/>
                <a:ext cx="214314" cy="209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图片 7" descr="未标题-1.png"/>
              <p:cNvPicPr>
                <a:picLocks noChangeAspect="1" noChangeArrowheads="1"/>
              </p:cNvPicPr>
              <p:nvPr>
                <p:custDataLst>
                  <p:tags r:id="rId5"/>
                </p:custDataLst>
              </p:nvPr>
            </p:nvPicPr>
            <p:blipFill>
              <a:blip r:embed="rId16">
                <a:extLst>
                  <a:ext uri="{28A0092B-C50C-407E-A947-70E740481C1C}">
                    <a14:useLocalDpi xmlns:a14="http://schemas.microsoft.com/office/drawing/2010/main" val="0"/>
                  </a:ext>
                </a:extLst>
              </a:blip>
              <a:stretch>
                <a:fillRect/>
              </a:stretch>
            </p:blipFill>
            <p:spPr bwMode="auto">
              <a:xfrm>
                <a:off x="4350833" y="71438"/>
                <a:ext cx="367710" cy="359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5" name="图片 8" descr="未标题-1.png"/>
              <p:cNvPicPr>
                <a:picLocks noChangeAspect="1" noChangeArrowheads="1"/>
              </p:cNvPicPr>
              <p:nvPr>
                <p:custDataLst>
                  <p:tags r:id="rId6"/>
                </p:custDataLst>
              </p:nvPr>
            </p:nvPicPr>
            <p:blipFill>
              <a:blip r:embed="rId17">
                <a:extLst>
                  <a:ext uri="{28A0092B-C50C-407E-A947-70E740481C1C}">
                    <a14:useLocalDpi xmlns:a14="http://schemas.microsoft.com/office/drawing/2010/main" val="0"/>
                  </a:ext>
                </a:extLst>
              </a:blip>
              <a:stretch>
                <a:fillRect/>
              </a:stretch>
            </p:blipFill>
            <p:spPr bwMode="auto">
              <a:xfrm>
                <a:off x="3113115" y="1997870"/>
                <a:ext cx="513814" cy="502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56" name="直接连接符 10"/>
              <p:cNvCxnSpPr>
                <a:cxnSpLocks noChangeShapeType="1"/>
              </p:cNvCxnSpPr>
              <p:nvPr>
                <p:custDataLst>
                  <p:tags r:id="rId7"/>
                </p:custDataLst>
              </p:nvPr>
            </p:nvCxnSpPr>
            <p:spPr bwMode="auto">
              <a:xfrm flipV="1">
                <a:off x="921646" y="251920"/>
                <a:ext cx="3429731" cy="496009"/>
              </a:xfrm>
              <a:prstGeom prst="line">
                <a:avLst/>
              </a:prstGeom>
              <a:noFill/>
              <a:ln w="6350">
                <a:solidFill>
                  <a:schemeClr val="tx1"/>
                </a:solidFill>
                <a:round/>
              </a:ln>
              <a:extLst>
                <a:ext uri="{909E8E84-426E-40DD-AFC4-6F175D3DCCD1}">
                  <a14:hiddenFill xmlns:a14="http://schemas.microsoft.com/office/drawing/2010/main">
                    <a:noFill/>
                  </a14:hiddenFill>
                </a:ext>
              </a:extLst>
            </p:spPr>
          </p:cxnSp>
          <p:cxnSp>
            <p:nvCxnSpPr>
              <p:cNvPr id="2057" name="直接连接符 15"/>
              <p:cNvCxnSpPr>
                <a:cxnSpLocks noChangeShapeType="1"/>
              </p:cNvCxnSpPr>
              <p:nvPr>
                <p:custDataLst>
                  <p:tags r:id="rId8"/>
                </p:custDataLst>
              </p:nvPr>
            </p:nvCxnSpPr>
            <p:spPr bwMode="auto">
              <a:xfrm rot="5400000">
                <a:off x="2957285" y="748136"/>
                <a:ext cx="2001006" cy="1071225"/>
              </a:xfrm>
              <a:prstGeom prst="line">
                <a:avLst/>
              </a:prstGeom>
              <a:noFill/>
              <a:ln w="6350">
                <a:solidFill>
                  <a:schemeClr val="tx1"/>
                </a:solidFill>
                <a:round/>
              </a:ln>
              <a:extLst>
                <a:ext uri="{909E8E84-426E-40DD-AFC4-6F175D3DCCD1}">
                  <a14:hiddenFill xmlns:a14="http://schemas.microsoft.com/office/drawing/2010/main">
                    <a:noFill/>
                  </a14:hiddenFill>
                </a:ext>
              </a:extLst>
            </p:spPr>
          </p:cxnSp>
          <p:cxnSp>
            <p:nvCxnSpPr>
              <p:cNvPr id="2058" name="直接连接符 18"/>
              <p:cNvCxnSpPr>
                <a:cxnSpLocks noChangeShapeType="1"/>
              </p:cNvCxnSpPr>
              <p:nvPr>
                <p:custDataLst>
                  <p:tags r:id="rId9"/>
                </p:custDataLst>
              </p:nvPr>
            </p:nvCxnSpPr>
            <p:spPr bwMode="auto">
              <a:xfrm>
                <a:off x="850633" y="785783"/>
                <a:ext cx="2428008" cy="1429289"/>
              </a:xfrm>
              <a:prstGeom prst="line">
                <a:avLst/>
              </a:prstGeom>
              <a:noFill/>
              <a:ln w="6350">
                <a:solidFill>
                  <a:schemeClr val="tx1"/>
                </a:solidFill>
                <a:round/>
              </a:ln>
              <a:extLst>
                <a:ext uri="{909E8E84-426E-40DD-AFC4-6F175D3DCCD1}">
                  <a14:hiddenFill xmlns:a14="http://schemas.microsoft.com/office/drawing/2010/main">
                    <a:noFill/>
                  </a14:hiddenFill>
                </a:ext>
              </a:extLst>
            </p:spPr>
          </p:cxnSp>
          <p:pic>
            <p:nvPicPr>
              <p:cNvPr id="2059" name="图片 24" descr="12454.png"/>
              <p:cNvPicPr>
                <a:picLocks noChangeAspect="1" noChangeArrowheads="1"/>
              </p:cNvPicPr>
              <p:nvPr>
                <p:custDataLst>
                  <p:tags r:id="rId10"/>
                </p:custDataLst>
              </p:nvPr>
            </p:nvPicPr>
            <p:blipFill>
              <a:blip r:embed="rId18">
                <a:extLst>
                  <a:ext uri="{28A0092B-C50C-407E-A947-70E740481C1C}">
                    <a14:useLocalDpi xmlns:a14="http://schemas.microsoft.com/office/drawing/2010/main" val="0"/>
                  </a:ext>
                </a:extLst>
              </a:blip>
              <a:stretch>
                <a:fillRect/>
              </a:stretch>
            </p:blipFill>
            <p:spPr bwMode="auto">
              <a:xfrm>
                <a:off x="4279395" y="0"/>
                <a:ext cx="468244" cy="468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0" name="矩形 25"/>
              <p:cNvSpPr>
                <a:spLocks noChangeArrowheads="1"/>
              </p:cNvSpPr>
              <p:nvPr>
                <p:custDataLst>
                  <p:tags r:id="rId11"/>
                </p:custDataLst>
              </p:nvPr>
            </p:nvSpPr>
            <p:spPr bwMode="auto">
              <a:xfrm>
                <a:off x="388937" y="785783"/>
                <a:ext cx="3753817" cy="911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6600" b="1" smtClean="0"/>
                  <a:t>减</a:t>
                </a:r>
                <a:r>
                  <a:rPr lang="zh-CN" altLang="en-US" sz="6600" b="1" smtClean="0">
                    <a:solidFill>
                      <a:srgbClr val="7F7F7F"/>
                    </a:solidFill>
                  </a:rPr>
                  <a:t>数分</a:t>
                </a:r>
                <a:r>
                  <a:rPr lang="zh-CN" altLang="en-US" sz="6600" b="1" smtClean="0"/>
                  <a:t>裂</a:t>
                </a:r>
                <a:endParaRPr lang="zh-CN" altLang="en-US" sz="6600" b="1"/>
              </a:p>
            </p:txBody>
          </p:sp>
          <p:sp>
            <p:nvSpPr>
              <p:cNvPr id="2061" name="文本框 10"/>
              <p:cNvSpPr txBox="1">
                <a:spLocks noChangeArrowheads="1"/>
              </p:cNvSpPr>
              <p:nvPr>
                <p:custDataLst>
                  <p:tags r:id="rId12"/>
                </p:custDataLst>
              </p:nvPr>
            </p:nvSpPr>
            <p:spPr bwMode="auto">
              <a:xfrm>
                <a:off x="0" y="1468448"/>
                <a:ext cx="5143535" cy="60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lnSpc>
                    <a:spcPct val="150000"/>
                  </a:lnSpc>
                  <a:spcBef>
                    <a:spcPct val="0"/>
                  </a:spcBef>
                  <a:buNone/>
                </a:pPr>
                <a:r>
                  <a:rPr lang="en-US" altLang="zh-CN" sz="1800">
                    <a:latin typeface="Times New Roman" panose="02020603050405020304" pitchFamily="18" charset="0"/>
                    <a:ea typeface="微软雅黑" panose="020B0503020204020204" pitchFamily="34" charset="-122"/>
                    <a:cs typeface="Times New Roman" panose="02020603050405020304" pitchFamily="18" charset="0"/>
                  </a:rPr>
                  <a:t>            Meiosis and fertilization</a:t>
                </a:r>
                <a:r>
                  <a:rPr lang="zh-CN" altLang="en-US" sz="1800" smtClean="0">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1800" smtClean="0">
                  <a:latin typeface="Times New Roman" panose="02020603050405020304" pitchFamily="18" charset="0"/>
                  <a:ea typeface="微软雅黑" panose="020B0503020204020204" pitchFamily="34" charset="-122"/>
                  <a:cs typeface="Times New Roman" panose="02020603050405020304" pitchFamily="18" charset="0"/>
                </a:endParaRPr>
              </a:p>
              <a:p>
                <a:pPr algn="ctr" eaLnBrk="1" hangingPunct="1">
                  <a:lnSpc>
                    <a:spcPct val="150000"/>
                  </a:lnSpc>
                  <a:spcBef>
                    <a:spcPct val="0"/>
                  </a:spcBef>
                  <a:buNone/>
                </a:pPr>
                <a:r>
                  <a:rPr lang="zh-CN" altLang="en-US" sz="1000" smtClean="0">
                    <a:latin typeface="微软雅黑" panose="020B0503020204020204" pitchFamily="34" charset="-122"/>
                    <a:ea typeface="微软雅黑" panose="020B0503020204020204" pitchFamily="34" charset="-122"/>
                  </a:rPr>
                  <a:t> </a:t>
                </a:r>
                <a:endParaRPr lang="zh-CN" altLang="en-US" sz="1000">
                  <a:latin typeface="微软雅黑" panose="020B0503020204020204" pitchFamily="34" charset="-122"/>
                  <a:ea typeface="微软雅黑" panose="020B0503020204020204" pitchFamily="34" charset="-122"/>
                </a:endParaRPr>
              </a:p>
            </p:txBody>
          </p:sp>
        </p:grpSp>
        <p:pic>
          <p:nvPicPr>
            <p:cNvPr id="2052" name="图片 32" descr="5689.png"/>
            <p:cNvPicPr>
              <a:picLocks noChangeAspect="1" noChangeArrowheads="1"/>
            </p:cNvPicPr>
            <p:nvPr>
              <p:custDataLst>
                <p:tags r:id="rId3"/>
              </p:custDataLst>
            </p:nvPr>
          </p:nvPicPr>
          <p:blipFill>
            <a:blip r:embed="rId19">
              <a:extLst>
                <a:ext uri="{28A0092B-C50C-407E-A947-70E740481C1C}">
                  <a14:useLocalDpi xmlns:a14="http://schemas.microsoft.com/office/drawing/2010/main" val="0"/>
                </a:ext>
              </a:extLst>
            </a:blip>
            <a:stretch>
              <a:fillRect/>
            </a:stretch>
          </p:blipFill>
          <p:spPr bwMode="auto">
            <a:xfrm>
              <a:off x="2993511" y="1928826"/>
              <a:ext cx="714380" cy="714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2000"/>
                                        <p:tgtEl>
                                          <p:spTgt spid="2050"/>
                                        </p:tgtEl>
                                      </p:cBhvr>
                                    </p:animEffect>
                                    <p:anim calcmode="lin" valueType="num">
                                      <p:cBhvr>
                                        <p:cTn id="8" dur="2000" fill="hold"/>
                                        <p:tgtEl>
                                          <p:spTgt spid="2050"/>
                                        </p:tgtEl>
                                        <p:attrNameLst>
                                          <p:attrName>style.rotation</p:attrName>
                                        </p:attrNameLst>
                                      </p:cBhvr>
                                      <p:tavLst>
                                        <p:tav tm="0">
                                          <p:val>
                                            <p:fltVal val="720"/>
                                          </p:val>
                                        </p:tav>
                                        <p:tav tm="100000">
                                          <p:val>
                                            <p:fltVal val="0"/>
                                          </p:val>
                                        </p:tav>
                                      </p:tavLst>
                                    </p:anim>
                                    <p:anim calcmode="lin" valueType="num">
                                      <p:cBhvr>
                                        <p:cTn id="9" dur="2000" fill="hold"/>
                                        <p:tgtEl>
                                          <p:spTgt spid="2050"/>
                                        </p:tgtEl>
                                        <p:attrNameLst>
                                          <p:attrName>ppt_h</p:attrName>
                                        </p:attrNameLst>
                                      </p:cBhvr>
                                      <p:tavLst>
                                        <p:tav tm="0">
                                          <p:val>
                                            <p:fltVal val="0"/>
                                          </p:val>
                                        </p:tav>
                                        <p:tav tm="100000">
                                          <p:val>
                                            <p:strVal val="#ppt_h"/>
                                          </p:val>
                                        </p:tav>
                                      </p:tavLst>
                                    </p:anim>
                                    <p:anim calcmode="lin" valueType="num">
                                      <p:cBhvr>
                                        <p:cTn id="10" dur="2000" fill="hold"/>
                                        <p:tgtEl>
                                          <p:spTgt spid="2050"/>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6">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概念</a:t>
            </a:r>
          </a:p>
        </p:txBody>
      </p:sp>
      <p:sp>
        <p:nvSpPr>
          <p:cNvPr id="4" name="Rectangle 5"/>
          <p:cNvSpPr>
            <a:spLocks noChangeArrowheads="1"/>
          </p:cNvSpPr>
          <p:nvPr>
            <p:custDataLst>
              <p:tags r:id="rId3"/>
            </p:custDataLst>
          </p:nvPr>
        </p:nvSpPr>
        <p:spPr bwMode="auto">
          <a:xfrm>
            <a:off x="1845477" y="3278900"/>
            <a:ext cx="6801652" cy="953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a:solidFill>
                  <a:srgbClr val="003300"/>
                </a:solidFill>
                <a:latin typeface="楷体" panose="02010609060101010101" pitchFamily="49" charset="-122"/>
                <a:ea typeface="楷体" panose="02010609060101010101" pitchFamily="49" charset="-122"/>
              </a:rPr>
              <a:t>成熟生殖细胞中的</a:t>
            </a:r>
            <a:r>
              <a:rPr lang="zh-CN" altLang="en-US" sz="2800" b="1">
                <a:solidFill>
                  <a:srgbClr val="C00000"/>
                </a:solidFill>
                <a:latin typeface="楷体" panose="02010609060101010101" pitchFamily="49" charset="-122"/>
                <a:ea typeface="楷体" panose="02010609060101010101" pitchFamily="49" charset="-122"/>
              </a:rPr>
              <a:t>染色体数目</a:t>
            </a:r>
            <a:r>
              <a:rPr lang="zh-CN" altLang="en-US" sz="2800" b="1" smtClean="0">
                <a:solidFill>
                  <a:srgbClr val="003300"/>
                </a:solidFill>
                <a:latin typeface="楷体" panose="02010609060101010101" pitchFamily="49" charset="-122"/>
                <a:ea typeface="楷体" panose="02010609060101010101" pitchFamily="49" charset="-122"/>
              </a:rPr>
              <a:t>比</a:t>
            </a:r>
            <a:endParaRPr lang="en-US" altLang="zh-CN" sz="2800" b="1" smtClean="0">
              <a:solidFill>
                <a:srgbClr val="003300"/>
              </a:solidFill>
              <a:latin typeface="楷体" panose="02010609060101010101" pitchFamily="49" charset="-122"/>
              <a:ea typeface="楷体" panose="02010609060101010101" pitchFamily="49" charset="-122"/>
            </a:endParaRPr>
          </a:p>
          <a:p>
            <a:pPr eaLnBrk="1" hangingPunct="1">
              <a:spcBef>
                <a:spcPct val="0"/>
              </a:spcBef>
              <a:buClrTx/>
              <a:buFontTx/>
              <a:buNone/>
            </a:pPr>
            <a:r>
              <a:rPr lang="zh-CN" altLang="en-US" sz="2800" b="1" smtClean="0">
                <a:solidFill>
                  <a:srgbClr val="003300"/>
                </a:solidFill>
                <a:latin typeface="楷体" panose="02010609060101010101" pitchFamily="49" charset="-122"/>
                <a:ea typeface="楷体" panose="02010609060101010101" pitchFamily="49" charset="-122"/>
              </a:rPr>
              <a:t>原始生殖细胞</a:t>
            </a:r>
            <a:r>
              <a:rPr lang="zh-CN" altLang="en-US" sz="2800" b="1">
                <a:solidFill>
                  <a:srgbClr val="C00000"/>
                </a:solidFill>
                <a:latin typeface="楷体" panose="02010609060101010101" pitchFamily="49" charset="-122"/>
                <a:ea typeface="楷体" panose="02010609060101010101" pitchFamily="49" charset="-122"/>
              </a:rPr>
              <a:t>减少一半</a:t>
            </a:r>
          </a:p>
        </p:txBody>
      </p:sp>
      <p:sp>
        <p:nvSpPr>
          <p:cNvPr id="5" name="Rectangle 6"/>
          <p:cNvSpPr>
            <a:spLocks noChangeArrowheads="1"/>
          </p:cNvSpPr>
          <p:nvPr>
            <p:custDataLst>
              <p:tags r:id="rId4"/>
            </p:custDataLst>
          </p:nvPr>
        </p:nvSpPr>
        <p:spPr bwMode="auto">
          <a:xfrm>
            <a:off x="494384" y="3278900"/>
            <a:ext cx="16052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smtClean="0">
                <a:solidFill>
                  <a:schemeClr val="bg2">
                    <a:lumMod val="10000"/>
                  </a:schemeClr>
                </a:solidFill>
                <a:latin typeface="微软雅黑" panose="020B0503020204020204" pitchFamily="34" charset="-122"/>
                <a:ea typeface="微软雅黑" panose="020B0503020204020204" pitchFamily="34" charset="-122"/>
              </a:rPr>
              <a:t>⑤</a:t>
            </a:r>
            <a:r>
              <a:rPr lang="zh-CN" altLang="en-US" sz="2800" b="1">
                <a:solidFill>
                  <a:schemeClr val="bg2">
                    <a:lumMod val="10000"/>
                  </a:schemeClr>
                </a:solidFill>
                <a:latin typeface="微软雅黑" panose="020B0503020204020204" pitchFamily="34" charset="-122"/>
                <a:ea typeface="微软雅黑" panose="020B0503020204020204" pitchFamily="34" charset="-122"/>
              </a:rPr>
              <a:t>结果：</a:t>
            </a:r>
          </a:p>
        </p:txBody>
      </p:sp>
      <p:sp>
        <p:nvSpPr>
          <p:cNvPr id="6" name="Rectangle 7"/>
          <p:cNvSpPr>
            <a:spLocks noChangeArrowheads="1"/>
          </p:cNvSpPr>
          <p:nvPr>
            <p:custDataLst>
              <p:tags r:id="rId5"/>
            </p:custDataLst>
          </p:nvPr>
        </p:nvSpPr>
        <p:spPr bwMode="auto">
          <a:xfrm>
            <a:off x="1830189" y="2659312"/>
            <a:ext cx="7269196"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smtClean="0">
                <a:solidFill>
                  <a:srgbClr val="C00000"/>
                </a:solidFill>
                <a:latin typeface="楷体" panose="02010609060101010101" pitchFamily="49" charset="-122"/>
                <a:ea typeface="楷体" panose="02010609060101010101" pitchFamily="49" charset="-122"/>
              </a:rPr>
              <a:t>染色体</a:t>
            </a:r>
            <a:r>
              <a:rPr lang="zh-CN" altLang="en-US" sz="2800" b="1">
                <a:solidFill>
                  <a:srgbClr val="C00000"/>
                </a:solidFill>
                <a:latin typeface="楷体" panose="02010609060101010101" pitchFamily="49" charset="-122"/>
                <a:ea typeface="楷体" panose="02010609060101010101" pitchFamily="49" charset="-122"/>
              </a:rPr>
              <a:t>只</a:t>
            </a:r>
            <a:r>
              <a:rPr lang="zh-CN" altLang="en-US" sz="2800" b="1" smtClean="0">
                <a:solidFill>
                  <a:srgbClr val="C00000"/>
                </a:solidFill>
                <a:latin typeface="楷体" panose="02010609060101010101" pitchFamily="49" charset="-122"/>
                <a:ea typeface="楷体" panose="02010609060101010101" pitchFamily="49" charset="-122"/>
              </a:rPr>
              <a:t>复制一</a:t>
            </a:r>
            <a:r>
              <a:rPr lang="zh-CN" altLang="en-US" sz="2800" b="1">
                <a:solidFill>
                  <a:srgbClr val="C00000"/>
                </a:solidFill>
                <a:latin typeface="楷体" panose="02010609060101010101" pitchFamily="49" charset="-122"/>
                <a:ea typeface="楷体" panose="02010609060101010101" pitchFamily="49" charset="-122"/>
              </a:rPr>
              <a:t>次，而细胞分裂两次</a:t>
            </a:r>
          </a:p>
        </p:txBody>
      </p:sp>
      <p:sp>
        <p:nvSpPr>
          <p:cNvPr id="7" name="Rectangle 8"/>
          <p:cNvSpPr>
            <a:spLocks noChangeArrowheads="1"/>
          </p:cNvSpPr>
          <p:nvPr>
            <p:custDataLst>
              <p:tags r:id="rId6"/>
            </p:custDataLst>
          </p:nvPr>
        </p:nvSpPr>
        <p:spPr bwMode="auto">
          <a:xfrm>
            <a:off x="465843" y="2676815"/>
            <a:ext cx="16052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smtClean="0">
                <a:solidFill>
                  <a:schemeClr val="bg2">
                    <a:lumMod val="10000"/>
                  </a:schemeClr>
                </a:solidFill>
                <a:latin typeface="微软雅黑" panose="020B0503020204020204" pitchFamily="34" charset="-122"/>
                <a:ea typeface="微软雅黑" panose="020B0503020204020204" pitchFamily="34" charset="-122"/>
              </a:rPr>
              <a:t>④过程：</a:t>
            </a:r>
            <a:endParaRPr lang="zh-CN" altLang="en-US" sz="2800" b="1">
              <a:solidFill>
                <a:schemeClr val="bg2">
                  <a:lumMod val="10000"/>
                </a:schemeClr>
              </a:solidFill>
              <a:latin typeface="微软雅黑" panose="020B0503020204020204" pitchFamily="34" charset="-122"/>
              <a:ea typeface="微软雅黑" panose="020B0503020204020204" pitchFamily="34" charset="-122"/>
            </a:endParaRPr>
          </a:p>
        </p:txBody>
      </p:sp>
      <p:sp>
        <p:nvSpPr>
          <p:cNvPr id="8" name="Rectangle 9"/>
          <p:cNvSpPr>
            <a:spLocks noChangeArrowheads="1"/>
          </p:cNvSpPr>
          <p:nvPr>
            <p:custDataLst>
              <p:tags r:id="rId7"/>
            </p:custDataLst>
          </p:nvPr>
        </p:nvSpPr>
        <p:spPr bwMode="auto">
          <a:xfrm>
            <a:off x="1906149" y="1452888"/>
            <a:ext cx="375793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a:solidFill>
                  <a:srgbClr val="003300"/>
                </a:solidFill>
                <a:latin typeface="楷体" panose="02010609060101010101" pitchFamily="49" charset="-122"/>
                <a:ea typeface="楷体" panose="02010609060101010101" pitchFamily="49" charset="-122"/>
              </a:rPr>
              <a:t>在产生</a:t>
            </a:r>
            <a:r>
              <a:rPr lang="zh-CN" altLang="en-US" sz="2800" b="1">
                <a:solidFill>
                  <a:srgbClr val="C00000"/>
                </a:solidFill>
                <a:latin typeface="楷体" panose="02010609060101010101" pitchFamily="49" charset="-122"/>
                <a:ea typeface="楷体" panose="02010609060101010101" pitchFamily="49" charset="-122"/>
              </a:rPr>
              <a:t>成熟生殖细胞</a:t>
            </a:r>
            <a:r>
              <a:rPr lang="zh-CN" altLang="en-US" sz="2800" b="1">
                <a:solidFill>
                  <a:srgbClr val="003300"/>
                </a:solidFill>
                <a:latin typeface="楷体" panose="02010609060101010101" pitchFamily="49" charset="-122"/>
                <a:ea typeface="楷体" panose="02010609060101010101" pitchFamily="49" charset="-122"/>
              </a:rPr>
              <a:t>时</a:t>
            </a:r>
          </a:p>
        </p:txBody>
      </p:sp>
      <p:sp>
        <p:nvSpPr>
          <p:cNvPr id="9" name="Rectangle 10"/>
          <p:cNvSpPr>
            <a:spLocks noChangeArrowheads="1"/>
          </p:cNvSpPr>
          <p:nvPr>
            <p:custDataLst>
              <p:tags r:id="rId8"/>
            </p:custDataLst>
          </p:nvPr>
        </p:nvSpPr>
        <p:spPr bwMode="auto">
          <a:xfrm>
            <a:off x="508903" y="1452888"/>
            <a:ext cx="16052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a:solidFill>
                  <a:schemeClr val="bg2">
                    <a:lumMod val="10000"/>
                  </a:schemeClr>
                </a:solidFill>
                <a:latin typeface="微软雅黑" panose="020B0503020204020204" pitchFamily="34" charset="-122"/>
                <a:ea typeface="微软雅黑" panose="020B0503020204020204" pitchFamily="34" charset="-122"/>
              </a:rPr>
              <a:t>②时期：</a:t>
            </a:r>
          </a:p>
        </p:txBody>
      </p:sp>
      <p:sp>
        <p:nvSpPr>
          <p:cNvPr id="10" name="Rectangle 11"/>
          <p:cNvSpPr>
            <a:spLocks noChangeArrowheads="1"/>
          </p:cNvSpPr>
          <p:nvPr>
            <p:custDataLst>
              <p:tags r:id="rId9"/>
            </p:custDataLst>
          </p:nvPr>
        </p:nvSpPr>
        <p:spPr bwMode="auto">
          <a:xfrm>
            <a:off x="1923400" y="843558"/>
            <a:ext cx="340042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a:solidFill>
                  <a:srgbClr val="003300"/>
                </a:solidFill>
                <a:latin typeface="楷体" panose="02010609060101010101" pitchFamily="49" charset="-122"/>
                <a:ea typeface="楷体" panose="02010609060101010101" pitchFamily="49" charset="-122"/>
              </a:rPr>
              <a:t>进行</a:t>
            </a:r>
            <a:r>
              <a:rPr lang="zh-CN" altLang="en-US" sz="2800" b="1">
                <a:solidFill>
                  <a:srgbClr val="C00000"/>
                </a:solidFill>
                <a:latin typeface="楷体" panose="02010609060101010101" pitchFamily="49" charset="-122"/>
                <a:ea typeface="楷体" panose="02010609060101010101" pitchFamily="49" charset="-122"/>
              </a:rPr>
              <a:t>有性生殖</a:t>
            </a:r>
            <a:r>
              <a:rPr lang="zh-CN" altLang="en-US" sz="2800" b="1">
                <a:solidFill>
                  <a:srgbClr val="003300"/>
                </a:solidFill>
                <a:latin typeface="楷体" panose="02010609060101010101" pitchFamily="49" charset="-122"/>
                <a:ea typeface="楷体" panose="02010609060101010101" pitchFamily="49" charset="-122"/>
              </a:rPr>
              <a:t>的生物</a:t>
            </a:r>
          </a:p>
        </p:txBody>
      </p:sp>
      <p:sp>
        <p:nvSpPr>
          <p:cNvPr id="11" name="Rectangle 12"/>
          <p:cNvSpPr>
            <a:spLocks noChangeArrowheads="1"/>
          </p:cNvSpPr>
          <p:nvPr>
            <p:custDataLst>
              <p:tags r:id="rId10"/>
            </p:custDataLst>
          </p:nvPr>
        </p:nvSpPr>
        <p:spPr bwMode="auto">
          <a:xfrm>
            <a:off x="526154" y="843558"/>
            <a:ext cx="16052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a:solidFill>
                  <a:schemeClr val="bg2">
                    <a:lumMod val="10000"/>
                  </a:schemeClr>
                </a:solidFill>
                <a:latin typeface="微软雅黑" panose="020B0503020204020204" pitchFamily="34" charset="-122"/>
                <a:ea typeface="微软雅黑" panose="020B0503020204020204" pitchFamily="34" charset="-122"/>
              </a:rPr>
              <a:t>①范围：</a:t>
            </a:r>
          </a:p>
        </p:txBody>
      </p:sp>
      <p:sp>
        <p:nvSpPr>
          <p:cNvPr id="12" name="Rectangle 7"/>
          <p:cNvSpPr>
            <a:spLocks noChangeArrowheads="1"/>
          </p:cNvSpPr>
          <p:nvPr>
            <p:custDataLst>
              <p:tags r:id="rId11"/>
            </p:custDataLst>
          </p:nvPr>
        </p:nvSpPr>
        <p:spPr bwMode="auto">
          <a:xfrm>
            <a:off x="1863523" y="2067694"/>
            <a:ext cx="7269196"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smtClean="0">
                <a:solidFill>
                  <a:srgbClr val="003300"/>
                </a:solidFill>
                <a:latin typeface="楷体" panose="02010609060101010101" pitchFamily="49" charset="-122"/>
                <a:ea typeface="楷体" panose="02010609060101010101" pitchFamily="49" charset="-122"/>
              </a:rPr>
              <a:t>染色体数目减半</a:t>
            </a:r>
            <a:endParaRPr lang="zh-CN" altLang="en-US" sz="2800" b="1">
              <a:solidFill>
                <a:srgbClr val="003300"/>
              </a:solidFill>
              <a:latin typeface="楷体" panose="02010609060101010101" pitchFamily="49" charset="-122"/>
              <a:ea typeface="楷体" panose="02010609060101010101" pitchFamily="49" charset="-122"/>
            </a:endParaRPr>
          </a:p>
        </p:txBody>
      </p:sp>
      <p:sp>
        <p:nvSpPr>
          <p:cNvPr id="13" name="Rectangle 8"/>
          <p:cNvSpPr>
            <a:spLocks noChangeArrowheads="1"/>
          </p:cNvSpPr>
          <p:nvPr>
            <p:custDataLst>
              <p:tags r:id="rId12"/>
            </p:custDataLst>
          </p:nvPr>
        </p:nvSpPr>
        <p:spPr bwMode="auto">
          <a:xfrm>
            <a:off x="499177" y="2081846"/>
            <a:ext cx="16052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Font typeface="Wingdings" panose="05000000000000000000"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tx2"/>
              </a:buClr>
              <a:buSzPct val="85000"/>
              <a:buFont typeface="Wingdings" panose="05000000000000000000" pitchFamily="2" charset="2"/>
              <a:buChar char="Ø"/>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95000"/>
              <a:buFont typeface="Wingdings 2" panose="05020102010507070707" pitchFamily="18"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tx2"/>
              </a:buClr>
              <a:buSzPct val="90000"/>
              <a:buFont typeface="Wingdings" panose="05000000000000000000" pitchFamily="2" charset="2"/>
              <a:buChar char="Ø"/>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2800" b="1" smtClean="0">
                <a:solidFill>
                  <a:schemeClr val="bg2">
                    <a:lumMod val="10000"/>
                  </a:schemeClr>
                </a:solidFill>
                <a:latin typeface="微软雅黑" panose="020B0503020204020204" pitchFamily="34" charset="-122"/>
                <a:ea typeface="微软雅黑" panose="020B0503020204020204" pitchFamily="34" charset="-122"/>
              </a:rPr>
              <a:t>③特点：</a:t>
            </a:r>
            <a:endParaRPr lang="zh-CN" altLang="en-US" sz="2800" b="1">
              <a:solidFill>
                <a:schemeClr val="bg2">
                  <a:lumMod val="10000"/>
                </a:schemeClr>
              </a:solidFill>
              <a:latin typeface="微软雅黑" panose="020B0503020204020204" pitchFamily="34" charset="-122"/>
              <a:ea typeface="微软雅黑" panose="020B0503020204020204" pitchFamily="34" charset="-122"/>
            </a:endParaRPr>
          </a:p>
        </p:txBody>
      </p:sp>
      <p:grpSp>
        <p:nvGrpSpPr>
          <p:cNvPr id="16" name="组合 15"/>
          <p:cNvGrpSpPr/>
          <p:nvPr>
            <p:custDataLst>
              <p:tags r:id="rId13"/>
            </p:custDataLst>
          </p:nvPr>
        </p:nvGrpSpPr>
        <p:grpSpPr>
          <a:xfrm>
            <a:off x="7824013" y="3178577"/>
            <a:ext cx="431800" cy="1873250"/>
            <a:chOff x="3424" y="2024"/>
            <a:chExt cx="272" cy="1180"/>
          </a:xfrm>
        </p:grpSpPr>
        <p:sp>
          <p:nvSpPr>
            <p:cNvPr id="17" name="椭圆 16"/>
            <p:cNvSpPr/>
            <p:nvPr>
              <p:custDataLst>
                <p:tags r:id="rId20"/>
              </p:custDataLst>
            </p:nvPr>
          </p:nvSpPr>
          <p:spPr>
            <a:xfrm rot="900000">
              <a:off x="3606" y="2024"/>
              <a:ext cx="90" cy="545"/>
            </a:xfrm>
            <a:prstGeom prst="ellipse">
              <a:avLst/>
            </a:prstGeom>
            <a:gradFill flip="none" rotWithShape="1">
              <a:gsLst>
                <a:gs pos="0">
                  <a:srgbClr val="FF66CC">
                    <a:tint val="66000"/>
                    <a:satMod val="160000"/>
                  </a:srgbClr>
                </a:gs>
                <a:gs pos="50000">
                  <a:srgbClr val="FF66CC">
                    <a:tint val="44500"/>
                    <a:satMod val="160000"/>
                  </a:srgbClr>
                </a:gs>
                <a:gs pos="100000">
                  <a:srgbClr val="FF66CC">
                    <a:tint val="23500"/>
                    <a:satMod val="160000"/>
                  </a:srgbClr>
                </a:gs>
              </a:gsLst>
              <a:path path="circle">
                <a:fillToRect r="100000" b="100000"/>
              </a:path>
              <a:tileRect l="-100000" t="-100000"/>
            </a:gradFill>
            <a:ln w="9525" cap="flat" cmpd="sng">
              <a:solidFill>
                <a:schemeClr val="tx1"/>
              </a:solidFill>
              <a:prstDash val="solid"/>
              <a:headEnd type="none" w="med" len="med"/>
              <a:tailEnd type="none" w="med" len="med"/>
            </a:ln>
          </p:spPr>
          <p:txBody>
            <a:bodyPr/>
            <a:lstStyle/>
            <a:p>
              <a:endParaRPr lang="zh-CN" altLang="en-US" sz="1800"/>
            </a:p>
          </p:txBody>
        </p:sp>
        <p:sp>
          <p:nvSpPr>
            <p:cNvPr id="18" name="椭圆 17"/>
            <p:cNvSpPr/>
            <p:nvPr>
              <p:custDataLst>
                <p:tags r:id="rId21"/>
              </p:custDataLst>
            </p:nvPr>
          </p:nvSpPr>
          <p:spPr>
            <a:xfrm rot="20700000">
              <a:off x="3605" y="2659"/>
              <a:ext cx="91" cy="545"/>
            </a:xfrm>
            <a:prstGeom prst="ellipse">
              <a:avLst/>
            </a:prstGeom>
            <a:gradFill flip="none" rotWithShape="1">
              <a:gsLst>
                <a:gs pos="0">
                  <a:srgbClr val="FF66CC">
                    <a:tint val="66000"/>
                    <a:satMod val="160000"/>
                  </a:srgbClr>
                </a:gs>
                <a:gs pos="50000">
                  <a:srgbClr val="FF66CC">
                    <a:tint val="44500"/>
                    <a:satMod val="160000"/>
                  </a:srgbClr>
                </a:gs>
                <a:gs pos="100000">
                  <a:srgbClr val="FF66CC">
                    <a:tint val="23500"/>
                    <a:satMod val="160000"/>
                  </a:srgbClr>
                </a:gs>
              </a:gsLst>
              <a:path path="circle">
                <a:fillToRect r="100000" b="100000"/>
              </a:path>
              <a:tileRect l="-100000" t="-100000"/>
            </a:gradFill>
            <a:ln w="9525" cap="flat" cmpd="sng">
              <a:solidFill>
                <a:schemeClr val="tx1"/>
              </a:solidFill>
              <a:prstDash val="solid"/>
              <a:headEnd type="none" w="med" len="med"/>
              <a:tailEnd type="none" w="med" len="med"/>
            </a:ln>
          </p:spPr>
          <p:txBody>
            <a:bodyPr/>
            <a:lstStyle/>
            <a:p>
              <a:endParaRPr lang="zh-CN" altLang="en-US" sz="1800"/>
            </a:p>
          </p:txBody>
        </p:sp>
        <p:sp>
          <p:nvSpPr>
            <p:cNvPr id="19" name="椭圆 18"/>
            <p:cNvSpPr/>
            <p:nvPr>
              <p:custDataLst>
                <p:tags r:id="rId22"/>
              </p:custDataLst>
            </p:nvPr>
          </p:nvSpPr>
          <p:spPr>
            <a:xfrm>
              <a:off x="3515" y="2569"/>
              <a:ext cx="90" cy="90"/>
            </a:xfrm>
            <a:prstGeom prst="ellipse">
              <a:avLst/>
            </a:prstGeom>
            <a:solidFill>
              <a:schemeClr val="accent6">
                <a:lumMod val="50000"/>
              </a:schemeClr>
            </a:solidFill>
            <a:ln w="9525" cap="flat" cmpd="sng">
              <a:solidFill>
                <a:schemeClr val="tx1"/>
              </a:solidFill>
              <a:prstDash val="solid"/>
              <a:headEnd type="none" w="med" len="med"/>
              <a:tailEnd type="none" w="med" len="med"/>
            </a:ln>
          </p:spPr>
          <p:txBody>
            <a:bodyPr/>
            <a:lstStyle/>
            <a:p>
              <a:endParaRPr lang="zh-CN" altLang="en-US" sz="1800"/>
            </a:p>
          </p:txBody>
        </p:sp>
        <p:sp>
          <p:nvSpPr>
            <p:cNvPr id="20" name="椭圆 19"/>
            <p:cNvSpPr/>
            <p:nvPr>
              <p:custDataLst>
                <p:tags r:id="rId23"/>
              </p:custDataLst>
            </p:nvPr>
          </p:nvSpPr>
          <p:spPr>
            <a:xfrm rot="900000">
              <a:off x="3424" y="2658"/>
              <a:ext cx="90" cy="545"/>
            </a:xfrm>
            <a:prstGeom prst="ellipse">
              <a:avLst/>
            </a:prstGeom>
            <a:gradFill flip="none" rotWithShape="1">
              <a:gsLst>
                <a:gs pos="0">
                  <a:srgbClr val="FF66CC">
                    <a:tint val="66000"/>
                    <a:satMod val="160000"/>
                  </a:srgbClr>
                </a:gs>
                <a:gs pos="50000">
                  <a:srgbClr val="FF66CC">
                    <a:tint val="44500"/>
                    <a:satMod val="160000"/>
                  </a:srgbClr>
                </a:gs>
                <a:gs pos="100000">
                  <a:srgbClr val="FF66CC">
                    <a:tint val="23500"/>
                    <a:satMod val="160000"/>
                  </a:srgbClr>
                </a:gs>
              </a:gsLst>
              <a:path path="circle">
                <a:fillToRect r="100000" b="100000"/>
              </a:path>
              <a:tileRect l="-100000" t="-100000"/>
            </a:gradFill>
            <a:ln w="9525" cap="flat" cmpd="sng">
              <a:solidFill>
                <a:schemeClr val="tx1"/>
              </a:solidFill>
              <a:prstDash val="solid"/>
              <a:headEnd type="none" w="med" len="med"/>
              <a:tailEnd type="none" w="med" len="med"/>
            </a:ln>
          </p:spPr>
          <p:txBody>
            <a:bodyPr/>
            <a:lstStyle/>
            <a:p>
              <a:endParaRPr lang="zh-CN" altLang="en-US" sz="1800"/>
            </a:p>
          </p:txBody>
        </p:sp>
        <p:sp>
          <p:nvSpPr>
            <p:cNvPr id="21" name="椭圆 20"/>
            <p:cNvSpPr/>
            <p:nvPr>
              <p:custDataLst>
                <p:tags r:id="rId24"/>
              </p:custDataLst>
            </p:nvPr>
          </p:nvSpPr>
          <p:spPr>
            <a:xfrm rot="20700000">
              <a:off x="3424" y="2024"/>
              <a:ext cx="91" cy="545"/>
            </a:xfrm>
            <a:prstGeom prst="ellipse">
              <a:avLst/>
            </a:prstGeom>
            <a:gradFill flip="none" rotWithShape="1">
              <a:gsLst>
                <a:gs pos="0">
                  <a:srgbClr val="FF66CC">
                    <a:tint val="66000"/>
                    <a:satMod val="160000"/>
                  </a:srgbClr>
                </a:gs>
                <a:gs pos="50000">
                  <a:srgbClr val="FF66CC">
                    <a:tint val="44500"/>
                    <a:satMod val="160000"/>
                  </a:srgbClr>
                </a:gs>
                <a:gs pos="100000">
                  <a:srgbClr val="FF66CC">
                    <a:tint val="23500"/>
                    <a:satMod val="160000"/>
                  </a:srgbClr>
                </a:gs>
              </a:gsLst>
              <a:path path="circle">
                <a:fillToRect r="100000" b="100000"/>
              </a:path>
              <a:tileRect l="-100000" t="-100000"/>
            </a:gradFill>
            <a:ln w="9525" cap="flat" cmpd="sng">
              <a:solidFill>
                <a:schemeClr val="tx1"/>
              </a:solidFill>
              <a:prstDash val="solid"/>
              <a:headEnd type="none" w="med" len="med"/>
              <a:tailEnd type="none" w="med" len="med"/>
            </a:ln>
          </p:spPr>
          <p:txBody>
            <a:bodyPr/>
            <a:lstStyle/>
            <a:p>
              <a:endParaRPr lang="zh-CN" altLang="en-US" sz="1800"/>
            </a:p>
          </p:txBody>
        </p:sp>
      </p:grpSp>
      <p:grpSp>
        <p:nvGrpSpPr>
          <p:cNvPr id="22" name="组合 21"/>
          <p:cNvGrpSpPr/>
          <p:nvPr>
            <p:custDataLst>
              <p:tags r:id="rId14"/>
            </p:custDataLst>
          </p:nvPr>
        </p:nvGrpSpPr>
        <p:grpSpPr>
          <a:xfrm>
            <a:off x="8472983" y="3182532"/>
            <a:ext cx="431800" cy="1873250"/>
            <a:chOff x="3424" y="2024"/>
            <a:chExt cx="272" cy="1180"/>
          </a:xfrm>
        </p:grpSpPr>
        <p:sp>
          <p:nvSpPr>
            <p:cNvPr id="23" name="椭圆 22"/>
            <p:cNvSpPr/>
            <p:nvPr>
              <p:custDataLst>
                <p:tags r:id="rId15"/>
              </p:custDataLst>
            </p:nvPr>
          </p:nvSpPr>
          <p:spPr>
            <a:xfrm rot="900000">
              <a:off x="3606" y="2024"/>
              <a:ext cx="90" cy="545"/>
            </a:xfrm>
            <a:prstGeom prst="ellipse">
              <a:avLst/>
            </a:prstGeom>
            <a:gradFill flip="none" rotWithShape="1">
              <a:gsLst>
                <a:gs pos="0">
                  <a:srgbClr val="6666FF">
                    <a:tint val="66000"/>
                    <a:satMod val="160000"/>
                  </a:srgbClr>
                </a:gs>
                <a:gs pos="50000">
                  <a:srgbClr val="6666FF">
                    <a:tint val="44500"/>
                    <a:satMod val="160000"/>
                  </a:srgbClr>
                </a:gs>
                <a:gs pos="100000">
                  <a:srgbClr val="6666FF">
                    <a:tint val="23500"/>
                    <a:satMod val="160000"/>
                  </a:srgbClr>
                </a:gs>
              </a:gsLst>
              <a:lin ang="16200000" scaled="1"/>
            </a:gradFill>
            <a:ln w="9525" cap="flat" cmpd="sng">
              <a:solidFill>
                <a:schemeClr val="tx1"/>
              </a:solidFill>
              <a:prstDash val="solid"/>
              <a:headEnd type="none" w="med" len="med"/>
              <a:tailEnd type="none" w="med" len="med"/>
            </a:ln>
          </p:spPr>
          <p:txBody>
            <a:bodyPr/>
            <a:lstStyle/>
            <a:p>
              <a:endParaRPr lang="zh-CN" altLang="en-US" sz="1800"/>
            </a:p>
          </p:txBody>
        </p:sp>
        <p:sp>
          <p:nvSpPr>
            <p:cNvPr id="24" name="椭圆 23"/>
            <p:cNvSpPr/>
            <p:nvPr>
              <p:custDataLst>
                <p:tags r:id="rId16"/>
              </p:custDataLst>
            </p:nvPr>
          </p:nvSpPr>
          <p:spPr>
            <a:xfrm rot="20700000">
              <a:off x="3605" y="2659"/>
              <a:ext cx="91" cy="545"/>
            </a:xfrm>
            <a:prstGeom prst="ellipse">
              <a:avLst/>
            </a:prstGeom>
            <a:gradFill flip="none" rotWithShape="1">
              <a:gsLst>
                <a:gs pos="0">
                  <a:srgbClr val="6666FF">
                    <a:tint val="66000"/>
                    <a:satMod val="160000"/>
                  </a:srgbClr>
                </a:gs>
                <a:gs pos="50000">
                  <a:srgbClr val="6666FF">
                    <a:tint val="44500"/>
                    <a:satMod val="160000"/>
                  </a:srgbClr>
                </a:gs>
                <a:gs pos="100000">
                  <a:srgbClr val="6666FF">
                    <a:tint val="23500"/>
                    <a:satMod val="160000"/>
                  </a:srgbClr>
                </a:gs>
              </a:gsLst>
              <a:lin ang="16200000" scaled="1"/>
            </a:gradFill>
            <a:ln w="9525" cap="flat" cmpd="sng">
              <a:solidFill>
                <a:schemeClr val="tx1"/>
              </a:solidFill>
              <a:prstDash val="solid"/>
              <a:headEnd type="none" w="med" len="med"/>
              <a:tailEnd type="none" w="med" len="med"/>
            </a:ln>
          </p:spPr>
          <p:txBody>
            <a:bodyPr/>
            <a:lstStyle/>
            <a:p>
              <a:endParaRPr lang="zh-CN" altLang="en-US" sz="1800"/>
            </a:p>
          </p:txBody>
        </p:sp>
        <p:sp>
          <p:nvSpPr>
            <p:cNvPr id="25" name="椭圆 24"/>
            <p:cNvSpPr/>
            <p:nvPr>
              <p:custDataLst>
                <p:tags r:id="rId17"/>
              </p:custDataLst>
            </p:nvPr>
          </p:nvSpPr>
          <p:spPr>
            <a:xfrm>
              <a:off x="3515" y="2569"/>
              <a:ext cx="90" cy="90"/>
            </a:xfrm>
            <a:prstGeom prst="ellipse">
              <a:avLst/>
            </a:prstGeom>
            <a:solidFill>
              <a:schemeClr val="bg2">
                <a:lumMod val="25000"/>
              </a:schemeClr>
            </a:solidFill>
            <a:ln w="9525" cap="flat" cmpd="sng">
              <a:solidFill>
                <a:schemeClr val="tx1"/>
              </a:solidFill>
              <a:prstDash val="solid"/>
              <a:headEnd type="none" w="med" len="med"/>
              <a:tailEnd type="none" w="med" len="med"/>
            </a:ln>
          </p:spPr>
          <p:txBody>
            <a:bodyPr/>
            <a:lstStyle/>
            <a:p>
              <a:endParaRPr lang="zh-CN" altLang="en-US" sz="1800"/>
            </a:p>
          </p:txBody>
        </p:sp>
        <p:sp>
          <p:nvSpPr>
            <p:cNvPr id="26" name="椭圆 25"/>
            <p:cNvSpPr/>
            <p:nvPr>
              <p:custDataLst>
                <p:tags r:id="rId18"/>
              </p:custDataLst>
            </p:nvPr>
          </p:nvSpPr>
          <p:spPr>
            <a:xfrm rot="900000">
              <a:off x="3424" y="2658"/>
              <a:ext cx="90" cy="545"/>
            </a:xfrm>
            <a:prstGeom prst="ellipse">
              <a:avLst/>
            </a:prstGeom>
            <a:gradFill flip="none" rotWithShape="1">
              <a:gsLst>
                <a:gs pos="0">
                  <a:srgbClr val="6666FF">
                    <a:tint val="66000"/>
                    <a:satMod val="160000"/>
                  </a:srgbClr>
                </a:gs>
                <a:gs pos="50000">
                  <a:srgbClr val="6666FF">
                    <a:tint val="44500"/>
                    <a:satMod val="160000"/>
                  </a:srgbClr>
                </a:gs>
                <a:gs pos="100000">
                  <a:srgbClr val="6666FF">
                    <a:tint val="23500"/>
                    <a:satMod val="160000"/>
                  </a:srgbClr>
                </a:gs>
              </a:gsLst>
              <a:lin ang="16200000" scaled="1"/>
            </a:gradFill>
            <a:ln w="9525" cap="flat" cmpd="sng">
              <a:solidFill>
                <a:schemeClr val="tx1"/>
              </a:solidFill>
              <a:prstDash val="solid"/>
              <a:headEnd type="none" w="med" len="med"/>
              <a:tailEnd type="none" w="med" len="med"/>
            </a:ln>
          </p:spPr>
          <p:txBody>
            <a:bodyPr/>
            <a:lstStyle/>
            <a:p>
              <a:endParaRPr lang="zh-CN" altLang="en-US" sz="1800"/>
            </a:p>
          </p:txBody>
        </p:sp>
        <p:sp>
          <p:nvSpPr>
            <p:cNvPr id="27" name="椭圆 26"/>
            <p:cNvSpPr/>
            <p:nvPr>
              <p:custDataLst>
                <p:tags r:id="rId19"/>
              </p:custDataLst>
            </p:nvPr>
          </p:nvSpPr>
          <p:spPr>
            <a:xfrm rot="20700000">
              <a:off x="3424" y="2024"/>
              <a:ext cx="91" cy="545"/>
            </a:xfrm>
            <a:prstGeom prst="ellipse">
              <a:avLst/>
            </a:prstGeom>
            <a:gradFill flip="none" rotWithShape="1">
              <a:gsLst>
                <a:gs pos="0">
                  <a:srgbClr val="6666FF">
                    <a:tint val="66000"/>
                    <a:satMod val="160000"/>
                  </a:srgbClr>
                </a:gs>
                <a:gs pos="50000">
                  <a:srgbClr val="6666FF">
                    <a:tint val="44500"/>
                    <a:satMod val="160000"/>
                  </a:srgbClr>
                </a:gs>
                <a:gs pos="100000">
                  <a:srgbClr val="6666FF">
                    <a:tint val="23500"/>
                    <a:satMod val="160000"/>
                  </a:srgbClr>
                </a:gs>
              </a:gsLst>
              <a:lin ang="16200000" scaled="1"/>
            </a:gradFill>
            <a:ln w="9525" cap="flat" cmpd="sng">
              <a:solidFill>
                <a:schemeClr val="tx1"/>
              </a:solidFill>
              <a:prstDash val="solid"/>
              <a:headEnd type="none" w="med" len="med"/>
              <a:tailEnd type="none" w="med" len="med"/>
            </a:ln>
          </p:spPr>
          <p:txBody>
            <a:bodyPr/>
            <a:lstStyle/>
            <a:p>
              <a:endParaRPr lang="zh-CN" altLang="en-US" sz="1800"/>
            </a:p>
          </p:txBody>
        </p:sp>
      </p:gr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22" presetClass="entr" presetSubtype="2"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right)">
                                      <p:cBhvr>
                                        <p:cTn id="31" dur="500"/>
                                        <p:tgtEl>
                                          <p:spTgt spid="16"/>
                                        </p:tgtEl>
                                      </p:cBhvr>
                                    </p:animEffect>
                                  </p:childTnLst>
                                </p:cTn>
                              </p:par>
                              <p:par>
                                <p:cTn id="32" presetID="22" presetClass="entr" presetSubtype="8"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left)">
                                      <p:cBhvr>
                                        <p:cTn id="34" dur="500"/>
                                        <p:tgtEl>
                                          <p:spTgt spid="22"/>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left)">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wipe(left)">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wipe(left)">
                                      <p:cBhvr>
                                        <p:cTn id="49" dur="500"/>
                                        <p:tgtEl>
                                          <p:spTgt spid="12"/>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left)">
                                      <p:cBhvr>
                                        <p:cTn id="54" dur="500"/>
                                        <p:tgtEl>
                                          <p:spTgt spid="6"/>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grpId="0" nodeType="clickEffect">
                                  <p:stCondLst>
                                    <p:cond delay="0"/>
                                  </p:stCondLst>
                                  <p:childTnLst>
                                    <p:set>
                                      <p:cBhvr>
                                        <p:cTn id="58" dur="1" fill="hold">
                                          <p:stCondLst>
                                            <p:cond delay="0"/>
                                          </p:stCondLst>
                                        </p:cTn>
                                        <p:tgtEl>
                                          <p:spTgt spid="4"/>
                                        </p:tgtEl>
                                        <p:attrNameLst>
                                          <p:attrName>style.visibility</p:attrName>
                                        </p:attrNameLst>
                                      </p:cBhvr>
                                      <p:to>
                                        <p:strVal val="visible"/>
                                      </p:to>
                                    </p:set>
                                    <p:animEffect transition="in" filter="randombar(horizontal)">
                                      <p:cBhvr>
                                        <p:cTn id="5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38" name="Group 2"/>
          <p:cNvGrpSpPr/>
          <p:nvPr/>
        </p:nvGrpSpPr>
        <p:grpSpPr>
          <a:xfrm>
            <a:off x="3229690" y="1601689"/>
            <a:ext cx="1028700" cy="1028700"/>
            <a:chOff x="1222" y="1747"/>
            <a:chExt cx="1152" cy="1152"/>
          </a:xfrm>
        </p:grpSpPr>
        <p:sp>
          <p:nvSpPr>
            <p:cNvPr id="14398" name="Oval 3"/>
            <p:cNvSpPr/>
            <p:nvPr/>
          </p:nvSpPr>
          <p:spPr>
            <a:xfrm>
              <a:off x="1222" y="1747"/>
              <a:ext cx="1152" cy="1152"/>
            </a:xfrm>
            <a:prstGeom prst="ellipse">
              <a:avLst/>
            </a:prstGeom>
            <a:gradFill rotWithShape="0">
              <a:gsLst>
                <a:gs pos="0">
                  <a:srgbClr val="FFFFFF"/>
                </a:gs>
                <a:gs pos="100000">
                  <a:srgbClr val="3399FF"/>
                </a:gs>
              </a:gsLst>
              <a:path path="shape">
                <a:fillToRect l="50000" t="50000" r="50000" b="50000"/>
              </a:path>
            </a:gradFill>
            <a:ln w="952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9" name="Freeform 4"/>
            <p:cNvSpPr>
              <a:spLocks noChangeAspect="1"/>
            </p:cNvSpPr>
            <p:nvPr/>
          </p:nvSpPr>
          <p:spPr>
            <a:xfrm>
              <a:off x="1761" y="2303"/>
              <a:ext cx="271" cy="316"/>
            </a:xfrm>
            <a:custGeom>
              <a:avLst/>
              <a:gdLst>
                <a:gd name="txL" fmla="*/ 0 w 271"/>
                <a:gd name="txT" fmla="*/ 0 h 316"/>
                <a:gd name="txR" fmla="*/ 271 w 271"/>
                <a:gd name="txB" fmla="*/ 316 h 316"/>
              </a:gdLst>
              <a:ahLst/>
              <a:cxnLst>
                <a:cxn ang="0">
                  <a:pos x="0" y="316"/>
                </a:cxn>
                <a:cxn ang="0">
                  <a:pos x="68" y="249"/>
                </a:cxn>
                <a:cxn ang="0">
                  <a:pos x="136" y="170"/>
                </a:cxn>
                <a:cxn ang="0">
                  <a:pos x="226" y="68"/>
                </a:cxn>
                <a:cxn ang="0">
                  <a:pos x="271" y="0"/>
                </a:cxn>
              </a:cxnLst>
              <a:rect l="txL" t="txT" r="txR" b="txB"/>
              <a:pathLst>
                <a:path w="271" h="316">
                  <a:moveTo>
                    <a:pt x="0" y="316"/>
                  </a:moveTo>
                  <a:cubicBezTo>
                    <a:pt x="11" y="307"/>
                    <a:pt x="45" y="273"/>
                    <a:pt x="68" y="249"/>
                  </a:cubicBezTo>
                  <a:cubicBezTo>
                    <a:pt x="91" y="225"/>
                    <a:pt x="110" y="200"/>
                    <a:pt x="136" y="170"/>
                  </a:cubicBezTo>
                  <a:cubicBezTo>
                    <a:pt x="162" y="140"/>
                    <a:pt x="203" y="96"/>
                    <a:pt x="226" y="68"/>
                  </a:cubicBezTo>
                  <a:cubicBezTo>
                    <a:pt x="249" y="40"/>
                    <a:pt x="262" y="14"/>
                    <a:pt x="271" y="0"/>
                  </a:cubicBezTo>
                </a:path>
              </a:pathLst>
            </a:custGeom>
            <a:noFill/>
            <a:ln w="889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0" name="Oval 5"/>
            <p:cNvSpPr>
              <a:spLocks noChangeAspect="1"/>
            </p:cNvSpPr>
            <p:nvPr/>
          </p:nvSpPr>
          <p:spPr>
            <a:xfrm rot="35310">
              <a:off x="1852" y="2431"/>
              <a:ext cx="79" cy="77"/>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1" name="Freeform 6"/>
            <p:cNvSpPr>
              <a:spLocks noChangeAspect="1"/>
            </p:cNvSpPr>
            <p:nvPr/>
          </p:nvSpPr>
          <p:spPr>
            <a:xfrm>
              <a:off x="1411" y="1897"/>
              <a:ext cx="452" cy="542"/>
            </a:xfrm>
            <a:custGeom>
              <a:avLst/>
              <a:gdLst>
                <a:gd name="txL" fmla="*/ 0 w 452"/>
                <a:gd name="txT" fmla="*/ 0 h 542"/>
                <a:gd name="txR" fmla="*/ 452 w 452"/>
                <a:gd name="txB" fmla="*/ 542 h 542"/>
              </a:gdLst>
              <a:ahLst/>
              <a:cxnLst>
                <a:cxn ang="0">
                  <a:pos x="0" y="542"/>
                </a:cxn>
                <a:cxn ang="0">
                  <a:pos x="113" y="405"/>
                </a:cxn>
                <a:cxn ang="0">
                  <a:pos x="227" y="266"/>
                </a:cxn>
                <a:cxn ang="0">
                  <a:pos x="350" y="113"/>
                </a:cxn>
                <a:cxn ang="0">
                  <a:pos x="452" y="0"/>
                </a:cxn>
              </a:cxnLst>
              <a:rect l="txL" t="txT" r="txR" b="txB"/>
              <a:pathLst>
                <a:path w="452" h="542">
                  <a:moveTo>
                    <a:pt x="0" y="542"/>
                  </a:moveTo>
                  <a:cubicBezTo>
                    <a:pt x="19" y="517"/>
                    <a:pt x="75" y="451"/>
                    <a:pt x="113" y="405"/>
                  </a:cubicBezTo>
                  <a:cubicBezTo>
                    <a:pt x="151" y="359"/>
                    <a:pt x="188" y="315"/>
                    <a:pt x="227" y="266"/>
                  </a:cubicBezTo>
                  <a:cubicBezTo>
                    <a:pt x="266" y="217"/>
                    <a:pt x="313" y="157"/>
                    <a:pt x="350" y="113"/>
                  </a:cubicBezTo>
                  <a:cubicBezTo>
                    <a:pt x="387" y="69"/>
                    <a:pt x="431" y="24"/>
                    <a:pt x="452" y="0"/>
                  </a:cubicBezTo>
                </a:path>
              </a:pathLst>
            </a:custGeom>
            <a:noFill/>
            <a:ln w="889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2" name="Oval 7"/>
            <p:cNvSpPr>
              <a:spLocks noChangeAspect="1"/>
            </p:cNvSpPr>
            <p:nvPr/>
          </p:nvSpPr>
          <p:spPr>
            <a:xfrm rot="-145515">
              <a:off x="1599" y="2126"/>
              <a:ext cx="69" cy="82"/>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3" name="Freeform 8"/>
            <p:cNvSpPr>
              <a:spLocks noChangeAspect="1"/>
            </p:cNvSpPr>
            <p:nvPr/>
          </p:nvSpPr>
          <p:spPr>
            <a:xfrm>
              <a:off x="1863" y="2416"/>
              <a:ext cx="248" cy="294"/>
            </a:xfrm>
            <a:custGeom>
              <a:avLst/>
              <a:gdLst>
                <a:gd name="txL" fmla="*/ 0 w 248"/>
                <a:gd name="txT" fmla="*/ 0 h 294"/>
                <a:gd name="txR" fmla="*/ 248 w 248"/>
                <a:gd name="txB" fmla="*/ 294 h 294"/>
              </a:gdLst>
              <a:ahLst/>
              <a:cxnLst>
                <a:cxn ang="0">
                  <a:pos x="0" y="294"/>
                </a:cxn>
                <a:cxn ang="0">
                  <a:pos x="79" y="215"/>
                </a:cxn>
                <a:cxn ang="0">
                  <a:pos x="169" y="91"/>
                </a:cxn>
                <a:cxn ang="0">
                  <a:pos x="248" y="0"/>
                </a:cxn>
              </a:cxnLst>
              <a:rect l="txL" t="txT" r="txR" b="txB"/>
              <a:pathLst>
                <a:path w="248" h="294">
                  <a:moveTo>
                    <a:pt x="0" y="294"/>
                  </a:moveTo>
                  <a:cubicBezTo>
                    <a:pt x="13" y="281"/>
                    <a:pt x="51" y="249"/>
                    <a:pt x="79" y="215"/>
                  </a:cubicBezTo>
                  <a:cubicBezTo>
                    <a:pt x="107" y="181"/>
                    <a:pt x="141" y="127"/>
                    <a:pt x="169" y="91"/>
                  </a:cubicBezTo>
                  <a:cubicBezTo>
                    <a:pt x="197" y="55"/>
                    <a:pt x="232" y="19"/>
                    <a:pt x="248" y="0"/>
                  </a:cubicBezTo>
                </a:path>
              </a:pathLst>
            </a:custGeom>
            <a:noFill/>
            <a:ln w="889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4" name="Oval 9"/>
            <p:cNvSpPr>
              <a:spLocks noChangeAspect="1"/>
            </p:cNvSpPr>
            <p:nvPr/>
          </p:nvSpPr>
          <p:spPr>
            <a:xfrm rot="1028734">
              <a:off x="1940" y="2536"/>
              <a:ext cx="79" cy="77"/>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5" name="Freeform 10"/>
            <p:cNvSpPr>
              <a:spLocks noChangeAspect="1"/>
            </p:cNvSpPr>
            <p:nvPr/>
          </p:nvSpPr>
          <p:spPr>
            <a:xfrm>
              <a:off x="1531" y="1979"/>
              <a:ext cx="463" cy="553"/>
            </a:xfrm>
            <a:custGeom>
              <a:avLst/>
              <a:gdLst>
                <a:gd name="txL" fmla="*/ 0 w 463"/>
                <a:gd name="txT" fmla="*/ 0 h 553"/>
                <a:gd name="txR" fmla="*/ 463 w 463"/>
                <a:gd name="txB" fmla="*/ 553 h 553"/>
              </a:gdLst>
              <a:ahLst/>
              <a:cxnLst>
                <a:cxn ang="0">
                  <a:pos x="0" y="553"/>
                </a:cxn>
                <a:cxn ang="0">
                  <a:pos x="90" y="446"/>
                </a:cxn>
                <a:cxn ang="0">
                  <a:pos x="226" y="282"/>
                </a:cxn>
                <a:cxn ang="0">
                  <a:pos x="350" y="124"/>
                </a:cxn>
                <a:cxn ang="0">
                  <a:pos x="463" y="0"/>
                </a:cxn>
              </a:cxnLst>
              <a:rect l="txL" t="txT" r="txR" b="txB"/>
              <a:pathLst>
                <a:path w="462" h="553">
                  <a:moveTo>
                    <a:pt x="0" y="553"/>
                  </a:moveTo>
                  <a:cubicBezTo>
                    <a:pt x="17" y="535"/>
                    <a:pt x="52" y="491"/>
                    <a:pt x="90" y="446"/>
                  </a:cubicBezTo>
                  <a:cubicBezTo>
                    <a:pt x="128" y="401"/>
                    <a:pt x="183" y="336"/>
                    <a:pt x="226" y="282"/>
                  </a:cubicBezTo>
                  <a:cubicBezTo>
                    <a:pt x="269" y="228"/>
                    <a:pt x="311" y="171"/>
                    <a:pt x="350" y="124"/>
                  </a:cubicBezTo>
                  <a:cubicBezTo>
                    <a:pt x="389" y="77"/>
                    <a:pt x="440" y="26"/>
                    <a:pt x="463" y="0"/>
                  </a:cubicBezTo>
                </a:path>
              </a:pathLst>
            </a:custGeom>
            <a:noFill/>
            <a:ln w="889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406" name="Oval 11"/>
            <p:cNvSpPr>
              <a:spLocks noChangeAspect="1"/>
            </p:cNvSpPr>
            <p:nvPr/>
          </p:nvSpPr>
          <p:spPr>
            <a:xfrm rot="829434">
              <a:off x="1710" y="2221"/>
              <a:ext cx="74" cy="87"/>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3" name="Group 12"/>
          <p:cNvGrpSpPr/>
          <p:nvPr/>
        </p:nvGrpSpPr>
        <p:grpSpPr>
          <a:xfrm>
            <a:off x="1164253" y="740867"/>
            <a:ext cx="2227064" cy="1031379"/>
            <a:chOff x="-1111" y="783"/>
            <a:chExt cx="2494" cy="1155"/>
          </a:xfrm>
        </p:grpSpPr>
        <p:grpSp>
          <p:nvGrpSpPr>
            <p:cNvPr id="14390" name="Group 13"/>
            <p:cNvGrpSpPr/>
            <p:nvPr/>
          </p:nvGrpSpPr>
          <p:grpSpPr>
            <a:xfrm>
              <a:off x="25" y="783"/>
              <a:ext cx="1358" cy="1155"/>
              <a:chOff x="25" y="783"/>
              <a:chExt cx="1358" cy="1155"/>
            </a:xfrm>
          </p:grpSpPr>
          <p:sp>
            <p:nvSpPr>
              <p:cNvPr id="14392" name="Oval 14"/>
              <p:cNvSpPr>
                <a:spLocks noChangeAspect="1"/>
              </p:cNvSpPr>
              <p:nvPr/>
            </p:nvSpPr>
            <p:spPr>
              <a:xfrm rot="2856312">
                <a:off x="635" y="649"/>
                <a:ext cx="614" cy="881"/>
              </a:xfrm>
              <a:prstGeom prst="ellipse">
                <a:avLst/>
              </a:prstGeom>
              <a:gradFill rotWithShape="0">
                <a:gsLst>
                  <a:gs pos="0">
                    <a:srgbClr val="FFFFFF"/>
                  </a:gs>
                  <a:gs pos="100000">
                    <a:srgbClr val="3399FF"/>
                  </a:gs>
                </a:gsLst>
                <a:path path="shape">
                  <a:fillToRect l="50000" t="50000" r="50000" b="50000"/>
                </a:path>
              </a:gradFill>
              <a:ln w="952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3" name="Freeform 15"/>
              <p:cNvSpPr>
                <a:spLocks noChangeAspect="1"/>
              </p:cNvSpPr>
              <p:nvPr/>
            </p:nvSpPr>
            <p:spPr>
              <a:xfrm>
                <a:off x="880" y="1013"/>
                <a:ext cx="283" cy="282"/>
              </a:xfrm>
              <a:custGeom>
                <a:avLst/>
                <a:gdLst>
                  <a:gd name="txL" fmla="*/ 0 w 283"/>
                  <a:gd name="txT" fmla="*/ 0 h 282"/>
                  <a:gd name="txR" fmla="*/ 283 w 283"/>
                  <a:gd name="txB" fmla="*/ 282 h 282"/>
                </a:gdLst>
                <a:ahLst/>
                <a:cxnLst>
                  <a:cxn ang="0">
                    <a:pos x="0" y="282"/>
                  </a:cxn>
                  <a:cxn ang="0">
                    <a:pos x="68" y="214"/>
                  </a:cxn>
                  <a:cxn ang="0">
                    <a:pos x="136" y="135"/>
                  </a:cxn>
                  <a:cxn ang="0">
                    <a:pos x="204" y="68"/>
                  </a:cxn>
                  <a:cxn ang="0">
                    <a:pos x="283" y="0"/>
                  </a:cxn>
                </a:cxnLst>
                <a:rect l="txL" t="txT" r="txR" b="txB"/>
                <a:pathLst>
                  <a:path w="283" h="282">
                    <a:moveTo>
                      <a:pt x="0" y="282"/>
                    </a:moveTo>
                    <a:cubicBezTo>
                      <a:pt x="11" y="269"/>
                      <a:pt x="46" y="238"/>
                      <a:pt x="68" y="214"/>
                    </a:cubicBezTo>
                    <a:cubicBezTo>
                      <a:pt x="90" y="190"/>
                      <a:pt x="113" y="159"/>
                      <a:pt x="136" y="135"/>
                    </a:cubicBezTo>
                    <a:cubicBezTo>
                      <a:pt x="159" y="111"/>
                      <a:pt x="179" y="91"/>
                      <a:pt x="204" y="68"/>
                    </a:cubicBezTo>
                    <a:cubicBezTo>
                      <a:pt x="229" y="45"/>
                      <a:pt x="267" y="14"/>
                      <a:pt x="283" y="0"/>
                    </a:cubicBezTo>
                  </a:path>
                </a:pathLst>
              </a:custGeom>
              <a:noFill/>
              <a:ln w="889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4" name="Oval 16"/>
              <p:cNvSpPr/>
              <p:nvPr/>
            </p:nvSpPr>
            <p:spPr>
              <a:xfrm rot="35310">
                <a:off x="982" y="1098"/>
                <a:ext cx="73" cy="73"/>
              </a:xfrm>
              <a:prstGeom prst="ellipse">
                <a:avLst/>
              </a:prstGeom>
              <a:gradFill rotWithShape="0">
                <a:gsLst>
                  <a:gs pos="0">
                    <a:srgbClr val="FFFF00"/>
                  </a:gs>
                  <a:gs pos="100000">
                    <a:srgbClr val="FF9900"/>
                  </a:gs>
                </a:gsLst>
                <a:path path="shape">
                  <a:fillToRect l="50000" t="50000" r="50000" b="50000"/>
                </a:path>
              </a:gradFill>
              <a:ln w="19050">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5" name="Freeform 17"/>
              <p:cNvSpPr>
                <a:spLocks noChangeAspect="1"/>
              </p:cNvSpPr>
              <p:nvPr/>
            </p:nvSpPr>
            <p:spPr>
              <a:xfrm>
                <a:off x="645" y="786"/>
                <a:ext cx="437" cy="474"/>
              </a:xfrm>
              <a:custGeom>
                <a:avLst/>
                <a:gdLst>
                  <a:gd name="txL" fmla="*/ 0 w 437"/>
                  <a:gd name="txT" fmla="*/ 0 h 474"/>
                  <a:gd name="txR" fmla="*/ 437 w 437"/>
                  <a:gd name="txB" fmla="*/ 474 h 474"/>
                </a:gdLst>
                <a:ahLst/>
                <a:cxnLst>
                  <a:cxn ang="0">
                    <a:pos x="0" y="474"/>
                  </a:cxn>
                  <a:cxn ang="0">
                    <a:pos x="130" y="330"/>
                  </a:cxn>
                  <a:cxn ang="0">
                    <a:pos x="224" y="227"/>
                  </a:cxn>
                  <a:cxn ang="0">
                    <a:pos x="326" y="114"/>
                  </a:cxn>
                  <a:cxn ang="0">
                    <a:pos x="437" y="0"/>
                  </a:cxn>
                </a:cxnLst>
                <a:rect l="txL" t="txT" r="txR" b="txB"/>
                <a:pathLst>
                  <a:path w="437" h="473">
                    <a:moveTo>
                      <a:pt x="0" y="474"/>
                    </a:moveTo>
                    <a:cubicBezTo>
                      <a:pt x="20" y="450"/>
                      <a:pt x="93" y="371"/>
                      <a:pt x="130" y="330"/>
                    </a:cubicBezTo>
                    <a:cubicBezTo>
                      <a:pt x="167" y="289"/>
                      <a:pt x="191" y="263"/>
                      <a:pt x="224" y="227"/>
                    </a:cubicBezTo>
                    <a:cubicBezTo>
                      <a:pt x="257" y="191"/>
                      <a:pt x="291" y="152"/>
                      <a:pt x="326" y="114"/>
                    </a:cubicBezTo>
                    <a:cubicBezTo>
                      <a:pt x="361" y="76"/>
                      <a:pt x="414" y="24"/>
                      <a:pt x="437" y="0"/>
                    </a:cubicBezTo>
                  </a:path>
                </a:pathLst>
              </a:custGeom>
              <a:noFill/>
              <a:ln w="889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6" name="Oval 18"/>
              <p:cNvSpPr>
                <a:spLocks noChangeAspect="1"/>
              </p:cNvSpPr>
              <p:nvPr/>
            </p:nvSpPr>
            <p:spPr>
              <a:xfrm rot="-145515">
                <a:off x="817" y="978"/>
                <a:ext cx="69" cy="82"/>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97" name="Freeform 19"/>
              <p:cNvSpPr/>
              <p:nvPr/>
            </p:nvSpPr>
            <p:spPr>
              <a:xfrm>
                <a:off x="25" y="1410"/>
                <a:ext cx="620" cy="528"/>
              </a:xfrm>
              <a:custGeom>
                <a:avLst/>
                <a:gdLst>
                  <a:gd name="txL" fmla="*/ 0 w 764"/>
                  <a:gd name="txT" fmla="*/ 0 h 560"/>
                  <a:gd name="txR" fmla="*/ 764 w 764"/>
                  <a:gd name="txB" fmla="*/ 560 h 560"/>
                </a:gdLst>
                <a:ahLst/>
                <a:cxnLst>
                  <a:cxn ang="0">
                    <a:pos x="0" y="498"/>
                  </a:cxn>
                  <a:cxn ang="0">
                    <a:pos x="31" y="436"/>
                  </a:cxn>
                  <a:cxn ang="0">
                    <a:pos x="101" y="310"/>
                  </a:cxn>
                  <a:cxn ang="0">
                    <a:pos x="232" y="185"/>
                  </a:cxn>
                  <a:cxn ang="0">
                    <a:pos x="372" y="132"/>
                  </a:cxn>
                  <a:cxn ang="0">
                    <a:pos x="503" y="0"/>
                  </a:cxn>
                </a:cxnLst>
                <a:rect l="txL" t="txT" r="txR" b="txB"/>
                <a:pathLst>
                  <a:path w="764" h="560">
                    <a:moveTo>
                      <a:pt x="0" y="560"/>
                    </a:moveTo>
                    <a:cubicBezTo>
                      <a:pt x="6" y="548"/>
                      <a:pt x="22" y="525"/>
                      <a:pt x="47" y="490"/>
                    </a:cubicBezTo>
                    <a:cubicBezTo>
                      <a:pt x="72" y="455"/>
                      <a:pt x="102" y="396"/>
                      <a:pt x="153" y="349"/>
                    </a:cubicBezTo>
                    <a:cubicBezTo>
                      <a:pt x="204" y="302"/>
                      <a:pt x="285" y="241"/>
                      <a:pt x="353" y="208"/>
                    </a:cubicBezTo>
                    <a:cubicBezTo>
                      <a:pt x="421" y="175"/>
                      <a:pt x="495" y="184"/>
                      <a:pt x="564" y="149"/>
                    </a:cubicBezTo>
                    <a:cubicBezTo>
                      <a:pt x="633" y="114"/>
                      <a:pt x="722" y="31"/>
                      <a:pt x="764" y="0"/>
                    </a:cubicBezTo>
                  </a:path>
                </a:pathLst>
              </a:custGeom>
              <a:noFill/>
              <a:ln w="57150" cap="flat" cmpd="sng">
                <a:solidFill>
                  <a:srgbClr val="3399FF"/>
                </a:solidFill>
                <a:prstDash val="solid"/>
                <a:round/>
                <a:headEnd type="none" w="med" len="med"/>
                <a:tailEnd type="none" w="med" len="med"/>
              </a:ln>
            </p:spPr>
            <p:txBody>
              <a:bodyP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14391" name="Text Box 20"/>
            <p:cNvSpPr txBox="1"/>
            <p:nvPr/>
          </p:nvSpPr>
          <p:spPr>
            <a:xfrm>
              <a:off x="-1111" y="812"/>
              <a:ext cx="948" cy="722"/>
            </a:xfrm>
            <a:prstGeom prst="rect">
              <a:avLst/>
            </a:prstGeom>
            <a:noFill/>
            <a:ln w="9525">
              <a:noFill/>
            </a:ln>
          </p:spPr>
          <p:txBody>
            <a:bodyPr wrap="square">
              <a:spAutoFit/>
            </a:bodyPr>
            <a:lstStyle/>
            <a:p>
              <a:pPr lvl="0" algn="dist" eaLnBrk="1" hangingPunct="1"/>
              <a:r>
                <a:rPr lang="zh-CN" altLang="en-US" sz="2100" b="1" smtClean="0">
                  <a:solidFill>
                    <a:srgbClr val="C00000"/>
                  </a:solidFill>
                  <a:latin typeface="楷体" panose="02010609060101010101" pitchFamily="49" charset="-122"/>
                  <a:ea typeface="楷体" panose="02010609060101010101" pitchFamily="49" charset="-122"/>
                </a:rPr>
                <a:t>精子</a:t>
              </a:r>
              <a:r>
                <a:rPr lang="zh-CN" altLang="en-US" sz="1500" b="1" smtClean="0">
                  <a:solidFill>
                    <a:srgbClr val="C00000"/>
                  </a:solidFill>
                  <a:latin typeface="楷体" panose="02010609060101010101" pitchFamily="49" charset="-122"/>
                  <a:ea typeface="楷体" panose="02010609060101010101" pitchFamily="49" charset="-122"/>
                </a:rPr>
                <a:t>（</a:t>
              </a:r>
              <a:r>
                <a:rPr lang="zh-CN" altLang="en-US" sz="1500" b="1">
                  <a:solidFill>
                    <a:schemeClr val="accent5"/>
                  </a:solidFill>
                  <a:latin typeface="楷体" panose="02010609060101010101" pitchFamily="49" charset="-122"/>
                  <a:ea typeface="楷体" panose="02010609060101010101" pitchFamily="49" charset="-122"/>
                </a:rPr>
                <a:t>父</a:t>
              </a:r>
              <a:r>
                <a:rPr lang="zh-CN" altLang="en-US" sz="1500" b="1" smtClean="0">
                  <a:solidFill>
                    <a:schemeClr val="accent5"/>
                  </a:solidFill>
                  <a:latin typeface="楷体" panose="02010609060101010101" pitchFamily="49" charset="-122"/>
                  <a:ea typeface="楷体" panose="02010609060101010101" pitchFamily="49" charset="-122"/>
                </a:rPr>
                <a:t>方</a:t>
              </a:r>
              <a:r>
                <a:rPr lang="zh-CN" altLang="en-US" sz="1500" b="1" smtClean="0">
                  <a:solidFill>
                    <a:srgbClr val="C00000"/>
                  </a:solidFill>
                  <a:latin typeface="楷体" panose="02010609060101010101" pitchFamily="49" charset="-122"/>
                  <a:ea typeface="楷体" panose="02010609060101010101" pitchFamily="49" charset="-122"/>
                </a:rPr>
                <a:t>）</a:t>
              </a:r>
              <a:endParaRPr lang="zh-CN" altLang="en-US" sz="1500" b="1">
                <a:solidFill>
                  <a:srgbClr val="C00000"/>
                </a:solidFill>
                <a:latin typeface="楷体" panose="02010609060101010101" pitchFamily="49" charset="-122"/>
                <a:ea typeface="楷体" panose="02010609060101010101" pitchFamily="49" charset="-122"/>
              </a:endParaRPr>
            </a:p>
          </p:txBody>
        </p:sp>
      </p:grpSp>
      <p:grpSp>
        <p:nvGrpSpPr>
          <p:cNvPr id="4" name="Group 21"/>
          <p:cNvGrpSpPr/>
          <p:nvPr/>
        </p:nvGrpSpPr>
        <p:grpSpPr>
          <a:xfrm>
            <a:off x="4170878" y="633711"/>
            <a:ext cx="1956495" cy="807243"/>
            <a:chOff x="2256" y="663"/>
            <a:chExt cx="2191" cy="904"/>
          </a:xfrm>
        </p:grpSpPr>
        <p:grpSp>
          <p:nvGrpSpPr>
            <p:cNvPr id="14383" name="Group 22"/>
            <p:cNvGrpSpPr/>
            <p:nvPr/>
          </p:nvGrpSpPr>
          <p:grpSpPr>
            <a:xfrm>
              <a:off x="2256" y="663"/>
              <a:ext cx="861" cy="861"/>
              <a:chOff x="2256" y="663"/>
              <a:chExt cx="861" cy="861"/>
            </a:xfrm>
          </p:grpSpPr>
          <p:sp>
            <p:nvSpPr>
              <p:cNvPr id="14385" name="Oval 23"/>
              <p:cNvSpPr/>
              <p:nvPr/>
            </p:nvSpPr>
            <p:spPr>
              <a:xfrm>
                <a:off x="2256" y="663"/>
                <a:ext cx="861" cy="861"/>
              </a:xfrm>
              <a:prstGeom prst="ellipse">
                <a:avLst/>
              </a:prstGeom>
              <a:gradFill rotWithShape="0">
                <a:gsLst>
                  <a:gs pos="0">
                    <a:srgbClr val="FFFFFF"/>
                  </a:gs>
                  <a:gs pos="100000">
                    <a:srgbClr val="3399FF"/>
                  </a:gs>
                </a:gsLst>
                <a:path path="shape">
                  <a:fillToRect l="50000" t="50000" r="50000" b="50000"/>
                </a:path>
              </a:gradFill>
              <a:ln w="952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86" name="Freeform 24"/>
              <p:cNvSpPr>
                <a:spLocks noChangeAspect="1"/>
              </p:cNvSpPr>
              <p:nvPr/>
            </p:nvSpPr>
            <p:spPr>
              <a:xfrm>
                <a:off x="2673" y="1010"/>
                <a:ext cx="260" cy="282"/>
              </a:xfrm>
              <a:custGeom>
                <a:avLst/>
                <a:gdLst>
                  <a:gd name="txL" fmla="*/ 0 w 260"/>
                  <a:gd name="txT" fmla="*/ 0 h 282"/>
                  <a:gd name="txR" fmla="*/ 260 w 260"/>
                  <a:gd name="txB" fmla="*/ 282 h 282"/>
                </a:gdLst>
                <a:ahLst/>
                <a:cxnLst>
                  <a:cxn ang="0">
                    <a:pos x="0" y="282"/>
                  </a:cxn>
                  <a:cxn ang="0">
                    <a:pos x="91" y="192"/>
                  </a:cxn>
                  <a:cxn ang="0">
                    <a:pos x="192" y="57"/>
                  </a:cxn>
                  <a:cxn ang="0">
                    <a:pos x="260" y="0"/>
                  </a:cxn>
                </a:cxnLst>
                <a:rect l="txL" t="txT" r="txR" b="txB"/>
                <a:pathLst>
                  <a:path w="260" h="282">
                    <a:moveTo>
                      <a:pt x="0" y="282"/>
                    </a:moveTo>
                    <a:cubicBezTo>
                      <a:pt x="15" y="267"/>
                      <a:pt x="59" y="229"/>
                      <a:pt x="91" y="192"/>
                    </a:cubicBezTo>
                    <a:cubicBezTo>
                      <a:pt x="123" y="155"/>
                      <a:pt x="164" y="89"/>
                      <a:pt x="192" y="57"/>
                    </a:cubicBezTo>
                    <a:cubicBezTo>
                      <a:pt x="220" y="25"/>
                      <a:pt x="246" y="12"/>
                      <a:pt x="260" y="0"/>
                    </a:cubicBezTo>
                  </a:path>
                </a:pathLst>
              </a:custGeom>
              <a:solidFill>
                <a:srgbClr val="C00000"/>
              </a:solidFill>
              <a:ln w="889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87" name="Oval 25"/>
              <p:cNvSpPr>
                <a:spLocks noChangeAspect="1"/>
              </p:cNvSpPr>
              <p:nvPr/>
            </p:nvSpPr>
            <p:spPr>
              <a:xfrm rot="1028734">
                <a:off x="2776" y="1102"/>
                <a:ext cx="79" cy="77"/>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88" name="Freeform 26"/>
              <p:cNvSpPr>
                <a:spLocks noChangeAspect="1"/>
              </p:cNvSpPr>
              <p:nvPr/>
            </p:nvSpPr>
            <p:spPr>
              <a:xfrm>
                <a:off x="2436" y="750"/>
                <a:ext cx="429" cy="531"/>
              </a:xfrm>
              <a:custGeom>
                <a:avLst/>
                <a:gdLst>
                  <a:gd name="txL" fmla="*/ 0 w 429"/>
                  <a:gd name="txT" fmla="*/ 0 h 531"/>
                  <a:gd name="txR" fmla="*/ 429 w 429"/>
                  <a:gd name="txB" fmla="*/ 531 h 531"/>
                </a:gdLst>
                <a:ahLst/>
                <a:cxnLst>
                  <a:cxn ang="0">
                    <a:pos x="0" y="531"/>
                  </a:cxn>
                  <a:cxn ang="0">
                    <a:pos x="102" y="402"/>
                  </a:cxn>
                  <a:cxn ang="0">
                    <a:pos x="214" y="261"/>
                  </a:cxn>
                  <a:cxn ang="0">
                    <a:pos x="328" y="147"/>
                  </a:cxn>
                  <a:cxn ang="0">
                    <a:pos x="429" y="0"/>
                  </a:cxn>
                </a:cxnLst>
                <a:rect l="txL" t="txT" r="txR" b="txB"/>
                <a:pathLst>
                  <a:path w="429" h="531">
                    <a:moveTo>
                      <a:pt x="0" y="531"/>
                    </a:moveTo>
                    <a:cubicBezTo>
                      <a:pt x="17" y="508"/>
                      <a:pt x="66" y="447"/>
                      <a:pt x="102" y="402"/>
                    </a:cubicBezTo>
                    <a:cubicBezTo>
                      <a:pt x="138" y="357"/>
                      <a:pt x="176" y="303"/>
                      <a:pt x="214" y="261"/>
                    </a:cubicBezTo>
                    <a:cubicBezTo>
                      <a:pt x="252" y="219"/>
                      <a:pt x="292" y="191"/>
                      <a:pt x="328" y="147"/>
                    </a:cubicBezTo>
                    <a:cubicBezTo>
                      <a:pt x="364" y="103"/>
                      <a:pt x="408" y="31"/>
                      <a:pt x="429" y="0"/>
                    </a:cubicBezTo>
                  </a:path>
                </a:pathLst>
              </a:custGeom>
              <a:solidFill>
                <a:srgbClr val="C00000"/>
              </a:solidFill>
              <a:ln w="889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89" name="Oval 27"/>
              <p:cNvSpPr>
                <a:spLocks noChangeAspect="1"/>
              </p:cNvSpPr>
              <p:nvPr/>
            </p:nvSpPr>
            <p:spPr>
              <a:xfrm rot="829434">
                <a:off x="2614" y="979"/>
                <a:ext cx="74" cy="87"/>
              </a:xfrm>
              <a:prstGeom prst="ellipse">
                <a:avLst/>
              </a:prstGeom>
              <a:gradFill rotWithShape="0">
                <a:gsLst>
                  <a:gs pos="0">
                    <a:srgbClr val="FFFF00"/>
                  </a:gs>
                  <a:gs pos="100000">
                    <a:srgbClr val="FF9900"/>
                  </a:gs>
                </a:gsLst>
                <a:path path="shape">
                  <a:fillToRect l="50000" t="50000" r="50000" b="50000"/>
                </a:path>
              </a:gradFill>
              <a:ln w="19050" cap="flat" cmpd="sng">
                <a:solidFill>
                  <a:srgbClr val="FF99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14384" name="Text Box 28"/>
            <p:cNvSpPr txBox="1"/>
            <p:nvPr/>
          </p:nvSpPr>
          <p:spPr>
            <a:xfrm>
              <a:off x="3311" y="741"/>
              <a:ext cx="1136" cy="826"/>
            </a:xfrm>
            <a:prstGeom prst="rect">
              <a:avLst/>
            </a:prstGeom>
            <a:noFill/>
            <a:ln w="9525">
              <a:noFill/>
            </a:ln>
          </p:spPr>
          <p:txBody>
            <a:bodyPr wrap="square">
              <a:spAutoFit/>
            </a:bodyPr>
            <a:lstStyle/>
            <a:p>
              <a:pPr lvl="0" algn="dist" eaLnBrk="1" hangingPunct="1"/>
              <a:r>
                <a:rPr lang="zh-CN" altLang="en-US" sz="2100" b="1" smtClean="0">
                  <a:solidFill>
                    <a:srgbClr val="C00000"/>
                  </a:solidFill>
                  <a:latin typeface="楷体" panose="02010609060101010101" pitchFamily="49" charset="-122"/>
                  <a:ea typeface="楷体" panose="02010609060101010101" pitchFamily="49" charset="-122"/>
                </a:rPr>
                <a:t>卵细胞</a:t>
              </a:r>
            </a:p>
            <a:p>
              <a:pPr lvl="0" algn="dist" eaLnBrk="1" hangingPunct="1"/>
              <a:r>
                <a:rPr lang="zh-CN" altLang="en-US" sz="2100" b="1" smtClean="0">
                  <a:solidFill>
                    <a:srgbClr val="C00000"/>
                  </a:solidFill>
                  <a:latin typeface="楷体" panose="02010609060101010101" pitchFamily="49" charset="-122"/>
                  <a:ea typeface="楷体" panose="02010609060101010101" pitchFamily="49" charset="-122"/>
                </a:rPr>
                <a:t>（</a:t>
              </a:r>
              <a:r>
                <a:rPr lang="zh-CN" altLang="en-US" sz="2100" b="1" smtClean="0">
                  <a:solidFill>
                    <a:schemeClr val="accent5"/>
                  </a:solidFill>
                  <a:latin typeface="楷体" panose="02010609060101010101" pitchFamily="49" charset="-122"/>
                  <a:ea typeface="楷体" panose="02010609060101010101" pitchFamily="49" charset="-122"/>
                </a:rPr>
                <a:t>母方</a:t>
              </a:r>
              <a:r>
                <a:rPr lang="zh-CN" altLang="en-US" sz="2100" b="1" smtClean="0">
                  <a:solidFill>
                    <a:srgbClr val="C00000"/>
                  </a:solidFill>
                  <a:latin typeface="楷体" panose="02010609060101010101" pitchFamily="49" charset="-122"/>
                  <a:ea typeface="楷体" panose="02010609060101010101" pitchFamily="49" charset="-122"/>
                </a:rPr>
                <a:t>）</a:t>
              </a:r>
              <a:endParaRPr lang="zh-CN" altLang="en-US" sz="2100" b="1">
                <a:solidFill>
                  <a:srgbClr val="C00000"/>
                </a:solidFill>
                <a:latin typeface="楷体" panose="02010609060101010101" pitchFamily="49" charset="-122"/>
                <a:ea typeface="楷体" panose="02010609060101010101" pitchFamily="49" charset="-122"/>
              </a:endParaRPr>
            </a:p>
          </p:txBody>
        </p:sp>
      </p:grpSp>
      <p:grpSp>
        <p:nvGrpSpPr>
          <p:cNvPr id="7" name="Group 29"/>
          <p:cNvGrpSpPr/>
          <p:nvPr/>
        </p:nvGrpSpPr>
        <p:grpSpPr>
          <a:xfrm>
            <a:off x="3342203" y="1001614"/>
            <a:ext cx="827782" cy="596503"/>
            <a:chOff x="1328" y="1075"/>
            <a:chExt cx="927" cy="668"/>
          </a:xfrm>
        </p:grpSpPr>
        <p:grpSp>
          <p:nvGrpSpPr>
            <p:cNvPr id="14379" name="Group 30"/>
            <p:cNvGrpSpPr/>
            <p:nvPr/>
          </p:nvGrpSpPr>
          <p:grpSpPr>
            <a:xfrm>
              <a:off x="1414" y="1075"/>
              <a:ext cx="768" cy="624"/>
              <a:chOff x="2496" y="720"/>
              <a:chExt cx="768" cy="624"/>
            </a:xfrm>
          </p:grpSpPr>
          <p:sp>
            <p:nvSpPr>
              <p:cNvPr id="14381" name="Freeform 31"/>
              <p:cNvSpPr/>
              <p:nvPr/>
            </p:nvSpPr>
            <p:spPr>
              <a:xfrm>
                <a:off x="2496" y="720"/>
                <a:ext cx="392" cy="624"/>
              </a:xfrm>
              <a:custGeom>
                <a:avLst/>
                <a:gdLst>
                  <a:gd name="txL" fmla="*/ 0 w 392"/>
                  <a:gd name="txT" fmla="*/ 0 h 624"/>
                  <a:gd name="txR" fmla="*/ 392 w 392"/>
                  <a:gd name="txB" fmla="*/ 624 h 624"/>
                </a:gdLst>
                <a:ahLst/>
                <a:cxnLst>
                  <a:cxn ang="0">
                    <a:pos x="0" y="0"/>
                  </a:cxn>
                  <a:cxn ang="0">
                    <a:pos x="328" y="172"/>
                  </a:cxn>
                  <a:cxn ang="0">
                    <a:pos x="384" y="624"/>
                  </a:cxn>
                </a:cxnLst>
                <a:rect l="txL" t="txT" r="txR" b="txB"/>
                <a:pathLst>
                  <a:path w="392" h="624">
                    <a:moveTo>
                      <a:pt x="0" y="0"/>
                    </a:moveTo>
                    <a:cubicBezTo>
                      <a:pt x="55" y="29"/>
                      <a:pt x="264" y="68"/>
                      <a:pt x="328" y="172"/>
                    </a:cubicBezTo>
                    <a:cubicBezTo>
                      <a:pt x="392" y="276"/>
                      <a:pt x="372" y="530"/>
                      <a:pt x="384" y="624"/>
                    </a:cubicBezTo>
                  </a:path>
                </a:pathLst>
              </a:custGeom>
              <a:noFill/>
              <a:ln w="76200" cap="flat" cmpd="sng">
                <a:solidFill>
                  <a:srgbClr val="A18263"/>
                </a:solidFill>
                <a:prstDash val="solid"/>
                <a:round/>
                <a:headEnd type="none" w="med" len="med"/>
                <a:tailEnd type="triangle" w="med" len="med"/>
              </a:ln>
            </p:spPr>
            <p:txBody>
              <a:bodyP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82" name="Freeform 32"/>
              <p:cNvSpPr/>
              <p:nvPr/>
            </p:nvSpPr>
            <p:spPr>
              <a:xfrm flipH="1">
                <a:off x="2872" y="720"/>
                <a:ext cx="392" cy="624"/>
              </a:xfrm>
              <a:custGeom>
                <a:avLst/>
                <a:gdLst>
                  <a:gd name="txL" fmla="*/ 0 w 392"/>
                  <a:gd name="txT" fmla="*/ 0 h 624"/>
                  <a:gd name="txR" fmla="*/ 392 w 392"/>
                  <a:gd name="txB" fmla="*/ 624 h 624"/>
                </a:gdLst>
                <a:ahLst/>
                <a:cxnLst>
                  <a:cxn ang="0">
                    <a:pos x="0" y="0"/>
                  </a:cxn>
                  <a:cxn ang="0">
                    <a:pos x="328" y="172"/>
                  </a:cxn>
                  <a:cxn ang="0">
                    <a:pos x="384" y="624"/>
                  </a:cxn>
                </a:cxnLst>
                <a:rect l="txL" t="txT" r="txR" b="txB"/>
                <a:pathLst>
                  <a:path w="392" h="624">
                    <a:moveTo>
                      <a:pt x="0" y="0"/>
                    </a:moveTo>
                    <a:cubicBezTo>
                      <a:pt x="55" y="29"/>
                      <a:pt x="264" y="68"/>
                      <a:pt x="328" y="172"/>
                    </a:cubicBezTo>
                    <a:cubicBezTo>
                      <a:pt x="392" y="276"/>
                      <a:pt x="372" y="530"/>
                      <a:pt x="384" y="624"/>
                    </a:cubicBezTo>
                  </a:path>
                </a:pathLst>
              </a:custGeom>
              <a:noFill/>
              <a:ln w="76200" cap="flat" cmpd="sng">
                <a:solidFill>
                  <a:srgbClr val="A18263"/>
                </a:solidFill>
                <a:prstDash val="solid"/>
                <a:round/>
                <a:headEnd type="none" w="med" len="med"/>
                <a:tailEnd type="triangle" w="med" len="med"/>
              </a:ln>
            </p:spPr>
            <p:txBody>
              <a:bodyP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14380" name="Text Box 33"/>
            <p:cNvSpPr txBox="1"/>
            <p:nvPr/>
          </p:nvSpPr>
          <p:spPr>
            <a:xfrm>
              <a:off x="1328" y="1279"/>
              <a:ext cx="927" cy="464"/>
            </a:xfrm>
            <a:prstGeom prst="rect">
              <a:avLst/>
            </a:prstGeom>
            <a:noFill/>
            <a:ln w="9525">
              <a:noFill/>
            </a:ln>
          </p:spPr>
          <p:txBody>
            <a:bodyPr wrap="square">
              <a:spAutoFit/>
            </a:bodyPr>
            <a:lstStyle/>
            <a:p>
              <a:pPr lvl="0" algn="dist" eaLnBrk="1" hangingPunct="1"/>
              <a:r>
                <a:rPr lang="zh-CN" altLang="en-US" sz="2100" b="1">
                  <a:latin typeface="楷体" panose="02010609060101010101" pitchFamily="49" charset="-122"/>
                  <a:ea typeface="楷体" panose="02010609060101010101" pitchFamily="49" charset="-122"/>
                </a:rPr>
                <a:t>受精</a:t>
              </a:r>
            </a:p>
          </p:txBody>
        </p:sp>
      </p:grpSp>
      <p:grpSp>
        <p:nvGrpSpPr>
          <p:cNvPr id="11" name="Group 41"/>
          <p:cNvGrpSpPr/>
          <p:nvPr/>
        </p:nvGrpSpPr>
        <p:grpSpPr>
          <a:xfrm>
            <a:off x="2541211" y="2416075"/>
            <a:ext cx="2058293" cy="778668"/>
            <a:chOff x="431" y="2659"/>
            <a:chExt cx="2305" cy="872"/>
          </a:xfrm>
        </p:grpSpPr>
        <p:grpSp>
          <p:nvGrpSpPr>
            <p:cNvPr id="14371" name="Group 42"/>
            <p:cNvGrpSpPr/>
            <p:nvPr/>
          </p:nvGrpSpPr>
          <p:grpSpPr>
            <a:xfrm>
              <a:off x="1667" y="2659"/>
              <a:ext cx="181" cy="408"/>
              <a:chOff x="1824" y="2832"/>
              <a:chExt cx="384" cy="768"/>
            </a:xfrm>
          </p:grpSpPr>
          <p:sp>
            <p:nvSpPr>
              <p:cNvPr id="14373" name="Line 43"/>
              <p:cNvSpPr/>
              <p:nvPr/>
            </p:nvSpPr>
            <p:spPr>
              <a:xfrm flipH="1">
                <a:off x="1824" y="2832"/>
                <a:ext cx="144" cy="768"/>
              </a:xfrm>
              <a:prstGeom prst="line">
                <a:avLst/>
              </a:prstGeom>
              <a:ln w="38100" cap="flat" cmpd="sng">
                <a:solidFill>
                  <a:schemeClr val="tx1"/>
                </a:solidFill>
                <a:prstDash val="solid"/>
                <a:headEnd type="none" w="med" len="med"/>
                <a:tailEnd type="none" w="med" len="med"/>
              </a:ln>
            </p:spPr>
            <p:txBody>
              <a:bodyPr/>
              <a:lstStyle/>
              <a:p>
                <a:endParaRPr sz="100"/>
              </a:p>
            </p:txBody>
          </p:sp>
          <p:sp>
            <p:nvSpPr>
              <p:cNvPr id="14374" name="Line 44"/>
              <p:cNvSpPr/>
              <p:nvPr/>
            </p:nvSpPr>
            <p:spPr>
              <a:xfrm flipH="1">
                <a:off x="1824" y="2976"/>
                <a:ext cx="384" cy="624"/>
              </a:xfrm>
              <a:prstGeom prst="line">
                <a:avLst/>
              </a:prstGeom>
              <a:ln w="38100" cap="flat" cmpd="sng">
                <a:solidFill>
                  <a:schemeClr val="tx1"/>
                </a:solidFill>
                <a:prstDash val="solid"/>
                <a:headEnd type="none" w="med" len="med"/>
                <a:tailEnd type="none" w="med" len="med"/>
              </a:ln>
            </p:spPr>
            <p:txBody>
              <a:bodyPr/>
              <a:lstStyle/>
              <a:p>
                <a:endParaRPr sz="100"/>
              </a:p>
            </p:txBody>
          </p:sp>
        </p:grpSp>
        <p:sp>
          <p:nvSpPr>
            <p:cNvPr id="14372" name="Text Box 45"/>
            <p:cNvSpPr txBox="1"/>
            <p:nvPr/>
          </p:nvSpPr>
          <p:spPr>
            <a:xfrm>
              <a:off x="431" y="3067"/>
              <a:ext cx="2305" cy="464"/>
            </a:xfrm>
            <a:prstGeom prst="rect">
              <a:avLst/>
            </a:prstGeom>
            <a:noFill/>
            <a:ln w="9525">
              <a:noFill/>
            </a:ln>
          </p:spPr>
          <p:txBody>
            <a:bodyPr wrap="none">
              <a:spAutoFit/>
            </a:bodyPr>
            <a:lstStyle/>
            <a:p>
              <a:pPr lvl="0" eaLnBrk="1" hangingPunct="1"/>
              <a:r>
                <a:rPr lang="zh-CN" altLang="en-US" sz="2100" b="1">
                  <a:solidFill>
                    <a:srgbClr val="C00000"/>
                  </a:solidFill>
                  <a:latin typeface="楷体" panose="02010609060101010101" pitchFamily="49" charset="-122"/>
                  <a:ea typeface="楷体" panose="02010609060101010101" pitchFamily="49" charset="-122"/>
                </a:rPr>
                <a:t>一对同源染色体</a:t>
              </a:r>
            </a:p>
          </p:txBody>
        </p:sp>
      </p:grpSp>
      <p:grpSp>
        <p:nvGrpSpPr>
          <p:cNvPr id="14348" name="Group 48"/>
          <p:cNvGrpSpPr/>
          <p:nvPr/>
        </p:nvGrpSpPr>
        <p:grpSpPr>
          <a:xfrm>
            <a:off x="4979194" y="1974533"/>
            <a:ext cx="1504950" cy="1353026"/>
            <a:chOff x="1247" y="234"/>
            <a:chExt cx="3464" cy="3557"/>
          </a:xfrm>
        </p:grpSpPr>
        <p:sp>
          <p:nvSpPr>
            <p:cNvPr id="14358" name="Oval 49"/>
            <p:cNvSpPr/>
            <p:nvPr/>
          </p:nvSpPr>
          <p:spPr>
            <a:xfrm>
              <a:off x="1247" y="234"/>
              <a:ext cx="3464" cy="3557"/>
            </a:xfrm>
            <a:prstGeom prst="ellipse">
              <a:avLst/>
            </a:prstGeom>
            <a:gradFill rotWithShape="0">
              <a:gsLst>
                <a:gs pos="0">
                  <a:srgbClr val="FFFFFF"/>
                </a:gs>
                <a:gs pos="100000">
                  <a:srgbClr val="0066FF"/>
                </a:gs>
              </a:gsLst>
              <a:path path="shape">
                <a:fillToRect l="50000" t="50000" r="50000" b="50000"/>
              </a:path>
            </a:gradFill>
            <a:ln w="952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59" name="Freeform 50"/>
            <p:cNvSpPr/>
            <p:nvPr/>
          </p:nvSpPr>
          <p:spPr>
            <a:xfrm>
              <a:off x="2007" y="1515"/>
              <a:ext cx="322" cy="1091"/>
            </a:xfrm>
            <a:custGeom>
              <a:avLst/>
              <a:gdLst>
                <a:gd name="txL" fmla="*/ 0 w 322"/>
                <a:gd name="txT" fmla="*/ 0 h 1091"/>
                <a:gd name="txR" fmla="*/ 322 w 322"/>
                <a:gd name="txB" fmla="*/ 1091 h 1091"/>
              </a:gdLst>
              <a:ahLst/>
              <a:cxnLst>
                <a:cxn ang="0">
                  <a:pos x="0" y="1091"/>
                </a:cxn>
                <a:cxn ang="0">
                  <a:pos x="61" y="785"/>
                </a:cxn>
                <a:cxn ang="0">
                  <a:pos x="30" y="554"/>
                </a:cxn>
                <a:cxn ang="0">
                  <a:pos x="215" y="301"/>
                </a:cxn>
                <a:cxn ang="0">
                  <a:pos x="322" y="0"/>
                </a:cxn>
              </a:cxnLst>
              <a:rect l="txL" t="txT" r="txR" b="txB"/>
              <a:pathLst>
                <a:path w="322" h="1091">
                  <a:moveTo>
                    <a:pt x="0" y="1091"/>
                  </a:moveTo>
                  <a:cubicBezTo>
                    <a:pt x="10" y="1038"/>
                    <a:pt x="56" y="875"/>
                    <a:pt x="61" y="785"/>
                  </a:cubicBezTo>
                  <a:cubicBezTo>
                    <a:pt x="66" y="695"/>
                    <a:pt x="5" y="634"/>
                    <a:pt x="30" y="554"/>
                  </a:cubicBezTo>
                  <a:cubicBezTo>
                    <a:pt x="54" y="474"/>
                    <a:pt x="166" y="394"/>
                    <a:pt x="215" y="301"/>
                  </a:cubicBezTo>
                  <a:cubicBezTo>
                    <a:pt x="263" y="209"/>
                    <a:pt x="300" y="63"/>
                    <a:pt x="322" y="0"/>
                  </a:cubicBezTo>
                </a:path>
              </a:pathLst>
            </a:custGeom>
            <a:noFill/>
            <a:ln w="1270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0" name="Freeform 51"/>
            <p:cNvSpPr/>
            <p:nvPr/>
          </p:nvSpPr>
          <p:spPr>
            <a:xfrm rot="-4222641">
              <a:off x="1343" y="1899"/>
              <a:ext cx="1119" cy="236"/>
            </a:xfrm>
            <a:custGeom>
              <a:avLst/>
              <a:gdLst>
                <a:gd name="txL" fmla="*/ 0 w 615"/>
                <a:gd name="txT" fmla="*/ 0 h 130"/>
                <a:gd name="txR" fmla="*/ 615 w 615"/>
                <a:gd name="txB" fmla="*/ 130 h 130"/>
              </a:gdLst>
              <a:ahLst/>
              <a:cxnLst>
                <a:cxn ang="0">
                  <a:pos x="0" y="251"/>
                </a:cxn>
                <a:cxn ang="0">
                  <a:pos x="324" y="214"/>
                </a:cxn>
                <a:cxn ang="0">
                  <a:pos x="941" y="419"/>
                </a:cxn>
                <a:cxn ang="0">
                  <a:pos x="1556" y="274"/>
                </a:cxn>
                <a:cxn ang="0">
                  <a:pos x="2036" y="0"/>
                </a:cxn>
              </a:cxnLst>
              <a:rect l="txL" t="txT" r="txR" b="txB"/>
              <a:pathLst>
                <a:path w="615" h="130">
                  <a:moveTo>
                    <a:pt x="0" y="76"/>
                  </a:moveTo>
                  <a:cubicBezTo>
                    <a:pt x="16" y="72"/>
                    <a:pt x="51" y="56"/>
                    <a:pt x="98" y="65"/>
                  </a:cubicBezTo>
                  <a:cubicBezTo>
                    <a:pt x="145" y="74"/>
                    <a:pt x="222" y="124"/>
                    <a:pt x="284" y="127"/>
                  </a:cubicBezTo>
                  <a:cubicBezTo>
                    <a:pt x="346" y="130"/>
                    <a:pt x="415" y="104"/>
                    <a:pt x="470" y="83"/>
                  </a:cubicBezTo>
                  <a:cubicBezTo>
                    <a:pt x="525" y="62"/>
                    <a:pt x="585" y="17"/>
                    <a:pt x="615" y="0"/>
                  </a:cubicBezTo>
                </a:path>
              </a:pathLst>
            </a:custGeom>
            <a:noFill/>
            <a:ln w="1270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1" name="Oval 52"/>
            <p:cNvSpPr/>
            <p:nvPr/>
          </p:nvSpPr>
          <p:spPr>
            <a:xfrm rot="-4222641">
              <a:off x="1999" y="1990"/>
              <a:ext cx="127" cy="127"/>
            </a:xfrm>
            <a:prstGeom prst="ellipse">
              <a:avLst/>
            </a:prstGeom>
            <a:gradFill rotWithShape="0">
              <a:gsLst>
                <a:gs pos="0">
                  <a:srgbClr val="FFFF00"/>
                </a:gs>
                <a:gs pos="100000">
                  <a:srgbClr val="FF9900"/>
                </a:gs>
              </a:gsLst>
              <a:path path="shape">
                <a:fillToRect l="50000" t="50000" r="50000" b="50000"/>
              </a:path>
            </a:gradFill>
            <a:ln w="2857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2" name="Freeform 53"/>
            <p:cNvSpPr/>
            <p:nvPr/>
          </p:nvSpPr>
          <p:spPr>
            <a:xfrm>
              <a:off x="2332" y="1686"/>
              <a:ext cx="337" cy="1034"/>
            </a:xfrm>
            <a:custGeom>
              <a:avLst/>
              <a:gdLst>
                <a:gd name="txL" fmla="*/ 0 w 337"/>
                <a:gd name="txT" fmla="*/ 0 h 1034"/>
                <a:gd name="txR" fmla="*/ 337 w 337"/>
                <a:gd name="txB" fmla="*/ 1034 h 1034"/>
              </a:gdLst>
              <a:ahLst/>
              <a:cxnLst>
                <a:cxn ang="0">
                  <a:pos x="47" y="1034"/>
                </a:cxn>
                <a:cxn ang="0">
                  <a:pos x="16" y="838"/>
                </a:cxn>
                <a:cxn ang="0">
                  <a:pos x="33" y="535"/>
                </a:cxn>
                <a:cxn ang="0">
                  <a:pos x="215" y="283"/>
                </a:cxn>
                <a:cxn ang="0">
                  <a:pos x="337" y="0"/>
                </a:cxn>
              </a:cxnLst>
              <a:rect l="txL" t="txT" r="txR" b="txB"/>
              <a:pathLst>
                <a:path w="337" h="1034">
                  <a:moveTo>
                    <a:pt x="47" y="1034"/>
                  </a:moveTo>
                  <a:cubicBezTo>
                    <a:pt x="40" y="1001"/>
                    <a:pt x="18" y="921"/>
                    <a:pt x="16" y="838"/>
                  </a:cubicBezTo>
                  <a:cubicBezTo>
                    <a:pt x="14" y="755"/>
                    <a:pt x="0" y="627"/>
                    <a:pt x="33" y="535"/>
                  </a:cubicBezTo>
                  <a:cubicBezTo>
                    <a:pt x="66" y="443"/>
                    <a:pt x="164" y="372"/>
                    <a:pt x="215" y="283"/>
                  </a:cubicBezTo>
                  <a:cubicBezTo>
                    <a:pt x="266" y="194"/>
                    <a:pt x="312" y="59"/>
                    <a:pt x="337" y="0"/>
                  </a:cubicBezTo>
                </a:path>
              </a:pathLst>
            </a:custGeom>
            <a:noFill/>
            <a:ln w="1270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3" name="Freeform 54"/>
            <p:cNvSpPr/>
            <p:nvPr/>
          </p:nvSpPr>
          <p:spPr>
            <a:xfrm>
              <a:off x="2121" y="1614"/>
              <a:ext cx="341" cy="1024"/>
            </a:xfrm>
            <a:custGeom>
              <a:avLst/>
              <a:gdLst>
                <a:gd name="txL" fmla="*/ 0 w 341"/>
                <a:gd name="txT" fmla="*/ 0 h 1024"/>
                <a:gd name="txR" fmla="*/ 341 w 341"/>
                <a:gd name="txB" fmla="*/ 1024 h 1024"/>
              </a:gdLst>
              <a:ahLst/>
              <a:cxnLst>
                <a:cxn ang="0">
                  <a:pos x="0" y="1024"/>
                </a:cxn>
                <a:cxn ang="0">
                  <a:pos x="73" y="860"/>
                </a:cxn>
                <a:cxn ang="0">
                  <a:pos x="287" y="633"/>
                </a:cxn>
                <a:cxn ang="0">
                  <a:pos x="324" y="290"/>
                </a:cxn>
                <a:cxn ang="0">
                  <a:pos x="341" y="0"/>
                </a:cxn>
              </a:cxnLst>
              <a:rect l="txL" t="txT" r="txR" b="txB"/>
              <a:pathLst>
                <a:path w="341" h="1024">
                  <a:moveTo>
                    <a:pt x="0" y="1024"/>
                  </a:moveTo>
                  <a:cubicBezTo>
                    <a:pt x="10" y="997"/>
                    <a:pt x="25" y="925"/>
                    <a:pt x="73" y="860"/>
                  </a:cubicBezTo>
                  <a:cubicBezTo>
                    <a:pt x="121" y="795"/>
                    <a:pt x="246" y="728"/>
                    <a:pt x="287" y="633"/>
                  </a:cubicBezTo>
                  <a:cubicBezTo>
                    <a:pt x="328" y="539"/>
                    <a:pt x="315" y="395"/>
                    <a:pt x="324" y="290"/>
                  </a:cubicBezTo>
                  <a:cubicBezTo>
                    <a:pt x="333" y="185"/>
                    <a:pt x="338" y="60"/>
                    <a:pt x="341" y="0"/>
                  </a:cubicBezTo>
                </a:path>
              </a:pathLst>
            </a:custGeom>
            <a:noFill/>
            <a:ln w="1270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4" name="Oval 55"/>
            <p:cNvSpPr/>
            <p:nvPr/>
          </p:nvSpPr>
          <p:spPr>
            <a:xfrm rot="-4229570">
              <a:off x="2351" y="2131"/>
              <a:ext cx="125" cy="124"/>
            </a:xfrm>
            <a:prstGeom prst="ellipse">
              <a:avLst/>
            </a:prstGeom>
            <a:gradFill rotWithShape="0">
              <a:gsLst>
                <a:gs pos="0">
                  <a:srgbClr val="FFFF00"/>
                </a:gs>
                <a:gs pos="100000">
                  <a:srgbClr val="FF9900"/>
                </a:gs>
              </a:gsLst>
              <a:path path="shape">
                <a:fillToRect l="50000" t="50000" r="50000" b="50000"/>
              </a:path>
            </a:gradFill>
            <a:ln w="2857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5" name="Freeform 56"/>
            <p:cNvSpPr/>
            <p:nvPr/>
          </p:nvSpPr>
          <p:spPr>
            <a:xfrm>
              <a:off x="3696" y="1445"/>
              <a:ext cx="640" cy="2007"/>
            </a:xfrm>
            <a:custGeom>
              <a:avLst/>
              <a:gdLst>
                <a:gd name="txL" fmla="*/ 0 w 465"/>
                <a:gd name="txT" fmla="*/ 0 h 1562"/>
                <a:gd name="txR" fmla="*/ 465 w 465"/>
                <a:gd name="txB" fmla="*/ 1562 h 1562"/>
              </a:gdLst>
              <a:ahLst/>
              <a:cxnLst>
                <a:cxn ang="0">
                  <a:pos x="0" y="1562"/>
                </a:cxn>
                <a:cxn ang="0">
                  <a:pos x="31" y="1179"/>
                </a:cxn>
                <a:cxn ang="0">
                  <a:pos x="119" y="784"/>
                </a:cxn>
                <a:cxn ang="0">
                  <a:pos x="331" y="403"/>
                </a:cxn>
                <a:cxn ang="0">
                  <a:pos x="465" y="0"/>
                </a:cxn>
              </a:cxnLst>
              <a:rect l="txL" t="txT" r="txR" b="txB"/>
              <a:pathLst>
                <a:path w="465" h="1562">
                  <a:moveTo>
                    <a:pt x="0" y="1562"/>
                  </a:moveTo>
                  <a:cubicBezTo>
                    <a:pt x="5" y="1500"/>
                    <a:pt x="11" y="1309"/>
                    <a:pt x="31" y="1179"/>
                  </a:cubicBezTo>
                  <a:cubicBezTo>
                    <a:pt x="51" y="1049"/>
                    <a:pt x="69" y="913"/>
                    <a:pt x="119" y="784"/>
                  </a:cubicBezTo>
                  <a:cubicBezTo>
                    <a:pt x="169" y="655"/>
                    <a:pt x="273" y="534"/>
                    <a:pt x="331" y="403"/>
                  </a:cubicBezTo>
                  <a:cubicBezTo>
                    <a:pt x="389" y="272"/>
                    <a:pt x="437" y="84"/>
                    <a:pt x="465" y="0"/>
                  </a:cubicBezTo>
                </a:path>
              </a:pathLst>
            </a:custGeom>
            <a:noFill/>
            <a:ln w="1270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6" name="Freeform 57"/>
            <p:cNvSpPr/>
            <p:nvPr/>
          </p:nvSpPr>
          <p:spPr>
            <a:xfrm>
              <a:off x="3243" y="1389"/>
              <a:ext cx="643" cy="1801"/>
            </a:xfrm>
            <a:custGeom>
              <a:avLst/>
              <a:gdLst>
                <a:gd name="txL" fmla="*/ 0 w 430"/>
                <a:gd name="txT" fmla="*/ 0 h 1561"/>
                <a:gd name="txR" fmla="*/ 430 w 430"/>
                <a:gd name="txB" fmla="*/ 1561 h 1561"/>
              </a:gdLst>
              <a:ahLst/>
              <a:cxnLst>
                <a:cxn ang="0">
                  <a:pos x="0" y="1561"/>
                </a:cxn>
                <a:cxn ang="0">
                  <a:pos x="166" y="1210"/>
                </a:cxn>
                <a:cxn ang="0">
                  <a:pos x="389" y="886"/>
                </a:cxn>
                <a:cxn ang="0">
                  <a:pos x="410" y="462"/>
                </a:cxn>
                <a:cxn ang="0">
                  <a:pos x="416" y="0"/>
                </a:cxn>
              </a:cxnLst>
              <a:rect l="txL" t="txT" r="txR" b="txB"/>
              <a:pathLst>
                <a:path w="430" h="1561">
                  <a:moveTo>
                    <a:pt x="0" y="1561"/>
                  </a:moveTo>
                  <a:cubicBezTo>
                    <a:pt x="28" y="1504"/>
                    <a:pt x="101" y="1323"/>
                    <a:pt x="166" y="1210"/>
                  </a:cubicBezTo>
                  <a:cubicBezTo>
                    <a:pt x="231" y="1097"/>
                    <a:pt x="348" y="1011"/>
                    <a:pt x="389" y="886"/>
                  </a:cubicBezTo>
                  <a:cubicBezTo>
                    <a:pt x="430" y="761"/>
                    <a:pt x="406" y="609"/>
                    <a:pt x="410" y="462"/>
                  </a:cubicBezTo>
                  <a:cubicBezTo>
                    <a:pt x="415" y="315"/>
                    <a:pt x="414" y="97"/>
                    <a:pt x="416" y="0"/>
                  </a:cubicBezTo>
                </a:path>
              </a:pathLst>
            </a:custGeom>
            <a:noFill/>
            <a:ln w="127000" cap="flat" cmpd="sng">
              <a:solidFill>
                <a:srgbClr val="C00000"/>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7" name="Oval 58"/>
            <p:cNvSpPr/>
            <p:nvPr/>
          </p:nvSpPr>
          <p:spPr>
            <a:xfrm rot="-4219222">
              <a:off x="3751" y="2330"/>
              <a:ext cx="151" cy="163"/>
            </a:xfrm>
            <a:prstGeom prst="ellipse">
              <a:avLst/>
            </a:prstGeom>
            <a:gradFill rotWithShape="0">
              <a:gsLst>
                <a:gs pos="0">
                  <a:srgbClr val="FFFF00"/>
                </a:gs>
                <a:gs pos="100000">
                  <a:srgbClr val="FF9900"/>
                </a:gs>
              </a:gsLst>
              <a:path path="shape">
                <a:fillToRect l="50000" t="50000" r="50000" b="50000"/>
              </a:path>
            </a:gradFill>
            <a:ln w="2857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8" name="Freeform 59"/>
            <p:cNvSpPr/>
            <p:nvPr/>
          </p:nvSpPr>
          <p:spPr>
            <a:xfrm>
              <a:off x="2943" y="1374"/>
              <a:ext cx="752" cy="1814"/>
            </a:xfrm>
            <a:custGeom>
              <a:avLst/>
              <a:gdLst>
                <a:gd name="txL" fmla="*/ 0 w 568"/>
                <a:gd name="txT" fmla="*/ 0 h 1553"/>
                <a:gd name="txR" fmla="*/ 568 w 568"/>
                <a:gd name="txB" fmla="*/ 1553 h 1553"/>
              </a:gdLst>
              <a:ahLst/>
              <a:cxnLst>
                <a:cxn ang="0">
                  <a:pos x="0" y="1553"/>
                </a:cxn>
                <a:cxn ang="0">
                  <a:pos x="134" y="1191"/>
                </a:cxn>
                <a:cxn ang="0">
                  <a:pos x="218" y="811"/>
                </a:cxn>
                <a:cxn ang="0">
                  <a:pos x="427" y="446"/>
                </a:cxn>
                <a:cxn ang="0">
                  <a:pos x="568" y="0"/>
                </a:cxn>
              </a:cxnLst>
              <a:rect l="txL" t="txT" r="txR" b="txB"/>
              <a:pathLst>
                <a:path w="568" h="1553">
                  <a:moveTo>
                    <a:pt x="0" y="1553"/>
                  </a:moveTo>
                  <a:cubicBezTo>
                    <a:pt x="22" y="1493"/>
                    <a:pt x="98" y="1315"/>
                    <a:pt x="134" y="1191"/>
                  </a:cubicBezTo>
                  <a:cubicBezTo>
                    <a:pt x="170" y="1067"/>
                    <a:pt x="169" y="935"/>
                    <a:pt x="218" y="811"/>
                  </a:cubicBezTo>
                  <a:cubicBezTo>
                    <a:pt x="267" y="687"/>
                    <a:pt x="369" y="582"/>
                    <a:pt x="427" y="446"/>
                  </a:cubicBezTo>
                  <a:cubicBezTo>
                    <a:pt x="485" y="311"/>
                    <a:pt x="538" y="93"/>
                    <a:pt x="568" y="0"/>
                  </a:cubicBezTo>
                </a:path>
              </a:pathLst>
            </a:custGeom>
            <a:noFill/>
            <a:ln w="1270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69" name="Freeform 60"/>
            <p:cNvSpPr/>
            <p:nvPr/>
          </p:nvSpPr>
          <p:spPr>
            <a:xfrm>
              <a:off x="2668" y="1152"/>
              <a:ext cx="694" cy="1786"/>
            </a:xfrm>
            <a:custGeom>
              <a:avLst/>
              <a:gdLst>
                <a:gd name="txL" fmla="*/ 0 w 497"/>
                <a:gd name="txT" fmla="*/ 0 h 1566"/>
                <a:gd name="txR" fmla="*/ 497 w 497"/>
                <a:gd name="txB" fmla="*/ 1566 h 1566"/>
              </a:gdLst>
              <a:ahLst/>
              <a:cxnLst>
                <a:cxn ang="0">
                  <a:pos x="0" y="1566"/>
                </a:cxn>
                <a:cxn ang="0">
                  <a:pos x="121" y="1172"/>
                </a:cxn>
                <a:cxn ang="0">
                  <a:pos x="340" y="891"/>
                </a:cxn>
                <a:cxn ang="0">
                  <a:pos x="423" y="381"/>
                </a:cxn>
                <a:cxn ang="0">
                  <a:pos x="497" y="0"/>
                </a:cxn>
              </a:cxnLst>
              <a:rect l="txL" t="txT" r="txR" b="txB"/>
              <a:pathLst>
                <a:path w="497" h="1566">
                  <a:moveTo>
                    <a:pt x="0" y="1566"/>
                  </a:moveTo>
                  <a:cubicBezTo>
                    <a:pt x="23" y="1501"/>
                    <a:pt x="63" y="1284"/>
                    <a:pt x="121" y="1172"/>
                  </a:cubicBezTo>
                  <a:cubicBezTo>
                    <a:pt x="178" y="1059"/>
                    <a:pt x="290" y="1024"/>
                    <a:pt x="340" y="891"/>
                  </a:cubicBezTo>
                  <a:cubicBezTo>
                    <a:pt x="392" y="760"/>
                    <a:pt x="397" y="530"/>
                    <a:pt x="423" y="381"/>
                  </a:cubicBezTo>
                  <a:cubicBezTo>
                    <a:pt x="449" y="232"/>
                    <a:pt x="482" y="79"/>
                    <a:pt x="497" y="0"/>
                  </a:cubicBezTo>
                </a:path>
              </a:pathLst>
            </a:custGeom>
            <a:noFill/>
            <a:ln w="127000" cap="flat" cmpd="sng">
              <a:solidFill>
                <a:srgbClr val="000099"/>
              </a:solidFill>
              <a:prstDash val="solid"/>
              <a:roun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4370" name="Oval 61"/>
            <p:cNvSpPr/>
            <p:nvPr/>
          </p:nvSpPr>
          <p:spPr>
            <a:xfrm rot="-4221249">
              <a:off x="3150" y="2056"/>
              <a:ext cx="162" cy="206"/>
            </a:xfrm>
            <a:prstGeom prst="ellipse">
              <a:avLst/>
            </a:prstGeom>
            <a:gradFill rotWithShape="0">
              <a:gsLst>
                <a:gs pos="0">
                  <a:srgbClr val="FFFF00"/>
                </a:gs>
                <a:gs pos="100000">
                  <a:srgbClr val="FF9900"/>
                </a:gs>
              </a:gsLst>
              <a:path path="shape">
                <a:fillToRect l="50000" t="50000" r="50000" b="50000"/>
              </a:path>
            </a:gradFill>
            <a:ln w="28575">
              <a:noFill/>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8" name="右箭头 7"/>
          <p:cNvSpPr/>
          <p:nvPr/>
        </p:nvSpPr>
        <p:spPr>
          <a:xfrm rot="1560000">
            <a:off x="4339709" y="2351128"/>
            <a:ext cx="596504" cy="1046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latin typeface="楷体" panose="02010609060101010101" pitchFamily="49" charset="-122"/>
              <a:ea typeface="楷体" panose="02010609060101010101" pitchFamily="49" charset="-122"/>
            </a:endParaRPr>
          </a:p>
        </p:txBody>
      </p:sp>
      <p:sp>
        <p:nvSpPr>
          <p:cNvPr id="16" name="圆角矩形标注 15"/>
          <p:cNvSpPr/>
          <p:nvPr/>
        </p:nvSpPr>
        <p:spPr>
          <a:xfrm rot="17580000">
            <a:off x="5430322" y="2380536"/>
            <a:ext cx="1030844" cy="676871"/>
          </a:xfrm>
          <a:prstGeom prst="wedgeRoundRectCallout">
            <a:avLst>
              <a:gd name="adj1" fmla="val -42337"/>
              <a:gd name="adj2" fmla="val 124899"/>
              <a:gd name="adj3" fmla="val 16667"/>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latin typeface="楷体" panose="02010609060101010101" pitchFamily="49" charset="-122"/>
              <a:ea typeface="楷体" panose="02010609060101010101" pitchFamily="49" charset="-122"/>
            </a:endParaRPr>
          </a:p>
        </p:txBody>
      </p:sp>
      <p:grpSp>
        <p:nvGrpSpPr>
          <p:cNvPr id="2" name="Group 41"/>
          <p:cNvGrpSpPr/>
          <p:nvPr/>
        </p:nvGrpSpPr>
        <p:grpSpPr>
          <a:xfrm>
            <a:off x="986572" y="1963342"/>
            <a:ext cx="2445842" cy="413789"/>
            <a:chOff x="-891" y="2359"/>
            <a:chExt cx="2739" cy="464"/>
          </a:xfrm>
        </p:grpSpPr>
        <p:grpSp>
          <p:nvGrpSpPr>
            <p:cNvPr id="6" name="Group 42"/>
            <p:cNvGrpSpPr/>
            <p:nvPr/>
          </p:nvGrpSpPr>
          <p:grpSpPr>
            <a:xfrm>
              <a:off x="1229" y="2671"/>
              <a:ext cx="619" cy="64"/>
              <a:chOff x="895" y="2855"/>
              <a:chExt cx="1313" cy="121"/>
            </a:xfrm>
          </p:grpSpPr>
          <p:sp>
            <p:nvSpPr>
              <p:cNvPr id="9" name="Line 43"/>
              <p:cNvSpPr/>
              <p:nvPr/>
            </p:nvSpPr>
            <p:spPr>
              <a:xfrm flipH="1">
                <a:off x="895" y="2855"/>
                <a:ext cx="1086" cy="69"/>
              </a:xfrm>
              <a:prstGeom prst="line">
                <a:avLst/>
              </a:prstGeom>
              <a:ln w="38100" cap="flat" cmpd="sng">
                <a:solidFill>
                  <a:schemeClr val="tx1"/>
                </a:solidFill>
                <a:prstDash val="solid"/>
                <a:headEnd type="none" w="med" len="med"/>
                <a:tailEnd type="none" w="med" len="med"/>
              </a:ln>
            </p:spPr>
            <p:txBody>
              <a:bodyPr/>
              <a:lstStyle/>
              <a:p>
                <a:endParaRPr sz="100"/>
              </a:p>
            </p:txBody>
          </p:sp>
          <p:sp>
            <p:nvSpPr>
              <p:cNvPr id="18" name="Line 44"/>
              <p:cNvSpPr/>
              <p:nvPr/>
            </p:nvSpPr>
            <p:spPr>
              <a:xfrm flipH="1" flipV="1">
                <a:off x="895" y="2925"/>
                <a:ext cx="1313" cy="51"/>
              </a:xfrm>
              <a:prstGeom prst="line">
                <a:avLst/>
              </a:prstGeom>
              <a:ln w="38100" cap="flat" cmpd="sng">
                <a:solidFill>
                  <a:schemeClr val="tx1"/>
                </a:solidFill>
                <a:prstDash val="solid"/>
                <a:headEnd type="none" w="med" len="med"/>
                <a:tailEnd type="none" w="med" len="med"/>
              </a:ln>
            </p:spPr>
            <p:txBody>
              <a:bodyPr/>
              <a:lstStyle/>
              <a:p>
                <a:endParaRPr sz="100"/>
              </a:p>
            </p:txBody>
          </p:sp>
        </p:grpSp>
        <p:sp>
          <p:nvSpPr>
            <p:cNvPr id="19" name="Text Box 45"/>
            <p:cNvSpPr txBox="1"/>
            <p:nvPr/>
          </p:nvSpPr>
          <p:spPr>
            <a:xfrm>
              <a:off x="-891" y="2359"/>
              <a:ext cx="2308" cy="464"/>
            </a:xfrm>
            <a:prstGeom prst="rect">
              <a:avLst/>
            </a:prstGeom>
            <a:noFill/>
            <a:ln w="9525">
              <a:noFill/>
            </a:ln>
          </p:spPr>
          <p:txBody>
            <a:bodyPr wrap="square">
              <a:spAutoFit/>
            </a:bodyPr>
            <a:lstStyle/>
            <a:p>
              <a:pPr lvl="0" eaLnBrk="1" hangingPunct="1"/>
              <a:r>
                <a:rPr lang="zh-CN" altLang="en-US" sz="2100" b="1">
                  <a:solidFill>
                    <a:srgbClr val="C00000"/>
                  </a:solidFill>
                  <a:latin typeface="楷体" panose="02010609060101010101" pitchFamily="49" charset="-122"/>
                  <a:ea typeface="楷体" panose="02010609060101010101" pitchFamily="49" charset="-122"/>
                </a:rPr>
                <a:t>一对同源染色体</a:t>
              </a:r>
            </a:p>
          </p:txBody>
        </p:sp>
      </p:grpSp>
      <p:sp>
        <p:nvSpPr>
          <p:cNvPr id="14346" name="Rectangle 46"/>
          <p:cNvSpPr/>
          <p:nvPr/>
        </p:nvSpPr>
        <p:spPr>
          <a:xfrm>
            <a:off x="279083" y="95726"/>
            <a:ext cx="3857625" cy="460375"/>
          </a:xfrm>
          <a:prstGeom prst="rect">
            <a:avLst/>
          </a:prstGeom>
          <a:noFill/>
          <a:ln w="9525">
            <a:noFill/>
          </a:ln>
        </p:spPr>
        <p:txBody>
          <a:bodyPr wrap="square">
            <a:spAutoFit/>
          </a:bodyPr>
          <a:lstStyle/>
          <a:p>
            <a:pPr lvl="0" eaLnBrk="1" hangingPunct="1"/>
            <a:r>
              <a:rPr lang="en-US" altLang="zh-CN" sz="2400" b="1">
                <a:solidFill>
                  <a:srgbClr val="FF0000"/>
                </a:solidFill>
                <a:latin typeface="楷体" panose="02010609060101010101" pitchFamily="49" charset="-122"/>
                <a:ea typeface="楷体" panose="02010609060101010101" pitchFamily="49" charset="-122"/>
              </a:rPr>
              <a:t>2.</a:t>
            </a:r>
            <a:r>
              <a:rPr lang="zh-CN" altLang="en-US" sz="2400" b="1">
                <a:solidFill>
                  <a:srgbClr val="FF0000"/>
                </a:solidFill>
                <a:latin typeface="楷体" panose="02010609060101010101" pitchFamily="49" charset="-122"/>
                <a:ea typeface="楷体" panose="02010609060101010101" pitchFamily="49" charset="-122"/>
              </a:rPr>
              <a:t>减数分裂相关重要概念</a:t>
            </a:r>
          </a:p>
        </p:txBody>
      </p:sp>
      <p:sp>
        <p:nvSpPr>
          <p:cNvPr id="24" name="Rectangle 62"/>
          <p:cNvSpPr/>
          <p:nvPr/>
        </p:nvSpPr>
        <p:spPr>
          <a:xfrm>
            <a:off x="6458426" y="3334226"/>
            <a:ext cx="1591628" cy="414020"/>
          </a:xfrm>
          <a:prstGeom prst="rect">
            <a:avLst/>
          </a:prstGeom>
          <a:noFill/>
          <a:ln w="9525">
            <a:noFill/>
          </a:ln>
        </p:spPr>
        <p:txBody>
          <a:bodyPr wrap="square">
            <a:spAutoFit/>
          </a:bodyPr>
          <a:lstStyle/>
          <a:p>
            <a:pPr lvl="0" eaLnBrk="1" hangingPunct="1"/>
            <a:r>
              <a:rPr lang="zh-CN" altLang="en-US" sz="2100" b="1">
                <a:solidFill>
                  <a:srgbClr val="C00000"/>
                </a:solidFill>
                <a:latin typeface="楷体" panose="02010609060101010101" pitchFamily="49" charset="-122"/>
                <a:ea typeface="楷体" panose="02010609060101010101" pitchFamily="49" charset="-122"/>
              </a:rPr>
              <a:t>一个四分体</a:t>
            </a:r>
          </a:p>
        </p:txBody>
      </p:sp>
      <p:sp>
        <p:nvSpPr>
          <p:cNvPr id="25" name="文本框 24"/>
          <p:cNvSpPr txBox="1"/>
          <p:nvPr/>
        </p:nvSpPr>
        <p:spPr>
          <a:xfrm>
            <a:off x="107633" y="2526348"/>
            <a:ext cx="2849880" cy="1106805"/>
          </a:xfrm>
          <a:prstGeom prst="rect">
            <a:avLst/>
          </a:prstGeom>
          <a:noFill/>
        </p:spPr>
        <p:txBody>
          <a:bodyPr wrap="none" rtlCol="0">
            <a:spAutoFit/>
          </a:bodyPr>
          <a:lstStyle/>
          <a:p>
            <a:r>
              <a:rPr lang="zh-CN" altLang="en-US" sz="2100">
                <a:solidFill>
                  <a:srgbClr val="FF0000"/>
                </a:solidFill>
                <a:latin typeface="黑体" panose="02010600030101010101" pitchFamily="49" charset="-122"/>
                <a:ea typeface="黑体" panose="02010600030101010101" pitchFamily="49" charset="-122"/>
                <a:cs typeface="黑体" panose="02010600030101010101" pitchFamily="49" charset="-122"/>
              </a:rPr>
              <a:t>①同源染色体：</a:t>
            </a:r>
          </a:p>
          <a:p>
            <a:r>
              <a:rPr lang="zh-CN" altLang="en-US" sz="100">
                <a:latin typeface="黑体" panose="02010600030101010101" pitchFamily="49" charset="-122"/>
                <a:ea typeface="黑体" panose="02010600030101010101" pitchFamily="49" charset="-122"/>
                <a:cs typeface="黑体" panose="02010600030101010101" pitchFamily="49" charset="-122"/>
              </a:rPr>
              <a:t>      </a:t>
            </a:r>
            <a:r>
              <a:rPr lang="zh-CN" altLang="en-US" sz="1500">
                <a:latin typeface="黑体" panose="02010600030101010101" pitchFamily="49" charset="-122"/>
                <a:ea typeface="黑体" panose="02010600030101010101" pitchFamily="49" charset="-122"/>
                <a:cs typeface="黑体" panose="02010600030101010101" pitchFamily="49" charset="-122"/>
              </a:rPr>
              <a:t>配对的两条染色体，</a:t>
            </a:r>
          </a:p>
          <a:p>
            <a:r>
              <a:rPr lang="zh-CN" altLang="en-US" sz="1500">
                <a:latin typeface="黑体" panose="02010600030101010101" pitchFamily="49" charset="-122"/>
                <a:ea typeface="黑体" panose="02010600030101010101" pitchFamily="49" charset="-122"/>
                <a:cs typeface="黑体" panose="02010600030101010101" pitchFamily="49" charset="-122"/>
              </a:rPr>
              <a:t>形状和大小一般相同，</a:t>
            </a:r>
          </a:p>
          <a:p>
            <a:r>
              <a:rPr lang="zh-CN" altLang="en-US" sz="1500">
                <a:latin typeface="黑体" panose="02010600030101010101" pitchFamily="49" charset="-122"/>
                <a:ea typeface="黑体" panose="02010600030101010101" pitchFamily="49" charset="-122"/>
                <a:cs typeface="黑体" panose="02010600030101010101" pitchFamily="49" charset="-122"/>
              </a:rPr>
              <a:t>一条来自父方、一条来自母方。</a:t>
            </a:r>
          </a:p>
        </p:txBody>
      </p:sp>
      <p:sp>
        <p:nvSpPr>
          <p:cNvPr id="26" name="文本框 25"/>
          <p:cNvSpPr txBox="1"/>
          <p:nvPr/>
        </p:nvSpPr>
        <p:spPr>
          <a:xfrm>
            <a:off x="223996" y="4451668"/>
            <a:ext cx="4754880" cy="691515"/>
          </a:xfrm>
          <a:prstGeom prst="rect">
            <a:avLst/>
          </a:prstGeom>
          <a:noFill/>
        </p:spPr>
        <p:txBody>
          <a:bodyPr wrap="none" rtlCol="0">
            <a:spAutoFit/>
          </a:bodyPr>
          <a:lstStyle/>
          <a:p>
            <a:r>
              <a:rPr lang="zh-CN" altLang="en-US" sz="2100">
                <a:solidFill>
                  <a:srgbClr val="FF0000"/>
                </a:solidFill>
                <a:latin typeface="黑体" panose="02010600030101010101" pitchFamily="49" charset="-122"/>
                <a:ea typeface="黑体" panose="02010600030101010101" pitchFamily="49" charset="-122"/>
              </a:rPr>
              <a:t>③四分体：</a:t>
            </a:r>
          </a:p>
          <a:p>
            <a:r>
              <a:rPr lang="zh-CN" altLang="en-US" sz="1800">
                <a:latin typeface="黑体" panose="02010600030101010101" pitchFamily="49" charset="-122"/>
                <a:ea typeface="黑体" panose="02010600030101010101" pitchFamily="49" charset="-122"/>
              </a:rPr>
              <a:t>    联会后每对同源染色体含有四条染色单体</a:t>
            </a:r>
          </a:p>
        </p:txBody>
      </p:sp>
      <p:sp>
        <p:nvSpPr>
          <p:cNvPr id="27" name="文本框 26"/>
          <p:cNvSpPr txBox="1"/>
          <p:nvPr/>
        </p:nvSpPr>
        <p:spPr>
          <a:xfrm>
            <a:off x="5358765" y="3334226"/>
            <a:ext cx="716280" cy="414020"/>
          </a:xfrm>
          <a:prstGeom prst="rect">
            <a:avLst/>
          </a:prstGeom>
          <a:noFill/>
        </p:spPr>
        <p:txBody>
          <a:bodyPr wrap="none" rtlCol="0">
            <a:spAutoFit/>
          </a:bodyPr>
          <a:lstStyle/>
          <a:p>
            <a:r>
              <a:rPr lang="zh-CN" altLang="en-US" sz="2100">
                <a:solidFill>
                  <a:srgbClr val="FF0000"/>
                </a:solidFill>
                <a:latin typeface="黑体" panose="02010600030101010101" pitchFamily="49" charset="-122"/>
                <a:ea typeface="黑体" panose="02010600030101010101" pitchFamily="49" charset="-122"/>
              </a:rPr>
              <a:t>联会</a:t>
            </a:r>
          </a:p>
        </p:txBody>
      </p:sp>
      <p:pic>
        <p:nvPicPr>
          <p:cNvPr id="14407" name="New picture"/>
          <p:cNvPicPr/>
          <p:nvPr/>
        </p:nvPicPr>
        <p:blipFill>
          <a:blip r:embed="rId7"/>
          <a:stretch>
            <a:fillRect/>
          </a:stretch>
        </p:blipFill>
        <p:spPr>
          <a:xfrm>
            <a:off x="8782050" y="8305800"/>
            <a:ext cx="257175" cy="190500"/>
          </a:xfrm>
          <a:prstGeom prst="cube">
            <a:avLst/>
          </a:prstGeom>
        </p:spPr>
      </p:pic>
      <p:sp>
        <p:nvSpPr>
          <p:cNvPr id="5" name="文本框 4"/>
          <p:cNvSpPr txBox="1"/>
          <p:nvPr/>
        </p:nvSpPr>
        <p:spPr>
          <a:xfrm>
            <a:off x="179546" y="3651568"/>
            <a:ext cx="3398520" cy="691515"/>
          </a:xfrm>
          <a:prstGeom prst="rect">
            <a:avLst/>
          </a:prstGeom>
          <a:noFill/>
        </p:spPr>
        <p:txBody>
          <a:bodyPr wrap="none" rtlCol="0">
            <a:spAutoFit/>
          </a:bodyPr>
          <a:lstStyle/>
          <a:p>
            <a:pPr algn="l"/>
            <a:r>
              <a:rPr lang="zh-CN" altLang="en-US" sz="2100">
                <a:solidFill>
                  <a:srgbClr val="FF0000"/>
                </a:solidFill>
                <a:latin typeface="黑体" panose="02010600030101010101" pitchFamily="49" charset="-122"/>
                <a:ea typeface="黑体" panose="02010600030101010101" pitchFamily="49" charset="-122"/>
              </a:rPr>
              <a:t>②联会：</a:t>
            </a:r>
          </a:p>
          <a:p>
            <a:pPr algn="l"/>
            <a:r>
              <a:rPr lang="zh-CN" altLang="en-US" sz="1800">
                <a:latin typeface="黑体" panose="02010600030101010101" pitchFamily="49" charset="-122"/>
                <a:ea typeface="黑体" panose="02010600030101010101" pitchFamily="49" charset="-122"/>
              </a:rPr>
              <a:t>    </a:t>
            </a:r>
            <a:r>
              <a:rPr kumimoji="1" lang="zh-CN" altLang="en-US" sz="1800" b="1">
                <a:solidFill>
                  <a:schemeClr val="tx1">
                    <a:lumMod val="10000"/>
                  </a:schemeClr>
                </a:solidFill>
                <a:latin typeface="楷体" panose="02010609060101010101" pitchFamily="49" charset="-122"/>
                <a:ea typeface="楷体" panose="02010609060101010101" pitchFamily="49" charset="-122"/>
                <a:sym typeface="+mn-ea"/>
              </a:rPr>
              <a:t>同源染色体两两配对的现象</a:t>
            </a:r>
            <a:endParaRPr lang="zh-CN" altLang="en-US" sz="1800">
              <a:latin typeface="黑体" panose="02010600030101010101" pitchFamily="49" charset="-122"/>
              <a:ea typeface="黑体" panose="02010600030101010101" pitchFamily="49" charset="-122"/>
            </a:endParaRPr>
          </a:p>
        </p:txBody>
      </p:sp>
      <p:sp>
        <p:nvSpPr>
          <p:cNvPr id="10" name="矩形 9"/>
          <p:cNvSpPr/>
          <p:nvPr/>
        </p:nvSpPr>
        <p:spPr>
          <a:xfrm rot="1740000">
            <a:off x="4220845" y="1978660"/>
            <a:ext cx="899160" cy="306705"/>
          </a:xfrm>
          <a:prstGeom prst="rect">
            <a:avLst/>
          </a:prstGeom>
          <a:noFill/>
          <a:ln>
            <a:noFill/>
          </a:ln>
        </p:spPr>
        <p:txBody>
          <a:bodyPr wrap="none" rtlCol="0" anchor="t">
            <a:spAutoFit/>
          </a:bodyPr>
          <a:lstStyle/>
          <a:p>
            <a:pPr algn="ctr"/>
            <a:r>
              <a:rPr lang="zh-CN" altLang="en-US" sz="1400" b="1">
                <a:solidFill>
                  <a:schemeClr val="accent1"/>
                </a:solidFill>
                <a:effectLst>
                  <a:outerShdw blurRad="38100" dist="25400" dir="5400000" algn="ctr" rotWithShape="0">
                    <a:srgbClr val="6E747A">
                      <a:alpha val="43000"/>
                    </a:srgbClr>
                  </a:outerShdw>
                </a:effectLst>
              </a:rPr>
              <a:t>间期复制</a:t>
            </a:r>
          </a:p>
        </p:txBody>
      </p:sp>
      <p:sp>
        <p:nvSpPr>
          <p:cNvPr id="12" name="Text Box 2"/>
          <p:cNvSpPr txBox="1">
            <a:spLocks noChangeArrowheads="1"/>
          </p:cNvSpPr>
          <p:nvPr>
            <p:custDataLst>
              <p:tags r:id="rId1"/>
            </p:custDataLst>
          </p:nvPr>
        </p:nvSpPr>
        <p:spPr bwMode="auto">
          <a:xfrm>
            <a:off x="6732096" y="1332267"/>
            <a:ext cx="4114119" cy="1599565"/>
          </a:xfrm>
          <a:prstGeom prst="rect">
            <a:avLst/>
          </a:prstGeom>
          <a:noFill/>
          <a:ln w="9525">
            <a:noFill/>
            <a:miter lim="800000"/>
          </a:ln>
          <a:effectLst/>
        </p:spPr>
        <p:txBody>
          <a:bodyPr wrap="square">
            <a:spAutoFit/>
          </a:bodyPr>
          <a:lstStyle/>
          <a:p>
            <a:pPr>
              <a:spcBef>
                <a:spcPct val="50000"/>
              </a:spcBef>
              <a:defRPr/>
            </a:pPr>
            <a:r>
              <a:rPr lang="en-US" altLang="zh-CN" sz="1400" b="1">
                <a:solidFill>
                  <a:srgbClr val="003300"/>
                </a:solidFill>
                <a:latin typeface="微软雅黑" panose="020B0503020204020204" pitchFamily="34" charset="-122"/>
                <a:ea typeface="微软雅黑" panose="020B0503020204020204" pitchFamily="34" charset="-122"/>
              </a:rPr>
              <a:t>1</a:t>
            </a:r>
            <a:r>
              <a:rPr lang="zh-CN" altLang="en-US" sz="1400" b="1">
                <a:solidFill>
                  <a:srgbClr val="003300"/>
                </a:solidFill>
                <a:latin typeface="微软雅黑" panose="020B0503020204020204" pitchFamily="34" charset="-122"/>
                <a:ea typeface="微软雅黑" panose="020B0503020204020204" pitchFamily="34" charset="-122"/>
              </a:rPr>
              <a:t>个四分体</a:t>
            </a:r>
          </a:p>
          <a:p>
            <a:pPr>
              <a:spcBef>
                <a:spcPct val="50000"/>
              </a:spcBef>
              <a:defRPr/>
            </a:pPr>
            <a:r>
              <a:rPr lang="en-US" altLang="zh-CN" sz="1400" b="1">
                <a:solidFill>
                  <a:schemeClr val="tx1">
                    <a:lumMod val="10000"/>
                  </a:schemeClr>
                </a:solidFill>
                <a:latin typeface="微软雅黑" panose="020B0503020204020204" pitchFamily="34" charset="-122"/>
                <a:ea typeface="微软雅黑" panose="020B0503020204020204" pitchFamily="34" charset="-122"/>
              </a:rPr>
              <a:t>=    </a:t>
            </a:r>
            <a:r>
              <a:rPr lang="en-US" altLang="zh-CN" sz="1400" b="1" smtClean="0">
                <a:solidFill>
                  <a:schemeClr val="tx1">
                    <a:lumMod val="10000"/>
                  </a:schemeClr>
                </a:solidFill>
                <a:latin typeface="微软雅黑" panose="020B0503020204020204" pitchFamily="34" charset="-122"/>
                <a:ea typeface="微软雅黑" panose="020B0503020204020204" pitchFamily="34" charset="-122"/>
              </a:rPr>
              <a:t>  </a:t>
            </a:r>
            <a:r>
              <a:rPr lang="zh-CN" altLang="en-US" sz="1400" b="1" smtClean="0">
                <a:solidFill>
                  <a:schemeClr val="tx1">
                    <a:lumMod val="10000"/>
                  </a:schemeClr>
                </a:solidFill>
                <a:latin typeface="微软雅黑" panose="020B0503020204020204" pitchFamily="34" charset="-122"/>
                <a:ea typeface="微软雅黑" panose="020B0503020204020204" pitchFamily="34" charset="-122"/>
              </a:rPr>
              <a:t>同源染色体</a:t>
            </a:r>
            <a:endParaRPr lang="zh-CN" altLang="en-US" sz="1400" b="1">
              <a:solidFill>
                <a:schemeClr val="tx1">
                  <a:lumMod val="10000"/>
                </a:schemeClr>
              </a:solidFill>
              <a:latin typeface="微软雅黑" panose="020B0503020204020204" pitchFamily="34" charset="-122"/>
              <a:ea typeface="微软雅黑" panose="020B0503020204020204" pitchFamily="34" charset="-122"/>
            </a:endParaRPr>
          </a:p>
          <a:p>
            <a:pPr>
              <a:spcBef>
                <a:spcPct val="50000"/>
              </a:spcBef>
              <a:defRPr/>
            </a:pPr>
            <a:r>
              <a:rPr lang="en-US" altLang="zh-CN" sz="1400" b="1">
                <a:solidFill>
                  <a:schemeClr val="tx1">
                    <a:lumMod val="10000"/>
                  </a:schemeClr>
                </a:solidFill>
                <a:latin typeface="微软雅黑" panose="020B0503020204020204" pitchFamily="34" charset="-122"/>
                <a:ea typeface="微软雅黑" panose="020B0503020204020204" pitchFamily="34" charset="-122"/>
              </a:rPr>
              <a:t>=   </a:t>
            </a:r>
            <a:r>
              <a:rPr lang="en-US" altLang="zh-CN" sz="1400" b="1" smtClean="0">
                <a:solidFill>
                  <a:schemeClr val="tx1">
                    <a:lumMod val="10000"/>
                  </a:schemeClr>
                </a:solidFill>
                <a:latin typeface="微软雅黑" panose="020B0503020204020204" pitchFamily="34" charset="-122"/>
                <a:ea typeface="微软雅黑" panose="020B0503020204020204" pitchFamily="34" charset="-122"/>
              </a:rPr>
              <a:t>   </a:t>
            </a:r>
            <a:r>
              <a:rPr lang="zh-CN" altLang="en-US" sz="1400" b="1">
                <a:solidFill>
                  <a:schemeClr val="tx1">
                    <a:lumMod val="10000"/>
                  </a:schemeClr>
                </a:solidFill>
                <a:latin typeface="微软雅黑" panose="020B0503020204020204" pitchFamily="34" charset="-122"/>
                <a:ea typeface="微软雅黑" panose="020B0503020204020204" pitchFamily="34" charset="-122"/>
              </a:rPr>
              <a:t>染色体</a:t>
            </a:r>
          </a:p>
          <a:p>
            <a:pPr>
              <a:spcBef>
                <a:spcPct val="50000"/>
              </a:spcBef>
              <a:defRPr/>
            </a:pPr>
            <a:r>
              <a:rPr lang="en-US" altLang="zh-CN" sz="1400" b="1">
                <a:solidFill>
                  <a:schemeClr val="tx1">
                    <a:lumMod val="10000"/>
                  </a:schemeClr>
                </a:solidFill>
                <a:latin typeface="微软雅黑" panose="020B0503020204020204" pitchFamily="34" charset="-122"/>
                <a:ea typeface="微软雅黑" panose="020B0503020204020204" pitchFamily="34" charset="-122"/>
              </a:rPr>
              <a:t>=    </a:t>
            </a:r>
            <a:r>
              <a:rPr lang="en-US" altLang="zh-CN" sz="1400" b="1" smtClean="0">
                <a:solidFill>
                  <a:schemeClr val="tx1">
                    <a:lumMod val="10000"/>
                  </a:schemeClr>
                </a:solidFill>
                <a:latin typeface="微软雅黑" panose="020B0503020204020204" pitchFamily="34" charset="-122"/>
                <a:ea typeface="微软雅黑" panose="020B0503020204020204" pitchFamily="34" charset="-122"/>
              </a:rPr>
              <a:t>  </a:t>
            </a:r>
            <a:r>
              <a:rPr lang="zh-CN" altLang="en-US" sz="1400" b="1" smtClean="0">
                <a:solidFill>
                  <a:schemeClr val="tx1">
                    <a:lumMod val="10000"/>
                  </a:schemeClr>
                </a:solidFill>
                <a:latin typeface="微软雅黑" panose="020B0503020204020204" pitchFamily="34" charset="-122"/>
                <a:ea typeface="微软雅黑" panose="020B0503020204020204" pitchFamily="34" charset="-122"/>
              </a:rPr>
              <a:t>染色单体</a:t>
            </a:r>
            <a:endParaRPr lang="zh-CN" altLang="en-US" sz="1400" b="1">
              <a:solidFill>
                <a:schemeClr val="tx1">
                  <a:lumMod val="10000"/>
                </a:schemeClr>
              </a:solidFill>
              <a:latin typeface="微软雅黑" panose="020B0503020204020204" pitchFamily="34" charset="-122"/>
              <a:ea typeface="微软雅黑" panose="020B0503020204020204" pitchFamily="34" charset="-122"/>
            </a:endParaRPr>
          </a:p>
          <a:p>
            <a:pPr>
              <a:spcBef>
                <a:spcPct val="50000"/>
              </a:spcBef>
              <a:defRPr/>
            </a:pPr>
            <a:r>
              <a:rPr lang="en-US" altLang="zh-CN" sz="1400" b="1">
                <a:solidFill>
                  <a:schemeClr val="tx1">
                    <a:lumMod val="10000"/>
                  </a:schemeClr>
                </a:solidFill>
                <a:latin typeface="微软雅黑" panose="020B0503020204020204" pitchFamily="34" charset="-122"/>
                <a:ea typeface="微软雅黑" panose="020B0503020204020204" pitchFamily="34" charset="-122"/>
              </a:rPr>
              <a:t>=    </a:t>
            </a:r>
            <a:r>
              <a:rPr lang="en-US" altLang="zh-CN" sz="1400" b="1" smtClean="0">
                <a:solidFill>
                  <a:schemeClr val="tx1">
                    <a:lumMod val="10000"/>
                  </a:schemeClr>
                </a:solidFill>
                <a:latin typeface="微软雅黑" panose="020B0503020204020204" pitchFamily="34" charset="-122"/>
                <a:ea typeface="微软雅黑" panose="020B0503020204020204" pitchFamily="34" charset="-122"/>
              </a:rPr>
              <a:t>  DNA</a:t>
            </a:r>
            <a:r>
              <a:rPr lang="zh-CN" altLang="en-US" sz="1400" b="1">
                <a:solidFill>
                  <a:schemeClr val="tx1">
                    <a:lumMod val="10000"/>
                  </a:schemeClr>
                </a:solidFill>
                <a:latin typeface="微软雅黑" panose="020B0503020204020204" pitchFamily="34" charset="-122"/>
                <a:ea typeface="微软雅黑" panose="020B0503020204020204" pitchFamily="34" charset="-122"/>
              </a:rPr>
              <a:t>分子</a:t>
            </a:r>
          </a:p>
        </p:txBody>
      </p:sp>
      <p:sp>
        <p:nvSpPr>
          <p:cNvPr id="39" name="Text Box 37"/>
          <p:cNvSpPr txBox="1">
            <a:spLocks noChangeArrowheads="1"/>
          </p:cNvSpPr>
          <p:nvPr>
            <p:custDataLst>
              <p:tags r:id="rId2"/>
            </p:custDataLst>
          </p:nvPr>
        </p:nvSpPr>
        <p:spPr bwMode="auto">
          <a:xfrm>
            <a:off x="6876525" y="1632033"/>
            <a:ext cx="843086"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spcBef>
                <a:spcPct val="50000"/>
              </a:spcBef>
            </a:pPr>
            <a:r>
              <a:rPr lang="en-US" altLang="zh-CN" sz="1400">
                <a:solidFill>
                  <a:srgbClr val="FF0000"/>
                </a:solidFill>
                <a:latin typeface="楷体" panose="02010609060101010101" pitchFamily="49" charset="-122"/>
                <a:ea typeface="楷体" panose="02010609060101010101" pitchFamily="49" charset="-122"/>
              </a:rPr>
              <a:t>1</a:t>
            </a:r>
            <a:r>
              <a:rPr lang="zh-CN" altLang="en-US" sz="1400">
                <a:solidFill>
                  <a:srgbClr val="FF0000"/>
                </a:solidFill>
                <a:latin typeface="楷体" panose="02010609060101010101" pitchFamily="49" charset="-122"/>
                <a:ea typeface="楷体" panose="02010609060101010101" pitchFamily="49" charset="-122"/>
              </a:rPr>
              <a:t>对 </a:t>
            </a:r>
          </a:p>
        </p:txBody>
      </p:sp>
      <p:sp>
        <p:nvSpPr>
          <p:cNvPr id="40" name="Text Box 38"/>
          <p:cNvSpPr txBox="1">
            <a:spLocks noChangeArrowheads="1"/>
          </p:cNvSpPr>
          <p:nvPr>
            <p:custDataLst>
              <p:tags r:id="rId3"/>
            </p:custDataLst>
          </p:nvPr>
        </p:nvSpPr>
        <p:spPr bwMode="auto">
          <a:xfrm>
            <a:off x="6876525" y="1962006"/>
            <a:ext cx="870047"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spcBef>
                <a:spcPct val="50000"/>
              </a:spcBef>
            </a:pPr>
            <a:r>
              <a:rPr lang="en-US" altLang="zh-CN" sz="1400">
                <a:solidFill>
                  <a:srgbClr val="FF0000"/>
                </a:solidFill>
                <a:latin typeface="楷体" panose="02010609060101010101" pitchFamily="49" charset="-122"/>
                <a:ea typeface="楷体" panose="02010609060101010101" pitchFamily="49" charset="-122"/>
              </a:rPr>
              <a:t>2</a:t>
            </a:r>
            <a:r>
              <a:rPr lang="zh-CN" altLang="en-US" sz="1400">
                <a:solidFill>
                  <a:srgbClr val="FF0000"/>
                </a:solidFill>
                <a:latin typeface="楷体" panose="02010609060101010101" pitchFamily="49" charset="-122"/>
                <a:ea typeface="楷体" panose="02010609060101010101" pitchFamily="49" charset="-122"/>
              </a:rPr>
              <a:t>条</a:t>
            </a:r>
            <a:r>
              <a:rPr lang="zh-CN" altLang="en-US" sz="1400">
                <a:solidFill>
                  <a:srgbClr val="FF0000"/>
                </a:solidFill>
                <a:latin typeface="宋体" panose="02010600030101010101" pitchFamily="2" charset="-122"/>
                <a:ea typeface="宋体" panose="02010600030101010101" pitchFamily="2" charset="-122"/>
              </a:rPr>
              <a:t> </a:t>
            </a:r>
          </a:p>
        </p:txBody>
      </p:sp>
      <p:sp>
        <p:nvSpPr>
          <p:cNvPr id="41" name="Text Box 39"/>
          <p:cNvSpPr txBox="1">
            <a:spLocks noChangeArrowheads="1"/>
          </p:cNvSpPr>
          <p:nvPr>
            <p:custDataLst>
              <p:tags r:id="rId4"/>
            </p:custDataLst>
          </p:nvPr>
        </p:nvSpPr>
        <p:spPr bwMode="auto">
          <a:xfrm>
            <a:off x="6885372" y="2274323"/>
            <a:ext cx="860935"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spcBef>
                <a:spcPct val="50000"/>
              </a:spcBef>
            </a:pPr>
            <a:r>
              <a:rPr lang="en-US" altLang="zh-CN" sz="1400">
                <a:solidFill>
                  <a:srgbClr val="FF0000"/>
                </a:solidFill>
                <a:latin typeface="楷体" panose="02010609060101010101" pitchFamily="49" charset="-122"/>
                <a:ea typeface="楷体" panose="02010609060101010101" pitchFamily="49" charset="-122"/>
              </a:rPr>
              <a:t>4</a:t>
            </a:r>
            <a:r>
              <a:rPr lang="zh-CN" altLang="en-US" sz="1400">
                <a:solidFill>
                  <a:srgbClr val="FF0000"/>
                </a:solidFill>
                <a:latin typeface="楷体" panose="02010609060101010101" pitchFamily="49" charset="-122"/>
                <a:ea typeface="楷体" panose="02010609060101010101" pitchFamily="49" charset="-122"/>
              </a:rPr>
              <a:t>条 </a:t>
            </a:r>
          </a:p>
        </p:txBody>
      </p:sp>
      <p:sp>
        <p:nvSpPr>
          <p:cNvPr id="42" name="Text Box 40"/>
          <p:cNvSpPr txBox="1">
            <a:spLocks noChangeArrowheads="1"/>
          </p:cNvSpPr>
          <p:nvPr>
            <p:custDataLst>
              <p:tags r:id="rId5"/>
            </p:custDataLst>
          </p:nvPr>
        </p:nvSpPr>
        <p:spPr bwMode="auto">
          <a:xfrm>
            <a:off x="6884102" y="2624791"/>
            <a:ext cx="855105"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spcBef>
                <a:spcPct val="50000"/>
              </a:spcBef>
            </a:pPr>
            <a:r>
              <a:rPr lang="en-US" altLang="zh-CN" sz="1400">
                <a:solidFill>
                  <a:srgbClr val="FF0000"/>
                </a:solidFill>
                <a:latin typeface="楷体" panose="02010609060101010101" pitchFamily="49" charset="-122"/>
                <a:ea typeface="楷体" panose="02010609060101010101" pitchFamily="49" charset="-122"/>
              </a:rPr>
              <a:t>4</a:t>
            </a:r>
            <a:r>
              <a:rPr lang="zh-CN" altLang="en-US" sz="1400">
                <a:solidFill>
                  <a:srgbClr val="FF0000"/>
                </a:solidFill>
                <a:latin typeface="楷体" panose="02010609060101010101" pitchFamily="49" charset="-122"/>
                <a:ea typeface="楷体" panose="02010609060101010101" pitchFamily="49" charset="-122"/>
              </a:rPr>
              <a:t>个</a:t>
            </a:r>
          </a:p>
        </p:txBody>
      </p:sp>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3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34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3" presetClass="entr" presetSubtype="16"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plus(in)">
                                      <p:cBhvr>
                                        <p:cTn id="55" dur="750"/>
                                        <p:tgtEl>
                                          <p:spTgt spid="12"/>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blinds(horizontal)">
                                      <p:cBhvr>
                                        <p:cTn id="60" dur="500"/>
                                        <p:tgtEl>
                                          <p:spTgt spid="39"/>
                                        </p:tgtEl>
                                      </p:cBhvr>
                                    </p:animEffect>
                                  </p:childTnLst>
                                </p:cTn>
                              </p:par>
                            </p:childTnLst>
                          </p:cTn>
                        </p:par>
                      </p:childTnLst>
                    </p:cTn>
                  </p:par>
                  <p:par>
                    <p:cTn id="61" fill="hold">
                      <p:stCondLst>
                        <p:cond delay="indefinite"/>
                      </p:stCondLst>
                      <p:childTnLst>
                        <p:par>
                          <p:cTn id="62" fill="hold">
                            <p:stCondLst>
                              <p:cond delay="0"/>
                            </p:stCondLst>
                            <p:childTnLst>
                              <p:par>
                                <p:cTn id="63" presetID="3" presetClass="entr" presetSubtype="10" fill="hold" nodeType="clickEffect">
                                  <p:stCondLst>
                                    <p:cond delay="0"/>
                                  </p:stCondLst>
                                  <p:childTnLst>
                                    <p:set>
                                      <p:cBhvr>
                                        <p:cTn id="64" dur="1" fill="hold">
                                          <p:stCondLst>
                                            <p:cond delay="0"/>
                                          </p:stCondLst>
                                        </p:cTn>
                                        <p:tgtEl>
                                          <p:spTgt spid="40">
                                            <p:txEl>
                                              <p:pRg st="0" end="0"/>
                                            </p:txEl>
                                          </p:spTgt>
                                        </p:tgtEl>
                                        <p:attrNameLst>
                                          <p:attrName>style.visibility</p:attrName>
                                        </p:attrNameLst>
                                      </p:cBhvr>
                                      <p:to>
                                        <p:strVal val="visible"/>
                                      </p:to>
                                    </p:set>
                                    <p:animEffect transition="in" filter="blinds(horizontal)">
                                      <p:cBhvr>
                                        <p:cTn id="65" dur="500"/>
                                        <p:tgtEl>
                                          <p:spTgt spid="40">
                                            <p:txEl>
                                              <p:pRg st="0" end="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blinds(horizontal)">
                                      <p:cBhvr>
                                        <p:cTn id="70" dur="500"/>
                                        <p:tgtEl>
                                          <p:spTgt spid="41"/>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42"/>
                                        </p:tgtEl>
                                        <p:attrNameLst>
                                          <p:attrName>style.visibility</p:attrName>
                                        </p:attrNameLst>
                                      </p:cBhvr>
                                      <p:to>
                                        <p:strVal val="visible"/>
                                      </p:to>
                                    </p:set>
                                    <p:animEffect transition="in" filter="blinds(horizontal)">
                                      <p:cBhvr>
                                        <p:cTn id="7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6" grpId="0" bldLvl="0" animBg="1"/>
      <p:bldP spid="24" grpId="0"/>
      <p:bldP spid="25" grpId="0"/>
      <p:bldP spid="26" grpId="0"/>
      <p:bldP spid="27" grpId="0"/>
      <p:bldP spid="5" grpId="0"/>
      <p:bldP spid="12" grpId="0" bldLvl="0" animBg="1"/>
      <p:bldP spid="39" grpId="0"/>
      <p:bldP spid="41" grpId="0"/>
      <p:bldP spid="4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2"/>
            </p:custDataLst>
          </p:nvPr>
        </p:nvPicPr>
        <p:blipFill>
          <a:blip r:embed="rId1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3"/>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latin typeface="微软雅黑" panose="020B0503020204020204" pitchFamily="34" charset="-122"/>
                <a:ea typeface="微软雅黑" panose="020B0503020204020204" pitchFamily="34" charset="-122"/>
              </a:rPr>
              <a:t>【注</a:t>
            </a: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a:t>
            </a:r>
            <a:endParaRPr lang="en-US" altLang="zh-CN" sz="2400" b="1">
              <a:latin typeface="微软雅黑" panose="020B0503020204020204" pitchFamily="34" charset="-122"/>
              <a:ea typeface="微软雅黑" panose="020B0503020204020204" pitchFamily="34" charset="-122"/>
            </a:endParaRPr>
          </a:p>
        </p:txBody>
      </p:sp>
      <p:sp>
        <p:nvSpPr>
          <p:cNvPr id="4" name="Text Box 46"/>
          <p:cNvSpPr txBox="1">
            <a:spLocks noChangeArrowheads="1"/>
          </p:cNvSpPr>
          <p:nvPr>
            <p:custDataLst>
              <p:tags r:id="rId4"/>
            </p:custDataLst>
          </p:nvPr>
        </p:nvSpPr>
        <p:spPr bwMode="auto">
          <a:xfrm>
            <a:off x="1763688" y="3796568"/>
            <a:ext cx="252992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r>
              <a:rPr lang="en-US" altLang="zh-CN" sz="2800" smtClean="0">
                <a:solidFill>
                  <a:srgbClr val="003300"/>
                </a:solidFill>
                <a:ea typeface="楷体" panose="02010609060101010101" pitchFamily="49" charset="-122"/>
                <a:cs typeface="Times New Roman" panose="02020603050405020304" pitchFamily="18" charset="0"/>
              </a:rPr>
              <a:t>a</a:t>
            </a:r>
            <a:r>
              <a:rPr lang="zh-CN" altLang="en-US" sz="2800">
                <a:solidFill>
                  <a:srgbClr val="003300"/>
                </a:solidFill>
                <a:latin typeface="楷体" panose="02010609060101010101" pitchFamily="49" charset="-122"/>
                <a:ea typeface="楷体" panose="02010609060101010101" pitchFamily="49" charset="-122"/>
              </a:rPr>
              <a:t>与</a:t>
            </a:r>
            <a:r>
              <a:rPr lang="en-US" altLang="zh-CN" sz="2800">
                <a:solidFill>
                  <a:srgbClr val="003300"/>
                </a:solidFill>
                <a:ea typeface="楷体" panose="02010609060101010101" pitchFamily="49" charset="-122"/>
                <a:cs typeface="Times New Roman" panose="02020603050405020304" pitchFamily="18" charset="0"/>
              </a:rPr>
              <a:t>b′</a:t>
            </a:r>
            <a:r>
              <a:rPr lang="zh-CN" altLang="en-US" sz="2800">
                <a:solidFill>
                  <a:srgbClr val="003300"/>
                </a:solidFill>
                <a:latin typeface="楷体" panose="02010609060101010101" pitchFamily="49" charset="-122"/>
                <a:ea typeface="楷体" panose="02010609060101010101" pitchFamily="49" charset="-122"/>
              </a:rPr>
              <a:t>的关系</a:t>
            </a:r>
            <a:r>
              <a:rPr lang="zh-CN" altLang="en-US" sz="2800" smtClean="0">
                <a:solidFill>
                  <a:srgbClr val="003300"/>
                </a:solidFill>
                <a:latin typeface="楷体" panose="02010609060101010101" pitchFamily="49" charset="-122"/>
                <a:ea typeface="楷体" panose="02010609060101010101" pitchFamily="49" charset="-122"/>
              </a:rPr>
              <a:t>？</a:t>
            </a:r>
            <a:endParaRPr lang="zh-CN" altLang="en-US" sz="2800">
              <a:solidFill>
                <a:srgbClr val="003300"/>
              </a:solidFill>
              <a:latin typeface="楷体" panose="02010609060101010101" pitchFamily="49" charset="-122"/>
              <a:ea typeface="楷体" panose="02010609060101010101" pitchFamily="49" charset="-122"/>
            </a:endParaRPr>
          </a:p>
        </p:txBody>
      </p:sp>
      <p:sp>
        <p:nvSpPr>
          <p:cNvPr id="5" name="Text Box 47"/>
          <p:cNvSpPr txBox="1">
            <a:spLocks noChangeArrowheads="1"/>
          </p:cNvSpPr>
          <p:nvPr>
            <p:custDataLst>
              <p:tags r:id="rId5"/>
            </p:custDataLst>
          </p:nvPr>
        </p:nvSpPr>
        <p:spPr bwMode="auto">
          <a:xfrm>
            <a:off x="4623085" y="1173450"/>
            <a:ext cx="213615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r>
              <a:rPr lang="zh-CN" altLang="en-US" sz="2800" smtClean="0">
                <a:solidFill>
                  <a:schemeClr val="accent1">
                    <a:lumMod val="50000"/>
                  </a:schemeClr>
                </a:solidFill>
                <a:latin typeface="微软雅黑" panose="020B0503020204020204" pitchFamily="34" charset="-122"/>
                <a:ea typeface="微软雅黑" panose="020B0503020204020204" pitchFamily="34" charset="-122"/>
              </a:rPr>
              <a:t>同源染色体</a:t>
            </a:r>
            <a:endParaRPr lang="zh-CN" altLang="en-US" sz="2800">
              <a:solidFill>
                <a:schemeClr val="accent1">
                  <a:lumMod val="50000"/>
                </a:schemeClr>
              </a:solidFill>
              <a:latin typeface="微软雅黑" panose="020B0503020204020204" pitchFamily="34" charset="-122"/>
              <a:ea typeface="微软雅黑" panose="020B0503020204020204" pitchFamily="34" charset="-122"/>
            </a:endParaRPr>
          </a:p>
        </p:txBody>
      </p:sp>
      <p:sp>
        <p:nvSpPr>
          <p:cNvPr id="6" name="Text Box 48"/>
          <p:cNvSpPr txBox="1">
            <a:spLocks noChangeArrowheads="1"/>
          </p:cNvSpPr>
          <p:nvPr>
            <p:custDataLst>
              <p:tags r:id="rId6"/>
            </p:custDataLst>
          </p:nvPr>
        </p:nvSpPr>
        <p:spPr bwMode="auto">
          <a:xfrm>
            <a:off x="4499992" y="2312308"/>
            <a:ext cx="238234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r>
              <a:rPr lang="zh-CN" altLang="en-US" sz="2800" smtClean="0">
                <a:solidFill>
                  <a:schemeClr val="accent1">
                    <a:lumMod val="50000"/>
                  </a:schemeClr>
                </a:solidFill>
                <a:latin typeface="微软雅黑" panose="020B0503020204020204" pitchFamily="34" charset="-122"/>
                <a:ea typeface="微软雅黑" panose="020B0503020204020204" pitchFamily="34" charset="-122"/>
              </a:rPr>
              <a:t>非同源染色体</a:t>
            </a:r>
            <a:endParaRPr lang="zh-CN" altLang="en-US" sz="2800">
              <a:solidFill>
                <a:srgbClr val="FF0000"/>
              </a:solidFill>
              <a:ea typeface="楷体_GB2312" panose="02010609030101010101" pitchFamily="49" charset="-122"/>
            </a:endParaRPr>
          </a:p>
        </p:txBody>
      </p:sp>
      <p:sp>
        <p:nvSpPr>
          <p:cNvPr id="7" name="Text Box 49"/>
          <p:cNvSpPr txBox="1">
            <a:spLocks noChangeArrowheads="1"/>
          </p:cNvSpPr>
          <p:nvPr>
            <p:custDataLst>
              <p:tags r:id="rId7"/>
            </p:custDataLst>
          </p:nvPr>
        </p:nvSpPr>
        <p:spPr bwMode="auto">
          <a:xfrm>
            <a:off x="4525913" y="3390260"/>
            <a:ext cx="23823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r>
              <a:rPr lang="zh-CN" altLang="en-US" sz="2800" smtClean="0">
                <a:solidFill>
                  <a:schemeClr val="accent1">
                    <a:lumMod val="50000"/>
                  </a:schemeClr>
                </a:solidFill>
                <a:latin typeface="微软雅黑" panose="020B0503020204020204" pitchFamily="34" charset="-122"/>
                <a:ea typeface="微软雅黑" panose="020B0503020204020204" pitchFamily="34" charset="-122"/>
              </a:rPr>
              <a:t>姐妹染色单体</a:t>
            </a:r>
            <a:endParaRPr lang="zh-CN" altLang="en-US" sz="2800">
              <a:solidFill>
                <a:srgbClr val="FF0000"/>
              </a:solidFill>
              <a:ea typeface="楷体_GB2312" panose="02010609030101010101" pitchFamily="49" charset="-122"/>
            </a:endParaRPr>
          </a:p>
        </p:txBody>
      </p:sp>
      <p:sp>
        <p:nvSpPr>
          <p:cNvPr id="8" name="Text Box 50"/>
          <p:cNvSpPr txBox="1">
            <a:spLocks noChangeArrowheads="1"/>
          </p:cNvSpPr>
          <p:nvPr>
            <p:custDataLst>
              <p:tags r:id="rId8"/>
            </p:custDataLst>
          </p:nvPr>
        </p:nvSpPr>
        <p:spPr bwMode="auto">
          <a:xfrm>
            <a:off x="2843808" y="4291802"/>
            <a:ext cx="511256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b="1">
                <a:solidFill>
                  <a:schemeClr val="tx1"/>
                </a:solidFill>
                <a:latin typeface="Times New Roman" panose="02020603050405020304" pitchFamily="18" charset="0"/>
                <a:ea typeface="华文中宋" panose="02010600040101010101" pitchFamily="2" charset="-122"/>
              </a:defRPr>
            </a:lvl1pPr>
            <a:lvl2pPr marL="742950" indent="-285750" eaLnBrk="0" hangingPunct="0">
              <a:defRPr sz="3600" b="1">
                <a:solidFill>
                  <a:schemeClr val="tx1"/>
                </a:solidFill>
                <a:latin typeface="Times New Roman" panose="02020603050405020304" pitchFamily="18" charset="0"/>
                <a:ea typeface="华文中宋" panose="02010600040101010101" pitchFamily="2" charset="-122"/>
              </a:defRPr>
            </a:lvl2pPr>
            <a:lvl3pPr marL="1143000" indent="-228600" eaLnBrk="0" hangingPunct="0">
              <a:defRPr sz="3600" b="1">
                <a:solidFill>
                  <a:schemeClr val="tx1"/>
                </a:solidFill>
                <a:latin typeface="Times New Roman" panose="02020603050405020304" pitchFamily="18" charset="0"/>
                <a:ea typeface="华文中宋" panose="02010600040101010101" pitchFamily="2" charset="-122"/>
              </a:defRPr>
            </a:lvl3pPr>
            <a:lvl4pPr marL="1600200" indent="-228600" eaLnBrk="0" hangingPunct="0">
              <a:defRPr sz="3600" b="1">
                <a:solidFill>
                  <a:schemeClr val="tx1"/>
                </a:solidFill>
                <a:latin typeface="Times New Roman" panose="02020603050405020304" pitchFamily="18" charset="0"/>
                <a:ea typeface="华文中宋" panose="02010600040101010101" pitchFamily="2" charset="-122"/>
              </a:defRPr>
            </a:lvl4pPr>
            <a:lvl5pPr marL="2057400" indent="-228600" eaLnBrk="0" hangingPunct="0">
              <a:defRPr sz="36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sz="3600" b="1">
                <a:solidFill>
                  <a:schemeClr val="tx1"/>
                </a:solidFill>
                <a:latin typeface="Times New Roman" panose="02020603050405020304" pitchFamily="18" charset="0"/>
                <a:ea typeface="华文中宋" panose="02010600040101010101" pitchFamily="2" charset="-122"/>
              </a:defRPr>
            </a:lvl9pPr>
          </a:lstStyle>
          <a:p>
            <a:pPr eaLnBrk="1" hangingPunct="1"/>
            <a:r>
              <a:rPr lang="zh-CN" altLang="en-US" sz="2800" smtClean="0">
                <a:solidFill>
                  <a:schemeClr val="accent1">
                    <a:lumMod val="50000"/>
                  </a:schemeClr>
                </a:solidFill>
                <a:latin typeface="微软雅黑" panose="020B0503020204020204" pitchFamily="34" charset="-122"/>
                <a:ea typeface="微软雅黑" panose="020B0503020204020204" pitchFamily="34" charset="-122"/>
              </a:rPr>
              <a:t>同源染色体</a:t>
            </a:r>
            <a:r>
              <a:rPr lang="zh-CN" altLang="en-US" sz="2800">
                <a:solidFill>
                  <a:schemeClr val="accent1">
                    <a:lumMod val="50000"/>
                  </a:schemeClr>
                </a:solidFill>
                <a:latin typeface="微软雅黑" panose="020B0503020204020204" pitchFamily="34" charset="-122"/>
                <a:ea typeface="微软雅黑" panose="020B0503020204020204" pitchFamily="34" charset="-122"/>
              </a:rPr>
              <a:t>的</a:t>
            </a:r>
            <a:r>
              <a:rPr lang="zh-CN" altLang="en-US" sz="2800" smtClean="0">
                <a:solidFill>
                  <a:schemeClr val="accent1">
                    <a:lumMod val="50000"/>
                  </a:schemeClr>
                </a:solidFill>
                <a:latin typeface="微软雅黑" panose="020B0503020204020204" pitchFamily="34" charset="-122"/>
                <a:ea typeface="微软雅黑" panose="020B0503020204020204" pitchFamily="34" charset="-122"/>
              </a:rPr>
              <a:t>非姐妹染色单体</a:t>
            </a:r>
            <a:endParaRPr lang="zh-CN" altLang="en-US" sz="2800">
              <a:solidFill>
                <a:schemeClr val="accent1">
                  <a:lumMod val="50000"/>
                </a:schemeClr>
              </a:solidFill>
              <a:latin typeface="微软雅黑" panose="020B0503020204020204" pitchFamily="34" charset="-122"/>
              <a:ea typeface="微软雅黑" panose="020B0503020204020204" pitchFamily="34" charset="-122"/>
            </a:endParaRPr>
          </a:p>
        </p:txBody>
      </p:sp>
      <p:graphicFrame>
        <p:nvGraphicFramePr>
          <p:cNvPr id="9" name="Object 56"/>
          <p:cNvGraphicFramePr>
            <a:graphicFrameLocks noChangeAspect="1"/>
          </p:cNvGraphicFramePr>
          <p:nvPr>
            <p:custDataLst>
              <p:tags r:id="rId9"/>
            </p:custDataLst>
          </p:nvPr>
        </p:nvGraphicFramePr>
        <p:xfrm>
          <a:off x="107504" y="857250"/>
          <a:ext cx="3581400" cy="2932113"/>
        </p:xfrm>
        <a:graphic>
          <a:graphicData uri="http://schemas.openxmlformats.org/presentationml/2006/ole">
            <mc:AlternateContent xmlns:mc="http://schemas.openxmlformats.org/markup-compatibility/2006">
              <mc:Choice xmlns:v="urn:schemas-microsoft-com:vml" Requires="v">
                <p:oleObj spid="_x0000_s1042" r:id="rId15" imgW="6197600" imgH="6210300" progId="Photoshop.Image.6">
                  <p:embed/>
                </p:oleObj>
              </mc:Choice>
              <mc:Fallback>
                <p:oleObj r:id="rId15" imgW="6197600" imgH="6210300" progId="Photoshop.Image.6">
                  <p:embed/>
                  <p:pic>
                    <p:nvPicPr>
                      <p:cNvPr id="0" name="OLE substitute image"/>
                      <p:cNvPicPr/>
                      <p:nvPr/>
                    </p:nvPicPr>
                    <p:blipFill>
                      <a:blip r:embed="rId16">
                        <a:lum bright="-14000" contrast="40000"/>
                        <a:extLst>
                          <a:ext uri="{28A0092B-C50C-407E-A947-70E740481C1C}">
                            <a14:useLocalDpi xmlns:a14="http://schemas.microsoft.com/office/drawing/2010/main" val="0"/>
                          </a:ext>
                        </a:extLst>
                      </a:blip>
                      <a:stretch>
                        <a:fillRect/>
                      </a:stretch>
                    </p:blipFill>
                    <p:spPr>
                      <a:xfrm>
                        <a:off x="107504" y="857250"/>
                        <a:ext cx="3581400" cy="2932113"/>
                      </a:xfrm>
                      <a:prstGeom prst="rect">
                        <a:avLst/>
                      </a:prstGeom>
                      <a:noFill/>
                      <a:ln>
                        <a:noFill/>
                      </a:ln>
                      <a:effectLst/>
                    </p:spPr>
                  </p:pic>
                </p:oleObj>
              </mc:Fallback>
            </mc:AlternateContent>
          </a:graphicData>
        </a:graphic>
      </p:graphicFrame>
      <p:sp>
        <p:nvSpPr>
          <p:cNvPr id="2" name="矩形 1"/>
          <p:cNvSpPr/>
          <p:nvPr>
            <p:custDataLst>
              <p:tags r:id="rId10"/>
            </p:custDataLst>
          </p:nvPr>
        </p:nvSpPr>
        <p:spPr>
          <a:xfrm>
            <a:off x="3770402" y="689717"/>
            <a:ext cx="2486578" cy="523220"/>
          </a:xfrm>
          <a:prstGeom prst="rect">
            <a:avLst/>
          </a:prstGeom>
        </p:spPr>
        <p:txBody>
          <a:bodyPr wrap="none">
            <a:spAutoFit/>
          </a:bodyPr>
          <a:lstStyle/>
          <a:p>
            <a:pPr eaLnBrk="1" hangingPunct="1"/>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A</a:t>
            </a:r>
            <a:r>
              <a:rPr lang="zh-CN" altLang="en-US" sz="2800" b="1">
                <a:solidFill>
                  <a:srgbClr val="003300"/>
                </a:solidFill>
                <a:latin typeface="楷体" panose="02010609060101010101" pitchFamily="49" charset="-122"/>
                <a:ea typeface="楷体" panose="02010609060101010101" pitchFamily="49" charset="-122"/>
              </a:rPr>
              <a:t>与</a:t>
            </a:r>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B</a:t>
            </a:r>
            <a:r>
              <a:rPr lang="zh-CN" altLang="en-US" sz="2800" b="1">
                <a:solidFill>
                  <a:srgbClr val="003300"/>
                </a:solidFill>
                <a:latin typeface="楷体" panose="02010609060101010101" pitchFamily="49" charset="-122"/>
                <a:ea typeface="楷体" panose="02010609060101010101" pitchFamily="49" charset="-122"/>
              </a:rPr>
              <a:t>的关系？</a:t>
            </a:r>
          </a:p>
        </p:txBody>
      </p:sp>
      <p:sp>
        <p:nvSpPr>
          <p:cNvPr id="3" name="矩形 2"/>
          <p:cNvSpPr/>
          <p:nvPr>
            <p:custDataLst>
              <p:tags r:id="rId11"/>
            </p:custDataLst>
          </p:nvPr>
        </p:nvSpPr>
        <p:spPr>
          <a:xfrm>
            <a:off x="3787170" y="1851670"/>
            <a:ext cx="2507418" cy="523220"/>
          </a:xfrm>
          <a:prstGeom prst="rect">
            <a:avLst/>
          </a:prstGeom>
        </p:spPr>
        <p:txBody>
          <a:bodyPr wrap="none">
            <a:spAutoFit/>
          </a:bodyPr>
          <a:lstStyle/>
          <a:p>
            <a:pPr eaLnBrk="1" hangingPunct="1"/>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A</a:t>
            </a:r>
            <a:r>
              <a:rPr lang="zh-CN" altLang="en-US" sz="2800" b="1">
                <a:solidFill>
                  <a:srgbClr val="003300"/>
                </a:solidFill>
                <a:latin typeface="楷体" panose="02010609060101010101" pitchFamily="49" charset="-122"/>
                <a:ea typeface="楷体" panose="02010609060101010101" pitchFamily="49" charset="-122"/>
              </a:rPr>
              <a:t>与</a:t>
            </a:r>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C</a:t>
            </a:r>
            <a:r>
              <a:rPr lang="zh-CN" altLang="en-US" sz="2800" b="1">
                <a:solidFill>
                  <a:srgbClr val="003300"/>
                </a:solidFill>
                <a:latin typeface="楷体" panose="02010609060101010101" pitchFamily="49" charset="-122"/>
                <a:ea typeface="楷体" panose="02010609060101010101" pitchFamily="49" charset="-122"/>
              </a:rPr>
              <a:t>的关系？</a:t>
            </a:r>
          </a:p>
        </p:txBody>
      </p:sp>
      <p:sp>
        <p:nvSpPr>
          <p:cNvPr id="10" name="矩形 9"/>
          <p:cNvSpPr/>
          <p:nvPr>
            <p:custDataLst>
              <p:tags r:id="rId12"/>
            </p:custDataLst>
          </p:nvPr>
        </p:nvSpPr>
        <p:spPr>
          <a:xfrm>
            <a:off x="3491880" y="2974167"/>
            <a:ext cx="2448106" cy="523220"/>
          </a:xfrm>
          <a:prstGeom prst="rect">
            <a:avLst/>
          </a:prstGeom>
        </p:spPr>
        <p:txBody>
          <a:bodyPr wrap="none">
            <a:spAutoFit/>
          </a:bodyPr>
          <a:lstStyle/>
          <a:p>
            <a:pPr eaLnBrk="1" hangingPunct="1"/>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a</a:t>
            </a:r>
            <a:r>
              <a:rPr lang="zh-CN" altLang="en-US" sz="2800" b="1">
                <a:solidFill>
                  <a:srgbClr val="003300"/>
                </a:solidFill>
                <a:latin typeface="楷体" panose="02010609060101010101" pitchFamily="49" charset="-122"/>
                <a:ea typeface="楷体" panose="02010609060101010101" pitchFamily="49" charset="-122"/>
              </a:rPr>
              <a:t>与</a:t>
            </a:r>
            <a:r>
              <a:rPr lang="en-US" altLang="zh-CN" sz="2800" b="1">
                <a:solidFill>
                  <a:srgbClr val="003300"/>
                </a:solidFill>
                <a:latin typeface="Times New Roman" panose="02020603050405020304" pitchFamily="18" charset="0"/>
                <a:ea typeface="楷体" panose="02010609060101010101" pitchFamily="49" charset="-122"/>
                <a:cs typeface="Times New Roman" panose="02020603050405020304" pitchFamily="18" charset="0"/>
              </a:rPr>
              <a:t>a′</a:t>
            </a:r>
            <a:r>
              <a:rPr lang="zh-CN" altLang="en-US" sz="2800" b="1">
                <a:solidFill>
                  <a:srgbClr val="003300"/>
                </a:solidFill>
                <a:latin typeface="楷体" panose="02010609060101010101" pitchFamily="49" charset="-122"/>
                <a:ea typeface="楷体" panose="02010609060101010101" pitchFamily="49" charset="-122"/>
              </a:rPr>
              <a:t>的关系？</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2" grpId="0"/>
      <p:bldP spid="3"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图片 8" descr="图片3.png"/>
          <p:cNvPicPr>
            <a:picLocks noChangeAspect="1" noChangeArrowheads="1"/>
          </p:cNvPicPr>
          <p:nvPr>
            <p:custDataLst>
              <p:tags r:id="rId1"/>
            </p:custDataLst>
          </p:nvPr>
        </p:nvPicPr>
        <p:blipFill>
          <a:blip r:embed="rId15">
            <a:extLst>
              <a:ext uri="{28A0092B-C50C-407E-A947-70E740481C1C}">
                <a14:useLocalDpi xmlns:a14="http://schemas.microsoft.com/office/drawing/2010/main" val="0"/>
              </a:ext>
            </a:extLst>
          </a:blip>
          <a:stretch>
            <a:fillRect/>
          </a:stretch>
        </p:blipFill>
        <p:spPr bwMode="auto">
          <a:xfrm>
            <a:off x="3399348" y="2375395"/>
            <a:ext cx="2214563" cy="221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1" name="图片 9" descr="图片3.png"/>
          <p:cNvPicPr>
            <a:picLocks noChangeAspect="1" noChangeArrowheads="1"/>
          </p:cNvPicPr>
          <p:nvPr>
            <p:custDataLst>
              <p:tags r:id="rId2"/>
            </p:custDataLst>
          </p:nvPr>
        </p:nvPicPr>
        <p:blipFill>
          <a:blip r:embed="rId15">
            <a:extLst>
              <a:ext uri="{28A0092B-C50C-407E-A947-70E740481C1C}">
                <a14:useLocalDpi xmlns:a14="http://schemas.microsoft.com/office/drawing/2010/main" val="0"/>
              </a:ext>
            </a:extLst>
          </a:blip>
          <a:stretch>
            <a:fillRect/>
          </a:stretch>
        </p:blipFill>
        <p:spPr bwMode="auto">
          <a:xfrm>
            <a:off x="3327911" y="446583"/>
            <a:ext cx="1785937" cy="1785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6" name="图片 7" descr="图片3.png"/>
          <p:cNvPicPr>
            <a:picLocks noChangeAspect="1" noChangeArrowheads="1"/>
          </p:cNvPicPr>
          <p:nvPr>
            <p:custDataLst>
              <p:tags r:id="rId3"/>
            </p:custDataLst>
          </p:nvPr>
        </p:nvPicPr>
        <p:blipFill>
          <a:blip r:embed="rId16">
            <a:extLst>
              <a:ext uri="{28A0092B-C50C-407E-A947-70E740481C1C}">
                <a14:useLocalDpi xmlns:a14="http://schemas.microsoft.com/office/drawing/2010/main" val="0"/>
              </a:ext>
            </a:extLst>
          </a:blip>
          <a:stretch>
            <a:fillRect/>
          </a:stretch>
        </p:blipFill>
        <p:spPr bwMode="auto">
          <a:xfrm>
            <a:off x="2470661" y="1946770"/>
            <a:ext cx="12922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8" name="矩形 16"/>
          <p:cNvSpPr>
            <a:spLocks noChangeArrowheads="1"/>
          </p:cNvSpPr>
          <p:nvPr>
            <p:custDataLst>
              <p:tags r:id="rId4"/>
            </p:custDataLst>
          </p:nvPr>
        </p:nvSpPr>
        <p:spPr bwMode="auto">
          <a:xfrm>
            <a:off x="5579564" y="315072"/>
            <a:ext cx="331291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latin typeface="微软雅黑" panose="020B0503020204020204" pitchFamily="34" charset="-122"/>
                <a:ea typeface="微软雅黑" panose="020B0503020204020204" pitchFamily="34" charset="-122"/>
              </a:rPr>
              <a:t>     </a:t>
            </a:r>
            <a:r>
              <a:rPr lang="zh-CN" altLang="en-US" sz="2400" smtClean="0">
                <a:solidFill>
                  <a:srgbClr val="C00000"/>
                </a:solidFill>
                <a:latin typeface="微软雅黑" panose="020B0503020204020204" pitchFamily="34" charset="-122"/>
                <a:ea typeface="微软雅黑" panose="020B0503020204020204" pitchFamily="34" charset="-122"/>
              </a:rPr>
              <a:t>大小相同的染色体不一定是同源染色体</a:t>
            </a:r>
            <a:endParaRPr lang="en-US" altLang="zh-CN" sz="2400">
              <a:solidFill>
                <a:srgbClr val="C00000"/>
              </a:solidFill>
              <a:latin typeface="微软雅黑" panose="020B0503020204020204" pitchFamily="34" charset="-122"/>
              <a:ea typeface="微软雅黑" panose="020B0503020204020204" pitchFamily="34" charset="-122"/>
            </a:endParaRPr>
          </a:p>
        </p:txBody>
      </p:sp>
      <p:sp>
        <p:nvSpPr>
          <p:cNvPr id="12299" name="TextBox 26"/>
          <p:cNvSpPr txBox="1">
            <a:spLocks noChangeArrowheads="1"/>
          </p:cNvSpPr>
          <p:nvPr>
            <p:custDataLst>
              <p:tags r:id="rId5"/>
            </p:custDataLst>
          </p:nvPr>
        </p:nvSpPr>
        <p:spPr bwMode="auto">
          <a:xfrm>
            <a:off x="3970848" y="1089520"/>
            <a:ext cx="57150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800" b="1"/>
              <a:t>02</a:t>
            </a:r>
            <a:endParaRPr lang="zh-CN" altLang="en-US" sz="2800" b="1"/>
          </a:p>
        </p:txBody>
      </p:sp>
      <p:sp>
        <p:nvSpPr>
          <p:cNvPr id="12300" name="TextBox 27"/>
          <p:cNvSpPr txBox="1">
            <a:spLocks noChangeArrowheads="1"/>
          </p:cNvSpPr>
          <p:nvPr>
            <p:custDataLst>
              <p:tags r:id="rId6"/>
            </p:custDataLst>
          </p:nvPr>
        </p:nvSpPr>
        <p:spPr bwMode="auto">
          <a:xfrm>
            <a:off x="2827848" y="2303958"/>
            <a:ext cx="57150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800" b="1"/>
              <a:t>03</a:t>
            </a:r>
            <a:endParaRPr lang="zh-CN" altLang="en-US" sz="2800" b="1"/>
          </a:p>
        </p:txBody>
      </p:sp>
      <p:sp>
        <p:nvSpPr>
          <p:cNvPr id="12301" name="TextBox 28"/>
          <p:cNvSpPr txBox="1">
            <a:spLocks noChangeArrowheads="1"/>
          </p:cNvSpPr>
          <p:nvPr>
            <p:custDataLst>
              <p:tags r:id="rId7"/>
            </p:custDataLst>
          </p:nvPr>
        </p:nvSpPr>
        <p:spPr bwMode="auto">
          <a:xfrm>
            <a:off x="4185161" y="3232645"/>
            <a:ext cx="57150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800" b="1"/>
              <a:t>04</a:t>
            </a:r>
            <a:endParaRPr lang="zh-CN" altLang="en-US" sz="2800" b="1"/>
          </a:p>
        </p:txBody>
      </p:sp>
      <p:pic>
        <p:nvPicPr>
          <p:cNvPr id="12302" name="图片 29" descr="未tf awe标题-1.png"/>
          <p:cNvPicPr>
            <a:picLocks noChangeAspect="1" noChangeArrowheads="1"/>
          </p:cNvPicPr>
          <p:nvPr>
            <p:custDataLst>
              <p:tags r:id="rId8"/>
            </p:custDataLst>
          </p:nvPr>
        </p:nvPicPr>
        <p:blipFill>
          <a:blip r:embed="rId1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03" name="矩形 30"/>
          <p:cNvSpPr>
            <a:spLocks noChangeArrowheads="1"/>
          </p:cNvSpPr>
          <p:nvPr>
            <p:custDataLst>
              <p:tags r:id="rId9"/>
            </p:custDataLst>
          </p:nvPr>
        </p:nvSpPr>
        <p:spPr bwMode="auto">
          <a:xfrm>
            <a:off x="714375" y="183504"/>
            <a:ext cx="16065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a:latin typeface="微软雅黑" panose="020B0503020204020204" pitchFamily="34" charset="-122"/>
                <a:ea typeface="微软雅黑" panose="020B0503020204020204" pitchFamily="34" charset="-122"/>
              </a:rPr>
              <a:t>【注</a:t>
            </a:r>
            <a:r>
              <a:rPr lang="en-US" altLang="zh-CN" sz="2400" b="1">
                <a:latin typeface="微软雅黑" panose="020B0503020204020204" pitchFamily="34" charset="-122"/>
                <a:ea typeface="微软雅黑" panose="020B0503020204020204" pitchFamily="34" charset="-122"/>
              </a:rPr>
              <a:t>2-4</a:t>
            </a:r>
            <a:r>
              <a:rPr lang="zh-CN" altLang="en-US" sz="2400" b="1">
                <a:latin typeface="微软雅黑" panose="020B0503020204020204" pitchFamily="34" charset="-122"/>
                <a:ea typeface="微软雅黑" panose="020B0503020204020204" pitchFamily="34" charset="-122"/>
              </a:rPr>
              <a:t>】</a:t>
            </a:r>
          </a:p>
        </p:txBody>
      </p:sp>
      <p:sp>
        <p:nvSpPr>
          <p:cNvPr id="2" name="TextBox 1"/>
          <p:cNvSpPr txBox="1"/>
          <p:nvPr>
            <p:custDataLst>
              <p:tags r:id="rId10"/>
            </p:custDataLst>
          </p:nvPr>
        </p:nvSpPr>
        <p:spPr>
          <a:xfrm>
            <a:off x="5102016" y="1089520"/>
            <a:ext cx="3864794" cy="1569660"/>
          </a:xfrm>
          <a:prstGeom prst="rect">
            <a:avLst/>
          </a:prstGeom>
          <a:noFill/>
        </p:spPr>
        <p:txBody>
          <a:bodyPr wrap="square" rtlCol="0">
            <a:spAutoFit/>
          </a:bodyPr>
          <a:lstStyle/>
          <a:p>
            <a:r>
              <a:rPr lang="zh-CN" altLang="en-US" sz="2400" smtClean="0">
                <a:latin typeface="楷体" panose="02010609060101010101" pitchFamily="49" charset="-122"/>
                <a:ea typeface="楷体" panose="02010609060101010101" pitchFamily="49" charset="-122"/>
              </a:rPr>
              <a:t>     如着丝点断裂后形成的两条染色体，因不是一条来自父方，一条来自母方，所以不叫同源染色体。</a:t>
            </a:r>
            <a:endParaRPr lang="zh-CN" altLang="en-US" sz="2400">
              <a:latin typeface="楷体" panose="02010609060101010101" pitchFamily="49" charset="-122"/>
              <a:ea typeface="楷体" panose="02010609060101010101" pitchFamily="49" charset="-122"/>
            </a:endParaRPr>
          </a:p>
        </p:txBody>
      </p:sp>
      <p:sp>
        <p:nvSpPr>
          <p:cNvPr id="23" name="矩形 16"/>
          <p:cNvSpPr>
            <a:spLocks noChangeArrowheads="1"/>
          </p:cNvSpPr>
          <p:nvPr>
            <p:custDataLst>
              <p:tags r:id="rId11"/>
            </p:custDataLst>
          </p:nvPr>
        </p:nvSpPr>
        <p:spPr bwMode="auto">
          <a:xfrm>
            <a:off x="114600" y="3389629"/>
            <a:ext cx="36209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latin typeface="微软雅黑" panose="020B0503020204020204" pitchFamily="34" charset="-122"/>
                <a:ea typeface="微软雅黑" panose="020B0503020204020204" pitchFamily="34" charset="-122"/>
              </a:rPr>
              <a:t>      </a:t>
            </a:r>
            <a:r>
              <a:rPr lang="zh-CN" altLang="en-US" sz="2400" smtClean="0">
                <a:solidFill>
                  <a:srgbClr val="C00000"/>
                </a:solidFill>
                <a:latin typeface="微软雅黑" panose="020B0503020204020204" pitchFamily="34" charset="-122"/>
                <a:ea typeface="微软雅黑" panose="020B0503020204020204" pitchFamily="34" charset="-122"/>
              </a:rPr>
              <a:t>但</a:t>
            </a:r>
            <a:r>
              <a:rPr lang="zh-CN" altLang="en-US" sz="2400">
                <a:solidFill>
                  <a:srgbClr val="C00000"/>
                </a:solidFill>
                <a:latin typeface="微软雅黑" panose="020B0503020204020204" pitchFamily="34" charset="-122"/>
                <a:ea typeface="微软雅黑" panose="020B0503020204020204" pitchFamily="34" charset="-122"/>
              </a:rPr>
              <a:t>只要联会的两</a:t>
            </a:r>
            <a:r>
              <a:rPr lang="zh-CN" altLang="en-US" sz="2400" smtClean="0">
                <a:solidFill>
                  <a:srgbClr val="C00000"/>
                </a:solidFill>
                <a:latin typeface="微软雅黑" panose="020B0503020204020204" pitchFamily="34" charset="-122"/>
                <a:ea typeface="微软雅黑" panose="020B0503020204020204" pitchFamily="34" charset="-122"/>
              </a:rPr>
              <a:t>条</a:t>
            </a:r>
            <a:endParaRPr lang="en-US" altLang="zh-CN" sz="2400" smtClean="0">
              <a:solidFill>
                <a:srgbClr val="C00000"/>
              </a:solidFill>
              <a:latin typeface="微软雅黑" panose="020B0503020204020204" pitchFamily="34" charset="-122"/>
              <a:ea typeface="微软雅黑" panose="020B0503020204020204" pitchFamily="34" charset="-122"/>
            </a:endParaRPr>
          </a:p>
          <a:p>
            <a:pPr eaLnBrk="1" hangingPunct="1">
              <a:spcBef>
                <a:spcPct val="0"/>
              </a:spcBef>
              <a:buFont typeface="Arial" panose="020B0604020202020204" pitchFamily="34" charset="0"/>
              <a:buNone/>
            </a:pPr>
            <a:r>
              <a:rPr lang="zh-CN" altLang="en-US" sz="2400" smtClean="0">
                <a:solidFill>
                  <a:srgbClr val="C00000"/>
                </a:solidFill>
                <a:latin typeface="微软雅黑" panose="020B0503020204020204" pitchFamily="34" charset="-122"/>
                <a:ea typeface="微软雅黑" panose="020B0503020204020204" pitchFamily="34" charset="-122"/>
              </a:rPr>
              <a:t>染色体</a:t>
            </a:r>
            <a:r>
              <a:rPr lang="zh-CN" altLang="en-US" sz="2400">
                <a:solidFill>
                  <a:srgbClr val="C00000"/>
                </a:solidFill>
                <a:latin typeface="微软雅黑" panose="020B0503020204020204" pitchFamily="34" charset="-122"/>
                <a:ea typeface="微软雅黑" panose="020B0503020204020204" pitchFamily="34" charset="-122"/>
              </a:rPr>
              <a:t>不管大小、形状是否相同都叫同源染色体</a:t>
            </a:r>
            <a:endParaRPr lang="en-US" altLang="zh-CN" sz="2400">
              <a:solidFill>
                <a:srgbClr val="C00000"/>
              </a:solidFill>
              <a:latin typeface="微软雅黑" panose="020B0503020204020204" pitchFamily="34" charset="-122"/>
              <a:ea typeface="微软雅黑" panose="020B0503020204020204" pitchFamily="34" charset="-122"/>
            </a:endParaRPr>
          </a:p>
        </p:txBody>
      </p:sp>
      <p:sp>
        <p:nvSpPr>
          <p:cNvPr id="3" name="TextBox 2"/>
          <p:cNvSpPr txBox="1"/>
          <p:nvPr>
            <p:custDataLst>
              <p:tags r:id="rId12"/>
            </p:custDataLst>
          </p:nvPr>
        </p:nvSpPr>
        <p:spPr>
          <a:xfrm>
            <a:off x="5436013" y="2787510"/>
            <a:ext cx="3672408" cy="2306955"/>
          </a:xfrm>
          <a:prstGeom prst="rect">
            <a:avLst/>
          </a:prstGeom>
          <a:noFill/>
        </p:spPr>
        <p:txBody>
          <a:bodyPr wrap="square" rtlCol="0">
            <a:spAutoFit/>
          </a:bodyPr>
          <a:lstStyle/>
          <a:p>
            <a:pPr algn="ctr"/>
            <a:r>
              <a:rPr lang="zh-CN" altLang="en-US" sz="2400" smtClean="0">
                <a:solidFill>
                  <a:srgbClr val="C00000"/>
                </a:solidFill>
                <a:latin typeface="微软雅黑" panose="020B0503020204020204" pitchFamily="34" charset="-122"/>
                <a:ea typeface="微软雅黑" panose="020B0503020204020204" pitchFamily="34" charset="-122"/>
              </a:rPr>
              <a:t>复制前后不影响</a:t>
            </a:r>
          </a:p>
          <a:p>
            <a:pPr algn="ctr"/>
            <a:r>
              <a:rPr lang="zh-CN" altLang="en-US" sz="2400" smtClean="0">
                <a:solidFill>
                  <a:srgbClr val="C00000"/>
                </a:solidFill>
                <a:latin typeface="微软雅黑" panose="020B0503020204020204" pitchFamily="34" charset="-122"/>
                <a:ea typeface="微软雅黑" panose="020B0503020204020204" pitchFamily="34" charset="-122"/>
              </a:rPr>
              <a:t>同源染色体关系</a:t>
            </a:r>
            <a:r>
              <a:rPr lang="zh-CN" altLang="en-US" sz="2400" smtClean="0">
                <a:latin typeface="楷体" panose="02010609060101010101" pitchFamily="49" charset="-122"/>
                <a:ea typeface="楷体" panose="02010609060101010101" pitchFamily="49" charset="-122"/>
              </a:rPr>
              <a:t>    </a:t>
            </a:r>
          </a:p>
          <a:p>
            <a:r>
              <a:rPr lang="zh-CN" altLang="en-US" sz="2400" b="1" smtClean="0">
                <a:solidFill>
                  <a:srgbClr val="003300"/>
                </a:solidFill>
                <a:latin typeface="楷体" panose="02010609060101010101" pitchFamily="49" charset="-122"/>
                <a:ea typeface="楷体" panose="02010609060101010101" pitchFamily="49" charset="-122"/>
              </a:rPr>
              <a:t>同源染色体</a:t>
            </a:r>
            <a:r>
              <a:rPr lang="zh-CN" altLang="en-US" sz="2400" b="1">
                <a:solidFill>
                  <a:srgbClr val="003300"/>
                </a:solidFill>
                <a:latin typeface="楷体" panose="02010609060101010101" pitchFamily="49" charset="-122"/>
                <a:ea typeface="楷体" panose="02010609060101010101" pitchFamily="49" charset="-122"/>
              </a:rPr>
              <a:t>既可以是复制之前（不含染色单体），也可以是复制之后（含染色单体）。</a:t>
            </a:r>
          </a:p>
        </p:txBody>
      </p:sp>
      <p:pic>
        <p:nvPicPr>
          <p:cNvPr id="14" name="图片 13"/>
          <p:cNvPicPr>
            <a:picLocks noChangeAspect="1"/>
          </p:cNvPicPr>
          <p:nvPr>
            <p:custDataLst>
              <p:tags r:id="rId13"/>
            </p:custDataLst>
          </p:nvPr>
        </p:nvPicPr>
        <p:blipFill>
          <a:blip r:embed="rId18">
            <a:extLst>
              <a:ext uri="{28A0092B-C50C-407E-A947-70E740481C1C}">
                <a14:useLocalDpi xmlns:a14="http://schemas.microsoft.com/office/drawing/2010/main" val="0"/>
              </a:ext>
            </a:extLst>
          </a:blip>
          <a:stretch>
            <a:fillRect/>
          </a:stretch>
        </p:blipFill>
        <p:spPr>
          <a:xfrm>
            <a:off x="578027" y="685800"/>
            <a:ext cx="1347024" cy="2448000"/>
          </a:xfrm>
          <a:prstGeom prst="rect">
            <a:avLst/>
          </a:prstGeom>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299"/>
                                        </p:tgtEl>
                                        <p:attrNameLst>
                                          <p:attrName>style.visibility</p:attrName>
                                        </p:attrNameLst>
                                      </p:cBhvr>
                                      <p:to>
                                        <p:strVal val="visible"/>
                                      </p:to>
                                    </p:set>
                                    <p:anim calcmode="lin" valueType="num">
                                      <p:cBhvr>
                                        <p:cTn id="7" dur="500" fill="hold"/>
                                        <p:tgtEl>
                                          <p:spTgt spid="12299"/>
                                        </p:tgtEl>
                                        <p:attrNameLst>
                                          <p:attrName>ppt_w</p:attrName>
                                        </p:attrNameLst>
                                      </p:cBhvr>
                                      <p:tavLst>
                                        <p:tav tm="0">
                                          <p:val>
                                            <p:fltVal val="0"/>
                                          </p:val>
                                        </p:tav>
                                        <p:tav tm="100000">
                                          <p:val>
                                            <p:strVal val="#ppt_w"/>
                                          </p:val>
                                        </p:tav>
                                      </p:tavLst>
                                    </p:anim>
                                    <p:anim calcmode="lin" valueType="num">
                                      <p:cBhvr>
                                        <p:cTn id="8" dur="500" fill="hold"/>
                                        <p:tgtEl>
                                          <p:spTgt spid="12299"/>
                                        </p:tgtEl>
                                        <p:attrNameLst>
                                          <p:attrName>ppt_h</p:attrName>
                                        </p:attrNameLst>
                                      </p:cBhvr>
                                      <p:tavLst>
                                        <p:tav tm="0">
                                          <p:val>
                                            <p:fltVal val="0"/>
                                          </p:val>
                                        </p:tav>
                                        <p:tav tm="100000">
                                          <p:val>
                                            <p:strVal val="#ppt_h"/>
                                          </p:val>
                                        </p:tav>
                                      </p:tavLst>
                                    </p:anim>
                                    <p:animEffect transition="in" filter="fade">
                                      <p:cBhvr>
                                        <p:cTn id="9" dur="500"/>
                                        <p:tgtEl>
                                          <p:spTgt spid="12299"/>
                                        </p:tgtEl>
                                      </p:cBhvr>
                                    </p:animEffect>
                                  </p:childTnLst>
                                </p:cTn>
                              </p:par>
                              <p:par>
                                <p:cTn id="10" presetID="53" presetClass="entr" presetSubtype="16" fill="hold" nodeType="withEffect">
                                  <p:stCondLst>
                                    <p:cond delay="0"/>
                                  </p:stCondLst>
                                  <p:childTnLst>
                                    <p:set>
                                      <p:cBhvr>
                                        <p:cTn id="11" dur="1" fill="hold">
                                          <p:stCondLst>
                                            <p:cond delay="0"/>
                                          </p:stCondLst>
                                        </p:cTn>
                                        <p:tgtEl>
                                          <p:spTgt spid="12291"/>
                                        </p:tgtEl>
                                        <p:attrNameLst>
                                          <p:attrName>style.visibility</p:attrName>
                                        </p:attrNameLst>
                                      </p:cBhvr>
                                      <p:to>
                                        <p:strVal val="visible"/>
                                      </p:to>
                                    </p:set>
                                    <p:anim calcmode="lin" valueType="num">
                                      <p:cBhvr>
                                        <p:cTn id="12" dur="500" fill="hold"/>
                                        <p:tgtEl>
                                          <p:spTgt spid="12291"/>
                                        </p:tgtEl>
                                        <p:attrNameLst>
                                          <p:attrName>ppt_w</p:attrName>
                                        </p:attrNameLst>
                                      </p:cBhvr>
                                      <p:tavLst>
                                        <p:tav tm="0">
                                          <p:val>
                                            <p:fltVal val="0"/>
                                          </p:val>
                                        </p:tav>
                                        <p:tav tm="100000">
                                          <p:val>
                                            <p:strVal val="#ppt_w"/>
                                          </p:val>
                                        </p:tav>
                                      </p:tavLst>
                                    </p:anim>
                                    <p:anim calcmode="lin" valueType="num">
                                      <p:cBhvr>
                                        <p:cTn id="13" dur="500" fill="hold"/>
                                        <p:tgtEl>
                                          <p:spTgt spid="12291"/>
                                        </p:tgtEl>
                                        <p:attrNameLst>
                                          <p:attrName>ppt_h</p:attrName>
                                        </p:attrNameLst>
                                      </p:cBhvr>
                                      <p:tavLst>
                                        <p:tav tm="0">
                                          <p:val>
                                            <p:fltVal val="0"/>
                                          </p:val>
                                        </p:tav>
                                        <p:tav tm="100000">
                                          <p:val>
                                            <p:strVal val="#ppt_h"/>
                                          </p:val>
                                        </p:tav>
                                      </p:tavLst>
                                    </p:anim>
                                    <p:animEffect transition="in" filter="fade">
                                      <p:cBhvr>
                                        <p:cTn id="14" dur="500"/>
                                        <p:tgtEl>
                                          <p:spTgt spid="12291"/>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2300"/>
                                        </p:tgtEl>
                                        <p:attrNameLst>
                                          <p:attrName>style.visibility</p:attrName>
                                        </p:attrNameLst>
                                      </p:cBhvr>
                                      <p:to>
                                        <p:strVal val="visible"/>
                                      </p:to>
                                    </p:set>
                                    <p:anim calcmode="lin" valueType="num">
                                      <p:cBhvr>
                                        <p:cTn id="18" dur="500" fill="hold"/>
                                        <p:tgtEl>
                                          <p:spTgt spid="12300"/>
                                        </p:tgtEl>
                                        <p:attrNameLst>
                                          <p:attrName>ppt_w</p:attrName>
                                        </p:attrNameLst>
                                      </p:cBhvr>
                                      <p:tavLst>
                                        <p:tav tm="0">
                                          <p:val>
                                            <p:fltVal val="0"/>
                                          </p:val>
                                        </p:tav>
                                        <p:tav tm="100000">
                                          <p:val>
                                            <p:strVal val="#ppt_w"/>
                                          </p:val>
                                        </p:tav>
                                      </p:tavLst>
                                    </p:anim>
                                    <p:anim calcmode="lin" valueType="num">
                                      <p:cBhvr>
                                        <p:cTn id="19" dur="500" fill="hold"/>
                                        <p:tgtEl>
                                          <p:spTgt spid="12300"/>
                                        </p:tgtEl>
                                        <p:attrNameLst>
                                          <p:attrName>ppt_h</p:attrName>
                                        </p:attrNameLst>
                                      </p:cBhvr>
                                      <p:tavLst>
                                        <p:tav tm="0">
                                          <p:val>
                                            <p:fltVal val="0"/>
                                          </p:val>
                                        </p:tav>
                                        <p:tav tm="100000">
                                          <p:val>
                                            <p:strVal val="#ppt_h"/>
                                          </p:val>
                                        </p:tav>
                                      </p:tavLst>
                                    </p:anim>
                                    <p:animEffect transition="in" filter="fade">
                                      <p:cBhvr>
                                        <p:cTn id="20" dur="500"/>
                                        <p:tgtEl>
                                          <p:spTgt spid="12300"/>
                                        </p:tgtEl>
                                      </p:cBhvr>
                                    </p:animEffect>
                                  </p:childTnLst>
                                </p:cTn>
                              </p:par>
                            </p:childTnLst>
                          </p:cTn>
                        </p:par>
                        <p:par>
                          <p:cTn id="21" fill="hold">
                            <p:stCondLst>
                              <p:cond delay="1000"/>
                            </p:stCondLst>
                            <p:childTnLst>
                              <p:par>
                                <p:cTn id="22" presetID="53" presetClass="entr" presetSubtype="16" fill="hold" nodeType="afterEffect">
                                  <p:stCondLst>
                                    <p:cond delay="0"/>
                                  </p:stCondLst>
                                  <p:childTnLst>
                                    <p:set>
                                      <p:cBhvr>
                                        <p:cTn id="23" dur="1" fill="hold">
                                          <p:stCondLst>
                                            <p:cond delay="0"/>
                                          </p:stCondLst>
                                        </p:cTn>
                                        <p:tgtEl>
                                          <p:spTgt spid="12296"/>
                                        </p:tgtEl>
                                        <p:attrNameLst>
                                          <p:attrName>style.visibility</p:attrName>
                                        </p:attrNameLst>
                                      </p:cBhvr>
                                      <p:to>
                                        <p:strVal val="visible"/>
                                      </p:to>
                                    </p:set>
                                    <p:anim calcmode="lin" valueType="num">
                                      <p:cBhvr>
                                        <p:cTn id="24" dur="500" fill="hold"/>
                                        <p:tgtEl>
                                          <p:spTgt spid="12296"/>
                                        </p:tgtEl>
                                        <p:attrNameLst>
                                          <p:attrName>ppt_w</p:attrName>
                                        </p:attrNameLst>
                                      </p:cBhvr>
                                      <p:tavLst>
                                        <p:tav tm="0">
                                          <p:val>
                                            <p:fltVal val="0"/>
                                          </p:val>
                                        </p:tav>
                                        <p:tav tm="100000">
                                          <p:val>
                                            <p:strVal val="#ppt_w"/>
                                          </p:val>
                                        </p:tav>
                                      </p:tavLst>
                                    </p:anim>
                                    <p:anim calcmode="lin" valueType="num">
                                      <p:cBhvr>
                                        <p:cTn id="25" dur="500" fill="hold"/>
                                        <p:tgtEl>
                                          <p:spTgt spid="12296"/>
                                        </p:tgtEl>
                                        <p:attrNameLst>
                                          <p:attrName>ppt_h</p:attrName>
                                        </p:attrNameLst>
                                      </p:cBhvr>
                                      <p:tavLst>
                                        <p:tav tm="0">
                                          <p:val>
                                            <p:fltVal val="0"/>
                                          </p:val>
                                        </p:tav>
                                        <p:tav tm="100000">
                                          <p:val>
                                            <p:strVal val="#ppt_h"/>
                                          </p:val>
                                        </p:tav>
                                      </p:tavLst>
                                    </p:anim>
                                    <p:animEffect transition="in" filter="fade">
                                      <p:cBhvr>
                                        <p:cTn id="26" dur="500"/>
                                        <p:tgtEl>
                                          <p:spTgt spid="12296"/>
                                        </p:tgtEl>
                                      </p:cBhvr>
                                    </p:animEffect>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12301"/>
                                        </p:tgtEl>
                                        <p:attrNameLst>
                                          <p:attrName>style.visibility</p:attrName>
                                        </p:attrNameLst>
                                      </p:cBhvr>
                                      <p:to>
                                        <p:strVal val="visible"/>
                                      </p:to>
                                    </p:set>
                                    <p:anim calcmode="lin" valueType="num">
                                      <p:cBhvr>
                                        <p:cTn id="30" dur="500" fill="hold"/>
                                        <p:tgtEl>
                                          <p:spTgt spid="12301"/>
                                        </p:tgtEl>
                                        <p:attrNameLst>
                                          <p:attrName>ppt_w</p:attrName>
                                        </p:attrNameLst>
                                      </p:cBhvr>
                                      <p:tavLst>
                                        <p:tav tm="0">
                                          <p:val>
                                            <p:fltVal val="0"/>
                                          </p:val>
                                        </p:tav>
                                        <p:tav tm="100000">
                                          <p:val>
                                            <p:strVal val="#ppt_w"/>
                                          </p:val>
                                        </p:tav>
                                      </p:tavLst>
                                    </p:anim>
                                    <p:anim calcmode="lin" valueType="num">
                                      <p:cBhvr>
                                        <p:cTn id="31" dur="500" fill="hold"/>
                                        <p:tgtEl>
                                          <p:spTgt spid="12301"/>
                                        </p:tgtEl>
                                        <p:attrNameLst>
                                          <p:attrName>ppt_h</p:attrName>
                                        </p:attrNameLst>
                                      </p:cBhvr>
                                      <p:tavLst>
                                        <p:tav tm="0">
                                          <p:val>
                                            <p:fltVal val="0"/>
                                          </p:val>
                                        </p:tav>
                                        <p:tav tm="100000">
                                          <p:val>
                                            <p:strVal val="#ppt_h"/>
                                          </p:val>
                                        </p:tav>
                                      </p:tavLst>
                                    </p:anim>
                                    <p:animEffect transition="in" filter="fade">
                                      <p:cBhvr>
                                        <p:cTn id="32" dur="500"/>
                                        <p:tgtEl>
                                          <p:spTgt spid="12301"/>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12290"/>
                                        </p:tgtEl>
                                        <p:attrNameLst>
                                          <p:attrName>style.visibility</p:attrName>
                                        </p:attrNameLst>
                                      </p:cBhvr>
                                      <p:to>
                                        <p:strVal val="visible"/>
                                      </p:to>
                                    </p:set>
                                    <p:anim calcmode="lin" valueType="num">
                                      <p:cBhvr>
                                        <p:cTn id="36" dur="500" fill="hold"/>
                                        <p:tgtEl>
                                          <p:spTgt spid="12290"/>
                                        </p:tgtEl>
                                        <p:attrNameLst>
                                          <p:attrName>ppt_w</p:attrName>
                                        </p:attrNameLst>
                                      </p:cBhvr>
                                      <p:tavLst>
                                        <p:tav tm="0">
                                          <p:val>
                                            <p:fltVal val="0"/>
                                          </p:val>
                                        </p:tav>
                                        <p:tav tm="100000">
                                          <p:val>
                                            <p:strVal val="#ppt_w"/>
                                          </p:val>
                                        </p:tav>
                                      </p:tavLst>
                                    </p:anim>
                                    <p:anim calcmode="lin" valueType="num">
                                      <p:cBhvr>
                                        <p:cTn id="37" dur="500" fill="hold"/>
                                        <p:tgtEl>
                                          <p:spTgt spid="12290"/>
                                        </p:tgtEl>
                                        <p:attrNameLst>
                                          <p:attrName>ppt_h</p:attrName>
                                        </p:attrNameLst>
                                      </p:cBhvr>
                                      <p:tavLst>
                                        <p:tav tm="0">
                                          <p:val>
                                            <p:fltVal val="0"/>
                                          </p:val>
                                        </p:tav>
                                        <p:tav tm="100000">
                                          <p:val>
                                            <p:strVal val="#ppt_h"/>
                                          </p:val>
                                        </p:tav>
                                      </p:tavLst>
                                    </p:anim>
                                    <p:animEffect transition="in" filter="fade">
                                      <p:cBhvr>
                                        <p:cTn id="38" dur="500"/>
                                        <p:tgtEl>
                                          <p:spTgt spid="12290"/>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12298"/>
                                        </p:tgtEl>
                                        <p:attrNameLst>
                                          <p:attrName>style.visibility</p:attrName>
                                        </p:attrNameLst>
                                      </p:cBhvr>
                                      <p:to>
                                        <p:strVal val="visible"/>
                                      </p:to>
                                    </p:set>
                                    <p:animEffect transition="in" filter="barn(inVertical)">
                                      <p:cBhvr>
                                        <p:cTn id="43" dur="500"/>
                                        <p:tgtEl>
                                          <p:spTgt spid="12298"/>
                                        </p:tgtEl>
                                      </p:cBhvr>
                                    </p:animEffec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grpId="0" nodeType="click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randombar(horizontal)">
                                      <p:cBhvr>
                                        <p:cTn id="48" dur="500"/>
                                        <p:tgtEl>
                                          <p:spTgt spid="2"/>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barn(inVertical)">
                                      <p:cBhvr>
                                        <p:cTn id="53" dur="500"/>
                                        <p:tgtEl>
                                          <p:spTgt spid="23"/>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grpId="0" nodeType="clickEffect">
                                  <p:stCondLst>
                                    <p:cond delay="0"/>
                                  </p:stCondLst>
                                  <p:childTnLst>
                                    <p:set>
                                      <p:cBhvr>
                                        <p:cTn id="57" dur="1" fill="hold">
                                          <p:stCondLst>
                                            <p:cond delay="0"/>
                                          </p:stCondLst>
                                        </p:cTn>
                                        <p:tgtEl>
                                          <p:spTgt spid="3"/>
                                        </p:tgtEl>
                                        <p:attrNameLst>
                                          <p:attrName>style.visibility</p:attrName>
                                        </p:attrNameLst>
                                      </p:cBhvr>
                                      <p:to>
                                        <p:strVal val="visible"/>
                                      </p:to>
                                    </p:set>
                                    <p:animEffect transition="in" filter="randombar(horizontal)">
                                      <p:cBhvr>
                                        <p:cTn id="5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8" grpId="0"/>
      <p:bldP spid="12299" grpId="0"/>
      <p:bldP spid="12300" grpId="0"/>
      <p:bldP spid="12301" grpId="0"/>
      <p:bldP spid="2" grpId="0"/>
      <p:bldP spid="23"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34" name="组合 52"/>
          <p:cNvGrpSpPr/>
          <p:nvPr>
            <p:custDataLst>
              <p:tags r:id="rId1"/>
            </p:custDataLst>
          </p:nvPr>
        </p:nvGrpSpPr>
        <p:grpSpPr>
          <a:xfrm>
            <a:off x="857250" y="1072896"/>
            <a:ext cx="7402513" cy="3454462"/>
            <a:chOff x="0" y="-9100"/>
            <a:chExt cx="10358437" cy="4759871"/>
          </a:xfrm>
        </p:grpSpPr>
        <p:grpSp>
          <p:nvGrpSpPr>
            <p:cNvPr id="18453" name="组合 31"/>
            <p:cNvGrpSpPr/>
            <p:nvPr>
              <p:custDataLst>
                <p:tags r:id="rId20"/>
              </p:custDataLst>
            </p:nvPr>
          </p:nvGrpSpPr>
          <p:grpSpPr>
            <a:xfrm>
              <a:off x="0" y="-9100"/>
              <a:ext cx="10358437" cy="4759871"/>
              <a:chOff x="0" y="-5943"/>
              <a:chExt cx="6703935" cy="3108697"/>
            </a:xfrm>
          </p:grpSpPr>
          <p:grpSp>
            <p:nvGrpSpPr>
              <p:cNvPr id="18456" name="六边形 17"/>
              <p:cNvGrpSpPr/>
              <p:nvPr>
                <p:custDataLst>
                  <p:tags r:id="rId23"/>
                </p:custDataLst>
              </p:nvPr>
            </p:nvGrpSpPr>
            <p:grpSpPr>
              <a:xfrm>
                <a:off x="2237961" y="-5943"/>
                <a:ext cx="960605" cy="1108139"/>
                <a:chOff x="0" y="0"/>
                <a:chExt cx="1060704" cy="1231392"/>
              </a:xfrm>
            </p:grpSpPr>
            <p:pic>
              <p:nvPicPr>
                <p:cNvPr id="18476" name="六边形 17"/>
                <p:cNvPicPr>
                  <a:picLocks noChangeArrowheads="1"/>
                </p:cNvPicPr>
                <p:nvPr>
                  <p:custDataLst>
                    <p:tags r:id="rId43"/>
                  </p:custDataLst>
                </p:nvPr>
              </p:nvPicPr>
              <p:blipFill>
                <a:blip r:embed="rId46">
                  <a:extLst>
                    <a:ext uri="{28A0092B-C50C-407E-A947-70E740481C1C}">
                      <a14:useLocalDpi xmlns:a14="http://schemas.microsoft.com/office/drawing/2010/main" val="0"/>
                    </a:ext>
                  </a:extLst>
                </a:blip>
                <a:stretch>
                  <a:fillRect/>
                </a:stretch>
              </p:blipFill>
              <p:spPr bwMode="auto">
                <a:xfrm>
                  <a:off x="0" y="0"/>
                  <a:ext cx="1060704" cy="123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77" name="Text Box 6"/>
                <p:cNvSpPr txBox="1">
                  <a:spLocks noChangeArrowheads="1"/>
                </p:cNvSpPr>
                <p:nvPr>
                  <p:custDataLst>
                    <p:tags r:id="rId44"/>
                  </p:custDataLst>
                </p:nvPr>
              </p:nvSpPr>
              <p:spPr bwMode="auto">
                <a:xfrm rot="-5400000">
                  <a:off x="112410" y="254424"/>
                  <a:ext cx="841078" cy="72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grpSp>
          <p:sp>
            <p:nvSpPr>
              <p:cNvPr id="18457" name="六边形 18"/>
              <p:cNvSpPr>
                <a:spLocks noChangeArrowheads="1"/>
              </p:cNvSpPr>
              <p:nvPr>
                <p:custDataLst>
                  <p:tags r:id="rId24"/>
                </p:custDataLst>
              </p:nvPr>
            </p:nvSpPr>
            <p:spPr bwMode="auto">
              <a:xfrm rot="-5400000">
                <a:off x="3298666" y="74146"/>
                <a:ext cx="1097168" cy="948873"/>
              </a:xfrm>
              <a:prstGeom prst="hexagon">
                <a:avLst>
                  <a:gd name="adj" fmla="val 24999"/>
                  <a:gd name="vf" fmla="val 115470"/>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8458" name="六边形 19"/>
              <p:cNvSpPr>
                <a:spLocks noChangeArrowheads="1"/>
              </p:cNvSpPr>
              <p:nvPr>
                <p:custDataLst>
                  <p:tags r:id="rId25"/>
                </p:custDataLst>
              </p:nvPr>
            </p:nvSpPr>
            <p:spPr bwMode="auto">
              <a:xfrm rot="-5400000">
                <a:off x="1602196" y="1061258"/>
                <a:ext cx="1097168" cy="966126"/>
              </a:xfrm>
              <a:prstGeom prst="hexagon">
                <a:avLst>
                  <a:gd name="adj" fmla="val 25000"/>
                  <a:gd name="vf" fmla="val 115470"/>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8459" name="六边形 20"/>
              <p:cNvSpPr>
                <a:spLocks noChangeArrowheads="1"/>
              </p:cNvSpPr>
              <p:nvPr>
                <p:custDataLst>
                  <p:tags r:id="rId26"/>
                </p:custDataLst>
              </p:nvPr>
            </p:nvSpPr>
            <p:spPr bwMode="auto">
              <a:xfrm rot="-5400000">
                <a:off x="3871585" y="1069165"/>
                <a:ext cx="1097168" cy="950312"/>
              </a:xfrm>
              <a:prstGeom prst="hexagon">
                <a:avLst>
                  <a:gd name="adj" fmla="val 24999"/>
                  <a:gd name="vf" fmla="val 115470"/>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8460" name="六边形 21"/>
              <p:cNvSpPr>
                <a:spLocks noChangeArrowheads="1"/>
              </p:cNvSpPr>
              <p:nvPr>
                <p:custDataLst>
                  <p:tags r:id="rId27"/>
                </p:custDataLst>
              </p:nvPr>
            </p:nvSpPr>
            <p:spPr bwMode="auto">
              <a:xfrm rot="16200000">
                <a:off x="2110423" y="2079019"/>
                <a:ext cx="1098596" cy="948873"/>
              </a:xfrm>
              <a:prstGeom prst="hexagon">
                <a:avLst>
                  <a:gd name="adj" fmla="val 25000"/>
                  <a:gd name="vf" fmla="val 115470"/>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grpSp>
            <p:nvGrpSpPr>
              <p:cNvPr id="18461" name="六边形 22"/>
              <p:cNvGrpSpPr/>
              <p:nvPr>
                <p:custDataLst>
                  <p:tags r:id="rId28"/>
                </p:custDataLst>
              </p:nvPr>
            </p:nvGrpSpPr>
            <p:grpSpPr>
              <a:xfrm>
                <a:off x="3331063" y="1985416"/>
                <a:ext cx="960605" cy="1108139"/>
                <a:chOff x="0" y="0"/>
                <a:chExt cx="1060704" cy="1231392"/>
              </a:xfrm>
            </p:grpSpPr>
            <p:pic>
              <p:nvPicPr>
                <p:cNvPr id="18474" name="六边形 22"/>
                <p:cNvPicPr>
                  <a:picLocks noChangeArrowheads="1"/>
                </p:cNvPicPr>
                <p:nvPr>
                  <p:custDataLst>
                    <p:tags r:id="rId41"/>
                  </p:custDataLst>
                </p:nvPr>
              </p:nvPicPr>
              <p:blipFill>
                <a:blip r:embed="rId47">
                  <a:extLst>
                    <a:ext uri="{28A0092B-C50C-407E-A947-70E740481C1C}">
                      <a14:useLocalDpi xmlns:a14="http://schemas.microsoft.com/office/drawing/2010/main" val="0"/>
                    </a:ext>
                  </a:extLst>
                </a:blip>
                <a:stretch>
                  <a:fillRect/>
                </a:stretch>
              </p:blipFill>
              <p:spPr bwMode="auto">
                <a:xfrm>
                  <a:off x="0" y="0"/>
                  <a:ext cx="1060704" cy="123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75" name="Text Box 13"/>
                <p:cNvSpPr txBox="1">
                  <a:spLocks noChangeArrowheads="1"/>
                </p:cNvSpPr>
                <p:nvPr>
                  <p:custDataLst>
                    <p:tags r:id="rId42"/>
                  </p:custDataLst>
                </p:nvPr>
              </p:nvSpPr>
              <p:spPr bwMode="auto">
                <a:xfrm rot="-5400000">
                  <a:off x="110880" y="254157"/>
                  <a:ext cx="842038" cy="723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grpSp>
          <p:cxnSp>
            <p:nvCxnSpPr>
              <p:cNvPr id="18462" name="直接连接符 23"/>
              <p:cNvCxnSpPr>
                <a:cxnSpLocks noChangeShapeType="1"/>
                <a:stCxn id="18457" idx="2"/>
              </p:cNvCxnSpPr>
              <p:nvPr>
                <p:custDataLst>
                  <p:tags r:id="rId29"/>
                </p:custDataLst>
              </p:nvPr>
            </p:nvCxnSpPr>
            <p:spPr bwMode="auto">
              <a:xfrm flipV="1">
                <a:off x="3847250" y="614300"/>
                <a:ext cx="960375" cy="482868"/>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3" name="直接连接符 24"/>
              <p:cNvCxnSpPr>
                <a:cxnSpLocks noChangeShapeType="1"/>
              </p:cNvCxnSpPr>
              <p:nvPr>
                <p:custDataLst>
                  <p:tags r:id="rId30"/>
                </p:custDataLst>
              </p:nvPr>
            </p:nvCxnSpPr>
            <p:spPr bwMode="auto">
              <a:xfrm>
                <a:off x="4807625" y="614300"/>
                <a:ext cx="1834489" cy="0"/>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4" name="直接连接符 25"/>
              <p:cNvCxnSpPr>
                <a:cxnSpLocks noChangeShapeType="1"/>
              </p:cNvCxnSpPr>
              <p:nvPr>
                <p:custDataLst>
                  <p:tags r:id="rId31"/>
                </p:custDataLst>
              </p:nvPr>
            </p:nvCxnSpPr>
            <p:spPr bwMode="auto">
              <a:xfrm flipH="1" flipV="1">
                <a:off x="1870431" y="678587"/>
                <a:ext cx="849673" cy="418580"/>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5" name="直接连接符 26"/>
              <p:cNvCxnSpPr>
                <a:cxnSpLocks noChangeShapeType="1"/>
              </p:cNvCxnSpPr>
              <p:nvPr>
                <p:custDataLst>
                  <p:tags r:id="rId32"/>
                </p:custDataLst>
              </p:nvPr>
            </p:nvCxnSpPr>
            <p:spPr bwMode="auto">
              <a:xfrm flipH="1">
                <a:off x="0" y="678587"/>
                <a:ext cx="1870431" cy="0"/>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6" name="直接连接符 27"/>
              <p:cNvCxnSpPr>
                <a:cxnSpLocks noChangeShapeType="1"/>
              </p:cNvCxnSpPr>
              <p:nvPr>
                <p:custDataLst>
                  <p:tags r:id="rId33"/>
                </p:custDataLst>
              </p:nvPr>
            </p:nvCxnSpPr>
            <p:spPr bwMode="auto">
              <a:xfrm>
                <a:off x="3812746" y="1990045"/>
                <a:ext cx="933059" cy="507154"/>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7" name="直接连接符 28"/>
              <p:cNvCxnSpPr>
                <a:cxnSpLocks noChangeShapeType="1"/>
              </p:cNvCxnSpPr>
              <p:nvPr>
                <p:custDataLst>
                  <p:tags r:id="rId34"/>
                </p:custDataLst>
              </p:nvPr>
            </p:nvCxnSpPr>
            <p:spPr bwMode="auto">
              <a:xfrm>
                <a:off x="4745805" y="2497199"/>
                <a:ext cx="1958130" cy="0"/>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8" name="直接连接符 29"/>
              <p:cNvCxnSpPr>
                <a:cxnSpLocks noChangeShapeType="1"/>
                <a:stCxn id="18460" idx="2"/>
              </p:cNvCxnSpPr>
              <p:nvPr>
                <p:custDataLst>
                  <p:tags r:id="rId35"/>
                </p:custDataLst>
              </p:nvPr>
            </p:nvCxnSpPr>
            <p:spPr bwMode="auto">
              <a:xfrm rot="16200000" flipH="1" flipV="1">
                <a:off x="1938146" y="1779736"/>
                <a:ext cx="497154" cy="945998"/>
              </a:xfrm>
              <a:prstGeom prst="line">
                <a:avLst/>
              </a:prstGeom>
              <a:noFill/>
              <a:ln w="12700">
                <a:solidFill>
                  <a:schemeClr val="tx1"/>
                </a:solidFill>
                <a:round/>
              </a:ln>
              <a:extLst>
                <a:ext uri="{909E8E84-426E-40DD-AFC4-6F175D3DCCD1}">
                  <a14:hiddenFill xmlns:a14="http://schemas.microsoft.com/office/drawing/2010/main">
                    <a:noFill/>
                  </a14:hiddenFill>
                </a:ext>
              </a:extLst>
            </p:spPr>
          </p:cxnSp>
          <p:cxnSp>
            <p:nvCxnSpPr>
              <p:cNvPr id="18469" name="直接连接符 30"/>
              <p:cNvCxnSpPr>
                <a:cxnSpLocks noChangeShapeType="1"/>
              </p:cNvCxnSpPr>
              <p:nvPr>
                <p:custDataLst>
                  <p:tags r:id="rId36"/>
                </p:custDataLst>
              </p:nvPr>
            </p:nvCxnSpPr>
            <p:spPr bwMode="auto">
              <a:xfrm flipH="1">
                <a:off x="0" y="2497199"/>
                <a:ext cx="1733851" cy="0"/>
              </a:xfrm>
              <a:prstGeom prst="line">
                <a:avLst/>
              </a:prstGeom>
              <a:noFill/>
              <a:ln w="12700">
                <a:solidFill>
                  <a:schemeClr val="tx1"/>
                </a:solidFill>
                <a:round/>
              </a:ln>
              <a:extLst>
                <a:ext uri="{909E8E84-426E-40DD-AFC4-6F175D3DCCD1}">
                  <a14:hiddenFill xmlns:a14="http://schemas.microsoft.com/office/drawing/2010/main">
                    <a:noFill/>
                  </a14:hiddenFill>
                </a:ext>
              </a:extLst>
            </p:spPr>
          </p:cxnSp>
          <p:sp>
            <p:nvSpPr>
              <p:cNvPr id="18470" name="矩形 32"/>
              <p:cNvSpPr>
                <a:spLocks noChangeArrowheads="1"/>
              </p:cNvSpPr>
              <p:nvPr>
                <p:custDataLst>
                  <p:tags r:id="rId37"/>
                </p:custDataLst>
              </p:nvPr>
            </p:nvSpPr>
            <p:spPr bwMode="auto">
              <a:xfrm>
                <a:off x="3489267" y="361437"/>
                <a:ext cx="817612" cy="47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800" b="1"/>
                  <a:t>同源</a:t>
                </a:r>
              </a:p>
            </p:txBody>
          </p:sp>
          <p:sp>
            <p:nvSpPr>
              <p:cNvPr id="18471" name="矩形 33"/>
              <p:cNvSpPr>
                <a:spLocks noChangeArrowheads="1"/>
              </p:cNvSpPr>
              <p:nvPr>
                <p:custDataLst>
                  <p:tags r:id="rId38"/>
                </p:custDataLst>
              </p:nvPr>
            </p:nvSpPr>
            <p:spPr bwMode="auto">
              <a:xfrm>
                <a:off x="2127964" y="2358536"/>
                <a:ext cx="1007789" cy="415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t>非同源</a:t>
                </a:r>
              </a:p>
            </p:txBody>
          </p:sp>
          <p:sp>
            <p:nvSpPr>
              <p:cNvPr id="18472" name="矩形 34"/>
              <p:cNvSpPr>
                <a:spLocks noChangeArrowheads="1"/>
              </p:cNvSpPr>
              <p:nvPr>
                <p:custDataLst>
                  <p:tags r:id="rId39"/>
                </p:custDataLst>
              </p:nvPr>
            </p:nvSpPr>
            <p:spPr bwMode="auto">
              <a:xfrm>
                <a:off x="3312483" y="2321772"/>
                <a:ext cx="1003434" cy="415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solidFill>
                      <a:schemeClr val="bg1"/>
                    </a:solidFill>
                  </a:rPr>
                  <a:t>非同源</a:t>
                </a:r>
                <a:endParaRPr lang="zh-CN" altLang="en-US" sz="2400" b="1">
                  <a:solidFill>
                    <a:schemeClr val="bg1"/>
                  </a:solidFill>
                </a:endParaRPr>
              </a:p>
            </p:txBody>
          </p:sp>
          <p:sp>
            <p:nvSpPr>
              <p:cNvPr id="18473" name="矩形 35"/>
              <p:cNvSpPr>
                <a:spLocks noChangeArrowheads="1"/>
              </p:cNvSpPr>
              <p:nvPr>
                <p:custDataLst>
                  <p:tags r:id="rId40"/>
                </p:custDataLst>
              </p:nvPr>
            </p:nvSpPr>
            <p:spPr bwMode="auto">
              <a:xfrm>
                <a:off x="2307488" y="378580"/>
                <a:ext cx="817612" cy="47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800" b="1" smtClean="0">
                    <a:solidFill>
                      <a:schemeClr val="bg1"/>
                    </a:solidFill>
                  </a:rPr>
                  <a:t>同源</a:t>
                </a:r>
                <a:endParaRPr lang="zh-CN" altLang="en-US" sz="2800" b="1">
                  <a:solidFill>
                    <a:schemeClr val="bg1"/>
                  </a:solidFill>
                </a:endParaRPr>
              </a:p>
            </p:txBody>
          </p:sp>
        </p:grpSp>
        <p:pic>
          <p:nvPicPr>
            <p:cNvPr id="18454" name="图片 32"/>
            <p:cNvPicPr>
              <a:picLocks noChangeAspect="1" noChangeArrowheads="1"/>
            </p:cNvPicPr>
            <p:nvPr>
              <p:custDataLst>
                <p:tags r:id="rId21"/>
              </p:custDataLst>
            </p:nvPr>
          </p:nvPicPr>
          <p:blipFill>
            <a:blip r:embed="rId48">
              <a:extLst>
                <a:ext uri="{28A0092B-C50C-407E-A947-70E740481C1C}">
                  <a14:useLocalDpi xmlns:a14="http://schemas.microsoft.com/office/drawing/2010/main" val="0"/>
                </a:ext>
              </a:extLst>
            </a:blip>
            <a:stretch>
              <a:fillRect/>
            </a:stretch>
          </p:blipFill>
          <p:spPr bwMode="auto">
            <a:xfrm>
              <a:off x="2898774" y="1941512"/>
              <a:ext cx="847725"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55" name="图片 33"/>
            <p:cNvPicPr>
              <a:picLocks noChangeAspect="1" noChangeArrowheads="1"/>
            </p:cNvPicPr>
            <p:nvPr>
              <p:custDataLst>
                <p:tags r:id="rId22"/>
              </p:custDataLst>
            </p:nvPr>
          </p:nvPicPr>
          <p:blipFill>
            <a:blip r:embed="rId49">
              <a:extLst>
                <a:ext uri="{28A0092B-C50C-407E-A947-70E740481C1C}">
                  <a14:useLocalDpi xmlns:a14="http://schemas.microsoft.com/office/drawing/2010/main" val="0"/>
                </a:ext>
              </a:extLst>
            </a:blip>
            <a:stretch>
              <a:fillRect/>
            </a:stretch>
          </p:blipFill>
          <p:spPr bwMode="auto">
            <a:xfrm>
              <a:off x="6291262" y="1776412"/>
              <a:ext cx="10795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435" name="组合 53"/>
          <p:cNvGrpSpPr/>
          <p:nvPr>
            <p:custDataLst>
              <p:tags r:id="rId2"/>
            </p:custDataLst>
          </p:nvPr>
        </p:nvGrpSpPr>
        <p:grpSpPr>
          <a:xfrm>
            <a:off x="1229091" y="785812"/>
            <a:ext cx="1390284" cy="551736"/>
            <a:chOff x="214314" y="-1"/>
            <a:chExt cx="1643074" cy="687398"/>
          </a:xfrm>
        </p:grpSpPr>
        <p:pic>
          <p:nvPicPr>
            <p:cNvPr id="18451" name="图片 54" descr="未标题-g sag1.jpg"/>
            <p:cNvPicPr>
              <a:picLocks noChangeAspect="1" noChangeArrowheads="1"/>
            </p:cNvPicPr>
            <p:nvPr>
              <p:custDataLst>
                <p:tags r:id="rId18"/>
              </p:custDataLst>
            </p:nvPr>
          </p:nvPicPr>
          <p:blipFill>
            <a:blip r:embed="rId50">
              <a:extLst>
                <a:ext uri="{28A0092B-C50C-407E-A947-70E740481C1C}">
                  <a14:useLocalDpi xmlns:a14="http://schemas.microsoft.com/office/drawing/2010/main" val="0"/>
                </a:ext>
              </a:extLst>
            </a:blip>
            <a:stretch>
              <a:fillRect/>
            </a:stretch>
          </p:blipFill>
          <p:spPr bwMode="auto">
            <a:xfrm>
              <a:off x="420610" y="-1"/>
              <a:ext cx="1436778" cy="687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52" name="矩形 55"/>
            <p:cNvSpPr>
              <a:spLocks noChangeArrowheads="1"/>
            </p:cNvSpPr>
            <p:nvPr>
              <p:custDataLst>
                <p:tags r:id="rId19"/>
              </p:custDataLst>
            </p:nvPr>
          </p:nvSpPr>
          <p:spPr bwMode="auto">
            <a:xfrm>
              <a:off x="214314" y="71438"/>
              <a:ext cx="1357323" cy="575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spcBef>
                  <a:spcPct val="0"/>
                </a:spcBef>
                <a:buFont typeface="Arial" panose="020B0604020202020204" pitchFamily="34" charset="0"/>
                <a:buNone/>
              </a:pPr>
              <a:r>
                <a:rPr lang="zh-CN" altLang="en-US" sz="2400" b="1" smtClean="0">
                  <a:solidFill>
                    <a:schemeClr val="bg1"/>
                  </a:solidFill>
                  <a:latin typeface="微软雅黑" panose="020B0503020204020204" pitchFamily="34" charset="-122"/>
                  <a:ea typeface="微软雅黑" panose="020B0503020204020204" pitchFamily="34" charset="-122"/>
                </a:rPr>
                <a:t>来源</a:t>
              </a:r>
              <a:endParaRPr lang="en-US" altLang="zh-CN" sz="2400" b="1">
                <a:solidFill>
                  <a:schemeClr val="bg1"/>
                </a:solidFill>
                <a:latin typeface="微软雅黑" panose="020B0503020204020204" pitchFamily="34" charset="-122"/>
                <a:ea typeface="微软雅黑" panose="020B0503020204020204" pitchFamily="34" charset="-122"/>
              </a:endParaRPr>
            </a:p>
          </p:txBody>
        </p:sp>
      </p:grpSp>
      <p:sp>
        <p:nvSpPr>
          <p:cNvPr id="18436" name="矩形 16"/>
          <p:cNvSpPr>
            <a:spLocks noChangeArrowheads="1"/>
          </p:cNvSpPr>
          <p:nvPr>
            <p:custDataLst>
              <p:tags r:id="rId3"/>
            </p:custDataLst>
          </p:nvPr>
        </p:nvSpPr>
        <p:spPr bwMode="auto">
          <a:xfrm>
            <a:off x="695691" y="1418064"/>
            <a:ext cx="250031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solidFill>
                  <a:srgbClr val="003300"/>
                </a:solidFill>
                <a:latin typeface="微软雅黑" panose="020B0503020204020204" pitchFamily="34" charset="-122"/>
                <a:ea typeface="微软雅黑" panose="020B0503020204020204" pitchFamily="34" charset="-122"/>
              </a:rPr>
              <a:t>一条来自父方，一条来自母方</a:t>
            </a:r>
            <a:endParaRPr lang="en-US" altLang="zh-CN" sz="2400">
              <a:solidFill>
                <a:srgbClr val="003300"/>
              </a:solidFill>
              <a:latin typeface="微软雅黑" panose="020B0503020204020204" pitchFamily="34" charset="-122"/>
              <a:ea typeface="微软雅黑" panose="020B0503020204020204" pitchFamily="34" charset="-122"/>
            </a:endParaRPr>
          </a:p>
        </p:txBody>
      </p:sp>
      <p:grpSp>
        <p:nvGrpSpPr>
          <p:cNvPr id="18437" name="组合 57"/>
          <p:cNvGrpSpPr/>
          <p:nvPr>
            <p:custDataLst>
              <p:tags r:id="rId4"/>
            </p:custDataLst>
          </p:nvPr>
        </p:nvGrpSpPr>
        <p:grpSpPr>
          <a:xfrm>
            <a:off x="6124663" y="680960"/>
            <a:ext cx="2311400" cy="587474"/>
            <a:chOff x="-331975" y="-41631"/>
            <a:chExt cx="2731673" cy="731925"/>
          </a:xfrm>
        </p:grpSpPr>
        <p:pic>
          <p:nvPicPr>
            <p:cNvPr id="18449" name="图片 58" descr="未标题-g sag1.jpg"/>
            <p:cNvPicPr>
              <a:picLocks noChangeAspect="1" noChangeArrowheads="1"/>
            </p:cNvPicPr>
            <p:nvPr>
              <p:custDataLst>
                <p:tags r:id="rId16"/>
              </p:custDataLst>
            </p:nvPr>
          </p:nvPicPr>
          <p:blipFill>
            <a:blip r:embed="rId50">
              <a:extLst>
                <a:ext uri="{28A0092B-C50C-407E-A947-70E740481C1C}">
                  <a14:useLocalDpi xmlns:a14="http://schemas.microsoft.com/office/drawing/2010/main" val="0"/>
                </a:ext>
              </a:extLst>
            </a:blip>
            <a:stretch>
              <a:fillRect/>
            </a:stretch>
          </p:blipFill>
          <p:spPr bwMode="auto">
            <a:xfrm>
              <a:off x="-331975" y="-41631"/>
              <a:ext cx="2731673" cy="7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50" name="矩形 59"/>
            <p:cNvSpPr>
              <a:spLocks noChangeArrowheads="1"/>
            </p:cNvSpPr>
            <p:nvPr>
              <p:custDataLst>
                <p:tags r:id="rId17"/>
              </p:custDataLst>
            </p:nvPr>
          </p:nvSpPr>
          <p:spPr bwMode="auto">
            <a:xfrm>
              <a:off x="-283299" y="71438"/>
              <a:ext cx="2140687" cy="575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spcBef>
                  <a:spcPct val="0"/>
                </a:spcBef>
                <a:buNone/>
              </a:pPr>
              <a:r>
                <a:rPr lang="zh-CN" altLang="en-US" sz="2400" b="1">
                  <a:solidFill>
                    <a:schemeClr val="bg1"/>
                  </a:solidFill>
                  <a:latin typeface="微软雅黑" panose="020B0503020204020204" pitchFamily="34" charset="-122"/>
                  <a:ea typeface="微软雅黑" panose="020B0503020204020204" pitchFamily="34" charset="-122"/>
                </a:rPr>
                <a:t>形状和大小</a:t>
              </a:r>
              <a:endParaRPr lang="en-US" altLang="zh-CN" sz="2400" b="1">
                <a:solidFill>
                  <a:schemeClr val="bg1"/>
                </a:solidFill>
                <a:latin typeface="微软雅黑" panose="020B0503020204020204" pitchFamily="34" charset="-122"/>
                <a:ea typeface="微软雅黑" panose="020B0503020204020204" pitchFamily="34" charset="-122"/>
              </a:endParaRPr>
            </a:p>
          </p:txBody>
        </p:sp>
      </p:grpSp>
      <p:sp>
        <p:nvSpPr>
          <p:cNvPr id="18438" name="矩形 16"/>
          <p:cNvSpPr>
            <a:spLocks noChangeArrowheads="1"/>
          </p:cNvSpPr>
          <p:nvPr>
            <p:custDataLst>
              <p:tags r:id="rId5"/>
            </p:custDataLst>
          </p:nvPr>
        </p:nvSpPr>
        <p:spPr bwMode="auto">
          <a:xfrm>
            <a:off x="6030207" y="1346627"/>
            <a:ext cx="250031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solidFill>
                  <a:srgbClr val="003300"/>
                </a:solidFill>
                <a:latin typeface="微软雅黑" panose="020B0503020204020204" pitchFamily="34" charset="-122"/>
                <a:ea typeface="微软雅黑" panose="020B0503020204020204" pitchFamily="34" charset="-122"/>
              </a:rPr>
              <a:t>   一般相同</a:t>
            </a:r>
            <a:endParaRPr lang="en-US" altLang="zh-CN" sz="2400" smtClean="0">
              <a:solidFill>
                <a:srgbClr val="003300"/>
              </a:solidFill>
              <a:latin typeface="微软雅黑" panose="020B0503020204020204" pitchFamily="34" charset="-122"/>
              <a:ea typeface="微软雅黑" panose="020B0503020204020204" pitchFamily="34" charset="-122"/>
            </a:endParaRPr>
          </a:p>
          <a:p>
            <a:pPr eaLnBrk="1" hangingPunct="1">
              <a:spcBef>
                <a:spcPct val="0"/>
              </a:spcBef>
              <a:buFont typeface="Arial" panose="020B0604020202020204" pitchFamily="34" charset="0"/>
              <a:buNone/>
            </a:pPr>
            <a:r>
              <a:rPr lang="zh-CN" altLang="en-US" sz="2400" smtClean="0">
                <a:solidFill>
                  <a:srgbClr val="003300"/>
                </a:solidFill>
                <a:latin typeface="微软雅黑" panose="020B0503020204020204" pitchFamily="34" charset="-122"/>
                <a:ea typeface="微软雅黑" panose="020B0503020204020204" pitchFamily="34" charset="-122"/>
              </a:rPr>
              <a:t>（</a:t>
            </a:r>
            <a:r>
              <a:rPr lang="en-US" altLang="zh-CN" sz="2400">
                <a:solidFill>
                  <a:srgbClr val="003300"/>
                </a:solidFill>
                <a:latin typeface="微软雅黑" panose="020B0503020204020204" pitchFamily="34" charset="-122"/>
                <a:ea typeface="微软雅黑" panose="020B0503020204020204" pitchFamily="34" charset="-122"/>
              </a:rPr>
              <a:t>X</a:t>
            </a:r>
            <a:r>
              <a:rPr lang="zh-CN" altLang="en-US" sz="2400">
                <a:solidFill>
                  <a:srgbClr val="003300"/>
                </a:solidFill>
                <a:latin typeface="微软雅黑" panose="020B0503020204020204" pitchFamily="34" charset="-122"/>
                <a:ea typeface="微软雅黑" panose="020B0503020204020204" pitchFamily="34" charset="-122"/>
              </a:rPr>
              <a:t>、</a:t>
            </a:r>
            <a:r>
              <a:rPr lang="en-US" altLang="zh-CN" sz="2400">
                <a:solidFill>
                  <a:srgbClr val="003300"/>
                </a:solidFill>
                <a:latin typeface="微软雅黑" panose="020B0503020204020204" pitchFamily="34" charset="-122"/>
                <a:ea typeface="微软雅黑" panose="020B0503020204020204" pitchFamily="34" charset="-122"/>
              </a:rPr>
              <a:t>Y</a:t>
            </a:r>
            <a:r>
              <a:rPr lang="zh-CN" altLang="en-US" sz="2400">
                <a:solidFill>
                  <a:srgbClr val="003300"/>
                </a:solidFill>
                <a:latin typeface="微软雅黑" panose="020B0503020204020204" pitchFamily="34" charset="-122"/>
                <a:ea typeface="微软雅黑" panose="020B0503020204020204" pitchFamily="34" charset="-122"/>
              </a:rPr>
              <a:t>不相同）</a:t>
            </a:r>
            <a:endParaRPr lang="en-US" altLang="zh-CN" sz="2400">
              <a:solidFill>
                <a:srgbClr val="003300"/>
              </a:solidFill>
              <a:latin typeface="微软雅黑" panose="020B0503020204020204" pitchFamily="34" charset="-122"/>
              <a:ea typeface="微软雅黑" panose="020B0503020204020204" pitchFamily="34" charset="-122"/>
            </a:endParaRPr>
          </a:p>
        </p:txBody>
      </p:sp>
      <p:grpSp>
        <p:nvGrpSpPr>
          <p:cNvPr id="18439" name="组合 61"/>
          <p:cNvGrpSpPr/>
          <p:nvPr>
            <p:custDataLst>
              <p:tags r:id="rId6"/>
            </p:custDataLst>
          </p:nvPr>
        </p:nvGrpSpPr>
        <p:grpSpPr>
          <a:xfrm>
            <a:off x="1403648" y="3879117"/>
            <a:ext cx="1144290" cy="576262"/>
            <a:chOff x="505036" y="-70138"/>
            <a:chExt cx="1352352" cy="717956"/>
          </a:xfrm>
        </p:grpSpPr>
        <p:pic>
          <p:nvPicPr>
            <p:cNvPr id="18447" name="图片 62" descr="未标题-g sag1.jpg"/>
            <p:cNvPicPr>
              <a:picLocks noChangeAspect="1" noChangeArrowheads="1"/>
            </p:cNvPicPr>
            <p:nvPr>
              <p:custDataLst>
                <p:tags r:id="rId14"/>
              </p:custDataLst>
            </p:nvPr>
          </p:nvPicPr>
          <p:blipFill>
            <a:blip r:embed="rId50">
              <a:extLst>
                <a:ext uri="{28A0092B-C50C-407E-A947-70E740481C1C}">
                  <a14:useLocalDpi xmlns:a14="http://schemas.microsoft.com/office/drawing/2010/main" val="0"/>
                </a:ext>
              </a:extLst>
            </a:blip>
            <a:stretch>
              <a:fillRect/>
            </a:stretch>
          </p:blipFill>
          <p:spPr bwMode="auto">
            <a:xfrm>
              <a:off x="505036" y="-70138"/>
              <a:ext cx="1352352" cy="717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8" name="矩形 63"/>
            <p:cNvSpPr>
              <a:spLocks noChangeArrowheads="1"/>
            </p:cNvSpPr>
            <p:nvPr>
              <p:custDataLst>
                <p:tags r:id="rId15"/>
              </p:custDataLst>
            </p:nvPr>
          </p:nvSpPr>
          <p:spPr bwMode="auto">
            <a:xfrm>
              <a:off x="505036" y="71438"/>
              <a:ext cx="1066601" cy="575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spcBef>
                  <a:spcPct val="0"/>
                </a:spcBef>
                <a:buNone/>
              </a:pPr>
              <a:r>
                <a:rPr lang="zh-CN" altLang="en-US" sz="2400" b="1">
                  <a:solidFill>
                    <a:schemeClr val="bg1"/>
                  </a:solidFill>
                  <a:latin typeface="微软雅黑" panose="020B0503020204020204" pitchFamily="34" charset="-122"/>
                  <a:ea typeface="微软雅黑" panose="020B0503020204020204" pitchFamily="34" charset="-122"/>
                </a:rPr>
                <a:t>来源</a:t>
              </a:r>
              <a:endParaRPr lang="en-US" altLang="zh-CN" sz="2400" b="1">
                <a:solidFill>
                  <a:schemeClr val="bg1"/>
                </a:solidFill>
                <a:latin typeface="微软雅黑" panose="020B0503020204020204" pitchFamily="34" charset="-122"/>
                <a:ea typeface="微软雅黑" panose="020B0503020204020204" pitchFamily="34" charset="-122"/>
              </a:endParaRPr>
            </a:p>
          </p:txBody>
        </p:sp>
      </p:grpSp>
      <p:sp>
        <p:nvSpPr>
          <p:cNvPr id="18440" name="矩形 16"/>
          <p:cNvSpPr>
            <a:spLocks noChangeArrowheads="1"/>
          </p:cNvSpPr>
          <p:nvPr>
            <p:custDataLst>
              <p:tags r:id="rId7"/>
            </p:custDataLst>
          </p:nvPr>
        </p:nvSpPr>
        <p:spPr bwMode="auto">
          <a:xfrm>
            <a:off x="345879" y="4423158"/>
            <a:ext cx="3448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a:solidFill>
                  <a:srgbClr val="003300"/>
                </a:solidFill>
                <a:latin typeface="微软雅黑" panose="020B0503020204020204" pitchFamily="34" charset="-122"/>
                <a:ea typeface="微软雅黑" panose="020B0503020204020204" pitchFamily="34" charset="-122"/>
              </a:rPr>
              <a:t>可以相同</a:t>
            </a:r>
            <a:r>
              <a:rPr lang="zh-CN" altLang="en-US" sz="2400" smtClean="0">
                <a:solidFill>
                  <a:srgbClr val="003300"/>
                </a:solidFill>
                <a:latin typeface="微软雅黑" panose="020B0503020204020204" pitchFamily="34" charset="-122"/>
                <a:ea typeface="微软雅黑" panose="020B0503020204020204" pitchFamily="34" charset="-122"/>
              </a:rPr>
              <a:t>，也</a:t>
            </a:r>
            <a:r>
              <a:rPr lang="zh-CN" altLang="en-US" sz="2400">
                <a:solidFill>
                  <a:srgbClr val="003300"/>
                </a:solidFill>
                <a:latin typeface="微软雅黑" panose="020B0503020204020204" pitchFamily="34" charset="-122"/>
                <a:ea typeface="微软雅黑" panose="020B0503020204020204" pitchFamily="34" charset="-122"/>
              </a:rPr>
              <a:t>可以不同</a:t>
            </a:r>
            <a:endParaRPr lang="en-US" altLang="zh-CN" sz="2400">
              <a:solidFill>
                <a:srgbClr val="003300"/>
              </a:solidFill>
              <a:latin typeface="微软雅黑" panose="020B0503020204020204" pitchFamily="34" charset="-122"/>
              <a:ea typeface="微软雅黑" panose="020B0503020204020204" pitchFamily="34" charset="-122"/>
            </a:endParaRPr>
          </a:p>
        </p:txBody>
      </p:sp>
      <p:grpSp>
        <p:nvGrpSpPr>
          <p:cNvPr id="18441" name="组合 69"/>
          <p:cNvGrpSpPr/>
          <p:nvPr>
            <p:custDataLst>
              <p:tags r:id="rId8"/>
            </p:custDataLst>
          </p:nvPr>
        </p:nvGrpSpPr>
        <p:grpSpPr>
          <a:xfrm>
            <a:off x="6165850" y="3872694"/>
            <a:ext cx="2364669" cy="581723"/>
            <a:chOff x="-452153" y="-78141"/>
            <a:chExt cx="2794628" cy="724760"/>
          </a:xfrm>
        </p:grpSpPr>
        <p:pic>
          <p:nvPicPr>
            <p:cNvPr id="18445" name="图片 70" descr="未标题-g sag1.jpg"/>
            <p:cNvPicPr>
              <a:picLocks noChangeAspect="1" noChangeArrowheads="1"/>
            </p:cNvPicPr>
            <p:nvPr>
              <p:custDataLst>
                <p:tags r:id="rId12"/>
              </p:custDataLst>
            </p:nvPr>
          </p:nvPicPr>
          <p:blipFill>
            <a:blip r:embed="rId50">
              <a:extLst>
                <a:ext uri="{28A0092B-C50C-407E-A947-70E740481C1C}">
                  <a14:useLocalDpi xmlns:a14="http://schemas.microsoft.com/office/drawing/2010/main" val="0"/>
                </a:ext>
              </a:extLst>
            </a:blip>
            <a:stretch>
              <a:fillRect/>
            </a:stretch>
          </p:blipFill>
          <p:spPr bwMode="auto">
            <a:xfrm>
              <a:off x="-452153" y="-78141"/>
              <a:ext cx="2794628" cy="724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6" name="矩形 71"/>
            <p:cNvSpPr>
              <a:spLocks noChangeArrowheads="1"/>
            </p:cNvSpPr>
            <p:nvPr>
              <p:custDataLst>
                <p:tags r:id="rId13"/>
              </p:custDataLst>
            </p:nvPr>
          </p:nvSpPr>
          <p:spPr bwMode="auto">
            <a:xfrm>
              <a:off x="-337706" y="-22984"/>
              <a:ext cx="2279520" cy="575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a:solidFill>
                    <a:schemeClr val="bg1"/>
                  </a:solidFill>
                  <a:latin typeface="微软雅黑" panose="020B0503020204020204" pitchFamily="34" charset="-122"/>
                  <a:ea typeface="微软雅黑" panose="020B0503020204020204" pitchFamily="34" charset="-122"/>
                </a:rPr>
                <a:t>形状和大小</a:t>
              </a:r>
              <a:endParaRPr lang="en-US" altLang="zh-CN" sz="2400" b="1">
                <a:solidFill>
                  <a:schemeClr val="bg1"/>
                </a:solidFill>
                <a:latin typeface="微软雅黑" panose="020B0503020204020204" pitchFamily="34" charset="-122"/>
                <a:ea typeface="微软雅黑" panose="020B0503020204020204" pitchFamily="34" charset="-122"/>
              </a:endParaRPr>
            </a:p>
          </p:txBody>
        </p:sp>
      </p:grpSp>
      <p:sp>
        <p:nvSpPr>
          <p:cNvPr id="18442" name="矩形 16"/>
          <p:cNvSpPr>
            <a:spLocks noChangeArrowheads="1"/>
          </p:cNvSpPr>
          <p:nvPr>
            <p:custDataLst>
              <p:tags r:id="rId9"/>
            </p:custDataLst>
          </p:nvPr>
        </p:nvSpPr>
        <p:spPr bwMode="auto">
          <a:xfrm>
            <a:off x="6119813" y="4435475"/>
            <a:ext cx="25003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a:solidFill>
                  <a:srgbClr val="003300"/>
                </a:solidFill>
                <a:latin typeface="微软雅黑" panose="020B0503020204020204" pitchFamily="34" charset="-122"/>
                <a:ea typeface="微软雅黑" panose="020B0503020204020204" pitchFamily="34" charset="-122"/>
              </a:rPr>
              <a:t>一般不相同</a:t>
            </a:r>
            <a:endParaRPr lang="en-US" altLang="zh-CN" sz="2400">
              <a:solidFill>
                <a:srgbClr val="003300"/>
              </a:solidFill>
              <a:latin typeface="微软雅黑" panose="020B0503020204020204" pitchFamily="34" charset="-122"/>
              <a:ea typeface="微软雅黑" panose="020B0503020204020204" pitchFamily="34" charset="-122"/>
            </a:endParaRPr>
          </a:p>
        </p:txBody>
      </p:sp>
      <p:pic>
        <p:nvPicPr>
          <p:cNvPr id="18443" name="图片 73" descr="未tf awe标题-1.png"/>
          <p:cNvPicPr>
            <a:picLocks noChangeAspect="1" noChangeArrowheads="1"/>
          </p:cNvPicPr>
          <p:nvPr>
            <p:custDataLst>
              <p:tags r:id="rId10"/>
            </p:custDataLst>
          </p:nvPr>
        </p:nvPicPr>
        <p:blipFill>
          <a:blip r:embed="rId51">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4" name="矩形 74"/>
          <p:cNvSpPr>
            <a:spLocks noChangeArrowheads="1"/>
          </p:cNvSpPr>
          <p:nvPr>
            <p:custDataLst>
              <p:tags r:id="rId11"/>
            </p:custDataLst>
          </p:nvPr>
        </p:nvSpPr>
        <p:spPr bwMode="auto">
          <a:xfrm>
            <a:off x="714375" y="231321"/>
            <a:ext cx="7498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latin typeface="微软雅黑" panose="020B0503020204020204" pitchFamily="34" charset="-122"/>
                <a:ea typeface="微软雅黑" panose="020B0503020204020204" pitchFamily="34" charset="-122"/>
              </a:rPr>
              <a:t>④同源染色体与非同源染色体的比较（画成表格形式）</a:t>
            </a:r>
            <a:endParaRPr lang="en-US" altLang="zh-CN" sz="2400" b="1">
              <a:latin typeface="微软雅黑" panose="020B0503020204020204" pitchFamily="34" charset="-122"/>
              <a:ea typeface="微软雅黑" panose="020B0503020204020204" pitchFamily="34"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434"/>
                                        </p:tgtEl>
                                        <p:attrNameLst>
                                          <p:attrName>style.visibility</p:attrName>
                                        </p:attrNameLst>
                                      </p:cBhvr>
                                      <p:to>
                                        <p:strVal val="visible"/>
                                      </p:to>
                                    </p:set>
                                    <p:anim calcmode="lin" valueType="num">
                                      <p:cBhvr>
                                        <p:cTn id="7" dur="1000" fill="hold"/>
                                        <p:tgtEl>
                                          <p:spTgt spid="18434"/>
                                        </p:tgtEl>
                                        <p:attrNameLst>
                                          <p:attrName>ppt_w</p:attrName>
                                        </p:attrNameLst>
                                      </p:cBhvr>
                                      <p:tavLst>
                                        <p:tav tm="0">
                                          <p:val>
                                            <p:fltVal val="0"/>
                                          </p:val>
                                        </p:tav>
                                        <p:tav tm="100000">
                                          <p:val>
                                            <p:strVal val="#ppt_w"/>
                                          </p:val>
                                        </p:tav>
                                      </p:tavLst>
                                    </p:anim>
                                    <p:anim calcmode="lin" valueType="num">
                                      <p:cBhvr>
                                        <p:cTn id="8" dur="1000" fill="hold"/>
                                        <p:tgtEl>
                                          <p:spTgt spid="18434"/>
                                        </p:tgtEl>
                                        <p:attrNameLst>
                                          <p:attrName>ppt_h</p:attrName>
                                        </p:attrNameLst>
                                      </p:cBhvr>
                                      <p:tavLst>
                                        <p:tav tm="0">
                                          <p:val>
                                            <p:fltVal val="0"/>
                                          </p:val>
                                        </p:tav>
                                        <p:tav tm="100000">
                                          <p:val>
                                            <p:strVal val="#ppt_h"/>
                                          </p:val>
                                        </p:tav>
                                      </p:tavLst>
                                    </p:anim>
                                    <p:animEffect transition="in" filter="fade">
                                      <p:cBhvr>
                                        <p:cTn id="9" dur="1000"/>
                                        <p:tgtEl>
                                          <p:spTgt spid="18434"/>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18435"/>
                                        </p:tgtEl>
                                        <p:attrNameLst>
                                          <p:attrName>style.visibility</p:attrName>
                                        </p:attrNameLst>
                                      </p:cBhvr>
                                      <p:to>
                                        <p:strVal val="visible"/>
                                      </p:to>
                                    </p:set>
                                    <p:animEffect transition="in" filter="wipe(right)">
                                      <p:cBhvr>
                                        <p:cTn id="14" dur="500"/>
                                        <p:tgtEl>
                                          <p:spTgt spid="18435"/>
                                        </p:tgtEl>
                                      </p:cBhvr>
                                    </p:animEffect>
                                  </p:childTnLst>
                                </p:cTn>
                              </p:par>
                              <p:par>
                                <p:cTn id="15" presetID="22" presetClass="entr" presetSubtype="8" fill="hold" nodeType="withEffect">
                                  <p:stCondLst>
                                    <p:cond delay="0"/>
                                  </p:stCondLst>
                                  <p:childTnLst>
                                    <p:set>
                                      <p:cBhvr>
                                        <p:cTn id="16" dur="1" fill="hold">
                                          <p:stCondLst>
                                            <p:cond delay="0"/>
                                          </p:stCondLst>
                                        </p:cTn>
                                        <p:tgtEl>
                                          <p:spTgt spid="18437"/>
                                        </p:tgtEl>
                                        <p:attrNameLst>
                                          <p:attrName>style.visibility</p:attrName>
                                        </p:attrNameLst>
                                      </p:cBhvr>
                                      <p:to>
                                        <p:strVal val="visible"/>
                                      </p:to>
                                    </p:set>
                                    <p:animEffect transition="in" filter="wipe(left)">
                                      <p:cBhvr>
                                        <p:cTn id="17" dur="500"/>
                                        <p:tgtEl>
                                          <p:spTgt spid="18437"/>
                                        </p:tgtEl>
                                      </p:cBhvr>
                                    </p:animEffect>
                                  </p:childTnLst>
                                </p:cTn>
                              </p:par>
                              <p:par>
                                <p:cTn id="18" presetID="22" presetClass="entr" presetSubtype="2" fill="hold" nodeType="withEffect">
                                  <p:stCondLst>
                                    <p:cond delay="0"/>
                                  </p:stCondLst>
                                  <p:childTnLst>
                                    <p:set>
                                      <p:cBhvr>
                                        <p:cTn id="19" dur="1" fill="hold">
                                          <p:stCondLst>
                                            <p:cond delay="0"/>
                                          </p:stCondLst>
                                        </p:cTn>
                                        <p:tgtEl>
                                          <p:spTgt spid="18439"/>
                                        </p:tgtEl>
                                        <p:attrNameLst>
                                          <p:attrName>style.visibility</p:attrName>
                                        </p:attrNameLst>
                                      </p:cBhvr>
                                      <p:to>
                                        <p:strVal val="visible"/>
                                      </p:to>
                                    </p:set>
                                    <p:animEffect transition="in" filter="wipe(right)">
                                      <p:cBhvr>
                                        <p:cTn id="20" dur="500"/>
                                        <p:tgtEl>
                                          <p:spTgt spid="18439"/>
                                        </p:tgtEl>
                                      </p:cBhvr>
                                    </p:animEffect>
                                  </p:childTnLst>
                                </p:cTn>
                              </p:par>
                              <p:par>
                                <p:cTn id="21" presetID="22" presetClass="entr" presetSubtype="8" fill="hold" nodeType="withEffect">
                                  <p:stCondLst>
                                    <p:cond delay="0"/>
                                  </p:stCondLst>
                                  <p:childTnLst>
                                    <p:set>
                                      <p:cBhvr>
                                        <p:cTn id="22" dur="1" fill="hold">
                                          <p:stCondLst>
                                            <p:cond delay="0"/>
                                          </p:stCondLst>
                                        </p:cTn>
                                        <p:tgtEl>
                                          <p:spTgt spid="18441"/>
                                        </p:tgtEl>
                                        <p:attrNameLst>
                                          <p:attrName>style.visibility</p:attrName>
                                        </p:attrNameLst>
                                      </p:cBhvr>
                                      <p:to>
                                        <p:strVal val="visible"/>
                                      </p:to>
                                    </p:set>
                                    <p:animEffect transition="in" filter="wipe(left)">
                                      <p:cBhvr>
                                        <p:cTn id="23" dur="500"/>
                                        <p:tgtEl>
                                          <p:spTgt spid="18441"/>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42" fill="hold" grpId="0" nodeType="clickEffect">
                                  <p:stCondLst>
                                    <p:cond delay="0"/>
                                  </p:stCondLst>
                                  <p:childTnLst>
                                    <p:set>
                                      <p:cBhvr>
                                        <p:cTn id="27" dur="1" fill="hold">
                                          <p:stCondLst>
                                            <p:cond delay="0"/>
                                          </p:stCondLst>
                                        </p:cTn>
                                        <p:tgtEl>
                                          <p:spTgt spid="18436"/>
                                        </p:tgtEl>
                                        <p:attrNameLst>
                                          <p:attrName>style.visibility</p:attrName>
                                        </p:attrNameLst>
                                      </p:cBhvr>
                                      <p:to>
                                        <p:strVal val="visible"/>
                                      </p:to>
                                    </p:set>
                                    <p:animEffect transition="in" filter="barn(outHorizontal)">
                                      <p:cBhvr>
                                        <p:cTn id="28" dur="500"/>
                                        <p:tgtEl>
                                          <p:spTgt spid="18436"/>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42" fill="hold" grpId="0" nodeType="clickEffect">
                                  <p:stCondLst>
                                    <p:cond delay="0"/>
                                  </p:stCondLst>
                                  <p:childTnLst>
                                    <p:set>
                                      <p:cBhvr>
                                        <p:cTn id="32" dur="1" fill="hold">
                                          <p:stCondLst>
                                            <p:cond delay="0"/>
                                          </p:stCondLst>
                                        </p:cTn>
                                        <p:tgtEl>
                                          <p:spTgt spid="18438"/>
                                        </p:tgtEl>
                                        <p:attrNameLst>
                                          <p:attrName>style.visibility</p:attrName>
                                        </p:attrNameLst>
                                      </p:cBhvr>
                                      <p:to>
                                        <p:strVal val="visible"/>
                                      </p:to>
                                    </p:set>
                                    <p:animEffect transition="in" filter="barn(outHorizontal)">
                                      <p:cBhvr>
                                        <p:cTn id="33" dur="500"/>
                                        <p:tgtEl>
                                          <p:spTgt spid="18438"/>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18440"/>
                                        </p:tgtEl>
                                        <p:attrNameLst>
                                          <p:attrName>style.visibility</p:attrName>
                                        </p:attrNameLst>
                                      </p:cBhvr>
                                      <p:to>
                                        <p:strVal val="visible"/>
                                      </p:to>
                                    </p:set>
                                    <p:animEffect transition="in" filter="barn(inVertical)">
                                      <p:cBhvr>
                                        <p:cTn id="38" dur="500"/>
                                        <p:tgtEl>
                                          <p:spTgt spid="18440"/>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18442"/>
                                        </p:tgtEl>
                                        <p:attrNameLst>
                                          <p:attrName>style.visibility</p:attrName>
                                        </p:attrNameLst>
                                      </p:cBhvr>
                                      <p:to>
                                        <p:strVal val="visible"/>
                                      </p:to>
                                    </p:set>
                                    <p:animEffect transition="in" filter="randombar(horizontal)">
                                      <p:cBhvr>
                                        <p:cTn id="43" dur="500"/>
                                        <p:tgtEl>
                                          <p:spTgt spid="18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6" grpId="0"/>
      <p:bldP spid="18438" grpId="0"/>
      <p:bldP spid="18440" grpId="0"/>
      <p:bldP spid="184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1">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smtClean="0">
                <a:latin typeface="微软雅黑" panose="020B0503020204020204" pitchFamily="34" charset="-122"/>
                <a:ea typeface="微软雅黑" panose="020B0503020204020204" pitchFamily="34" charset="-122"/>
              </a:rPr>
              <a:t>练习</a:t>
            </a:r>
            <a:r>
              <a:rPr lang="en-US" altLang="zh-CN" sz="2400" b="1" smtClean="0">
                <a:latin typeface="微软雅黑" panose="020B0503020204020204" pitchFamily="34" charset="-122"/>
                <a:ea typeface="微软雅黑" panose="020B0503020204020204" pitchFamily="34" charset="-122"/>
              </a:rPr>
              <a:t>1</a:t>
            </a:r>
          </a:p>
        </p:txBody>
      </p:sp>
      <p:pic>
        <p:nvPicPr>
          <p:cNvPr id="4" name="Picture 2"/>
          <p:cNvPicPr>
            <a:picLocks noChangeAspect="1"/>
          </p:cNvPicPr>
          <p:nvPr>
            <p:custDataLst>
              <p:tags r:id="rId3"/>
            </p:custDataLst>
          </p:nvPr>
        </p:nvPicPr>
        <p:blipFill>
          <a:blip r:embed="rId22">
            <a:clrChange>
              <a:clrFrom>
                <a:srgbClr val="CCFFFF"/>
              </a:clrFrom>
              <a:clrTo>
                <a:srgbClr val="CCFFFF">
                  <a:alpha val="0"/>
                </a:srgbClr>
              </a:clrTo>
            </a:clrChange>
          </a:blip>
          <a:stretch>
            <a:fillRect/>
          </a:stretch>
        </p:blipFill>
        <p:spPr>
          <a:xfrm>
            <a:off x="5566055" y="256736"/>
            <a:ext cx="1871663" cy="1314450"/>
          </a:xfrm>
          <a:prstGeom prst="rect">
            <a:avLst/>
          </a:prstGeom>
          <a:noFill/>
          <a:ln>
            <a:noFill/>
            <a:miter lim="800000"/>
            <a:headEnd/>
            <a:tailEnd/>
          </a:ln>
        </p:spPr>
      </p:pic>
      <p:sp>
        <p:nvSpPr>
          <p:cNvPr id="5" name="Text Box 3"/>
          <p:cNvSpPr/>
          <p:nvPr>
            <p:custDataLst>
              <p:tags r:id="rId4"/>
            </p:custDataLst>
          </p:nvPr>
        </p:nvSpPr>
        <p:spPr>
          <a:xfrm>
            <a:off x="2293583" y="1568567"/>
            <a:ext cx="1704975" cy="523220"/>
          </a:xfrm>
          <a:prstGeom prst="rect">
            <a:avLst/>
          </a:prstGeom>
          <a:noFill/>
          <a:ln>
            <a:noFill/>
            <a:miter lim="800000"/>
          </a:ln>
        </p:spPr>
        <p:txBody>
          <a:bodyPr>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lvl="0" indent="0" eaLnBrk="1" hangingPunct="1">
              <a:spcBef>
                <a:spcPct val="50000"/>
              </a:spcBef>
              <a:buNone/>
            </a:pPr>
            <a:r>
              <a:rPr lang="zh-CN" altLang="en-US">
                <a:latin typeface="楷体" panose="02010609060101010101" pitchFamily="49" charset="-122"/>
                <a:ea typeface="楷体" panose="02010609060101010101" pitchFamily="49" charset="-122"/>
              </a:rPr>
              <a:t>个四分体</a:t>
            </a:r>
          </a:p>
        </p:txBody>
      </p:sp>
      <p:sp>
        <p:nvSpPr>
          <p:cNvPr id="6" name="Text Box 4"/>
          <p:cNvSpPr/>
          <p:nvPr>
            <p:custDataLst>
              <p:tags r:id="rId5"/>
            </p:custDataLst>
          </p:nvPr>
        </p:nvSpPr>
        <p:spPr>
          <a:xfrm>
            <a:off x="6063976" y="1571186"/>
            <a:ext cx="1752600" cy="523220"/>
          </a:xfrm>
          <a:prstGeom prst="rect">
            <a:avLst/>
          </a:prstGeom>
          <a:noFill/>
          <a:ln>
            <a:noFill/>
            <a:miter lim="800000"/>
          </a:ln>
        </p:spPr>
        <p:txBody>
          <a:bodyPr>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zh-CN" altLang="en-US">
                <a:latin typeface="楷体" panose="02010609060101010101" pitchFamily="49" charset="-122"/>
                <a:ea typeface="楷体" panose="02010609060101010101" pitchFamily="49" charset="-122"/>
              </a:rPr>
              <a:t>个四分体</a:t>
            </a:r>
          </a:p>
        </p:txBody>
      </p:sp>
      <p:pic>
        <p:nvPicPr>
          <p:cNvPr id="7" name="Picture 29">
            <a:hlinkClick r:id="rId23" action="ppaction://hlinksldjump"/>
          </p:cNvPr>
          <p:cNvPicPr>
            <a:picLocks noChangeAspect="1"/>
          </p:cNvPicPr>
          <p:nvPr>
            <p:custDataLst>
              <p:tags r:id="rId6"/>
            </p:custDataLst>
          </p:nvPr>
        </p:nvPicPr>
        <p:blipFill>
          <a:blip r:embed="rId24"/>
          <a:stretch>
            <a:fillRect/>
          </a:stretch>
        </p:blipFill>
        <p:spPr>
          <a:xfrm>
            <a:off x="2053869" y="199348"/>
            <a:ext cx="1944688" cy="1369219"/>
          </a:xfrm>
          <a:prstGeom prst="rect">
            <a:avLst/>
          </a:prstGeom>
          <a:noFill/>
          <a:ln>
            <a:noFill/>
            <a:miter lim="800000"/>
            <a:headEnd/>
            <a:tailEnd/>
          </a:ln>
        </p:spPr>
      </p:pic>
      <p:sp>
        <p:nvSpPr>
          <p:cNvPr id="8" name="Rectangle 27"/>
          <p:cNvSpPr/>
          <p:nvPr>
            <p:custDataLst>
              <p:tags r:id="rId7"/>
            </p:custDataLst>
          </p:nvPr>
        </p:nvSpPr>
        <p:spPr>
          <a:xfrm>
            <a:off x="1907704" y="1589411"/>
            <a:ext cx="545342" cy="523220"/>
          </a:xfrm>
          <a:prstGeom prst="rect">
            <a:avLst/>
          </a:prstGeom>
          <a:noFill/>
          <a:ln>
            <a:noFill/>
            <a:miter lim="800000"/>
          </a:ln>
        </p:spPr>
        <p:txBody>
          <a:bodyPr wrap="non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lvl="0" indent="0" eaLnBrk="1" hangingPunct="1">
              <a:spcBef>
                <a:spcPct val="0"/>
              </a:spcBef>
              <a:buNone/>
            </a:pPr>
            <a:r>
              <a:rPr lang="zh-CN" altLang="en-US">
                <a:solidFill>
                  <a:srgbClr val="003300"/>
                </a:solidFill>
                <a:latin typeface="楷体" panose="02010609060101010101" pitchFamily="49" charset="-122"/>
                <a:ea typeface="楷体" panose="02010609060101010101" pitchFamily="49" charset="-122"/>
              </a:rPr>
              <a:t>一</a:t>
            </a:r>
          </a:p>
        </p:txBody>
      </p:sp>
      <p:sp>
        <p:nvSpPr>
          <p:cNvPr id="9" name="Rectangle 28"/>
          <p:cNvSpPr/>
          <p:nvPr>
            <p:custDataLst>
              <p:tags r:id="rId8"/>
            </p:custDataLst>
          </p:nvPr>
        </p:nvSpPr>
        <p:spPr>
          <a:xfrm>
            <a:off x="5648561" y="1571186"/>
            <a:ext cx="545342" cy="523220"/>
          </a:xfrm>
          <a:prstGeom prst="rect">
            <a:avLst/>
          </a:prstGeom>
          <a:noFill/>
          <a:ln>
            <a:noFill/>
            <a:miter lim="800000"/>
          </a:ln>
        </p:spPr>
        <p:txBody>
          <a:bodyPr wrap="non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0"/>
              </a:spcBef>
              <a:buNone/>
            </a:pPr>
            <a:r>
              <a:rPr lang="zh-CN" altLang="en-US">
                <a:solidFill>
                  <a:srgbClr val="003300"/>
                </a:solidFill>
                <a:latin typeface="楷体" panose="02010609060101010101" pitchFamily="49" charset="-122"/>
                <a:ea typeface="楷体" panose="02010609060101010101" pitchFamily="49" charset="-122"/>
              </a:rPr>
              <a:t>两</a:t>
            </a:r>
          </a:p>
        </p:txBody>
      </p:sp>
      <p:sp>
        <p:nvSpPr>
          <p:cNvPr id="10" name="Text Box 5"/>
          <p:cNvSpPr/>
          <p:nvPr>
            <p:custDataLst>
              <p:tags r:id="rId9"/>
            </p:custDataLst>
          </p:nvPr>
        </p:nvSpPr>
        <p:spPr>
          <a:xfrm>
            <a:off x="-14379" y="2082486"/>
            <a:ext cx="3794291" cy="461665"/>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lvl="0" indent="0" eaLnBrk="1" hangingPunct="1">
              <a:spcBef>
                <a:spcPct val="50000"/>
              </a:spcBef>
              <a:buNone/>
            </a:pPr>
            <a:r>
              <a:rPr lang="zh-CN" altLang="en-US" sz="2400" b="1">
                <a:latin typeface="微软雅黑" panose="020B0503020204020204" pitchFamily="34" charset="-122"/>
                <a:ea typeface="微软雅黑" panose="020B0503020204020204" pitchFamily="34" charset="-122"/>
              </a:rPr>
              <a:t>一个四分体所包含的含义：</a:t>
            </a:r>
            <a:endParaRPr lang="zh-CN" altLang="en-US" sz="2400">
              <a:latin typeface="微软雅黑" panose="020B0503020204020204" pitchFamily="34" charset="-122"/>
              <a:ea typeface="微软雅黑" panose="020B0503020204020204" pitchFamily="34" charset="-122"/>
            </a:endParaRPr>
          </a:p>
        </p:txBody>
      </p:sp>
      <p:sp>
        <p:nvSpPr>
          <p:cNvPr id="11" name="Text Box 6"/>
          <p:cNvSpPr/>
          <p:nvPr>
            <p:custDataLst>
              <p:tags r:id="rId10"/>
            </p:custDataLst>
          </p:nvPr>
        </p:nvSpPr>
        <p:spPr>
          <a:xfrm>
            <a:off x="168257" y="2556419"/>
            <a:ext cx="4370355"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latin typeface="楷体" panose="02010609060101010101" pitchFamily="49" charset="-122"/>
                <a:ea typeface="楷体" panose="02010609060101010101" pitchFamily="49" charset="-122"/>
              </a:rPr>
              <a:t>①</a:t>
            </a:r>
            <a:r>
              <a:rPr lang="zh-CN" altLang="en-US" b="1" smtClean="0">
                <a:latin typeface="楷体" panose="02010609060101010101" pitchFamily="49" charset="-122"/>
                <a:ea typeface="楷体" panose="02010609060101010101" pitchFamily="49" charset="-122"/>
              </a:rPr>
              <a:t>包含</a:t>
            </a:r>
            <a:r>
              <a:rPr lang="zh-CN" altLang="en-US" b="1" u="sng" smtClean="0">
                <a:latin typeface="楷体" panose="02010609060101010101" pitchFamily="49" charset="-122"/>
                <a:ea typeface="楷体" panose="02010609060101010101" pitchFamily="49" charset="-122"/>
              </a:rPr>
              <a:t>     </a:t>
            </a:r>
            <a:r>
              <a:rPr lang="zh-CN" altLang="en-US" b="1" smtClean="0">
                <a:latin typeface="楷体" panose="02010609060101010101" pitchFamily="49" charset="-122"/>
                <a:ea typeface="楷体" panose="02010609060101010101" pitchFamily="49" charset="-122"/>
              </a:rPr>
              <a:t>对同源染色体</a:t>
            </a:r>
            <a:endParaRPr lang="zh-CN" altLang="en-US" b="1">
              <a:latin typeface="楷体" panose="02010609060101010101" pitchFamily="49" charset="-122"/>
              <a:ea typeface="楷体" panose="02010609060101010101" pitchFamily="49" charset="-122"/>
            </a:endParaRPr>
          </a:p>
        </p:txBody>
      </p:sp>
      <p:sp>
        <p:nvSpPr>
          <p:cNvPr id="13" name="Text Box 10"/>
          <p:cNvSpPr/>
          <p:nvPr>
            <p:custDataLst>
              <p:tags r:id="rId11"/>
            </p:custDataLst>
          </p:nvPr>
        </p:nvSpPr>
        <p:spPr>
          <a:xfrm>
            <a:off x="4984617" y="2544151"/>
            <a:ext cx="3911318"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latin typeface="楷体" panose="02010609060101010101" pitchFamily="49" charset="-122"/>
                <a:ea typeface="楷体" panose="02010609060101010101" pitchFamily="49" charset="-122"/>
              </a:rPr>
              <a:t>②</a:t>
            </a:r>
            <a:r>
              <a:rPr lang="zh-CN" altLang="en-US" b="1" smtClean="0">
                <a:latin typeface="楷体" panose="02010609060101010101" pitchFamily="49" charset="-122"/>
                <a:ea typeface="楷体" panose="02010609060101010101" pitchFamily="49" charset="-122"/>
              </a:rPr>
              <a:t>包含</a:t>
            </a:r>
            <a:r>
              <a:rPr lang="zh-CN" altLang="en-US" b="1" u="sng" smtClean="0">
                <a:latin typeface="楷体" panose="02010609060101010101" pitchFamily="49" charset="-122"/>
                <a:ea typeface="楷体" panose="02010609060101010101" pitchFamily="49" charset="-122"/>
              </a:rPr>
              <a:t>    </a:t>
            </a:r>
            <a:r>
              <a:rPr lang="zh-CN" altLang="en-US" b="1" smtClean="0">
                <a:latin typeface="楷体" panose="02010609060101010101" pitchFamily="49" charset="-122"/>
                <a:ea typeface="楷体" panose="02010609060101010101" pitchFamily="49" charset="-122"/>
              </a:rPr>
              <a:t>条染色体</a:t>
            </a:r>
            <a:endParaRPr lang="zh-CN" altLang="en-US" b="1">
              <a:latin typeface="楷体" panose="02010609060101010101" pitchFamily="49" charset="-122"/>
              <a:ea typeface="楷体" panose="02010609060101010101" pitchFamily="49" charset="-122"/>
            </a:endParaRPr>
          </a:p>
        </p:txBody>
      </p:sp>
      <p:sp>
        <p:nvSpPr>
          <p:cNvPr id="15" name="Text Box 14"/>
          <p:cNvSpPr/>
          <p:nvPr>
            <p:custDataLst>
              <p:tags r:id="rId12"/>
            </p:custDataLst>
          </p:nvPr>
        </p:nvSpPr>
        <p:spPr>
          <a:xfrm>
            <a:off x="159264" y="3137359"/>
            <a:ext cx="4069479"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latin typeface="楷体" panose="02010609060101010101" pitchFamily="49" charset="-122"/>
                <a:ea typeface="楷体" panose="02010609060101010101" pitchFamily="49" charset="-122"/>
              </a:rPr>
              <a:t>③</a:t>
            </a:r>
            <a:r>
              <a:rPr lang="zh-CN" altLang="en-US" b="1" smtClean="0">
                <a:latin typeface="楷体" panose="02010609060101010101" pitchFamily="49" charset="-122"/>
                <a:ea typeface="楷体" panose="02010609060101010101" pitchFamily="49" charset="-122"/>
              </a:rPr>
              <a:t>包含</a:t>
            </a:r>
            <a:r>
              <a:rPr lang="zh-CN" altLang="en-US" b="1" u="sng" smtClean="0">
                <a:latin typeface="楷体" panose="02010609060101010101" pitchFamily="49" charset="-122"/>
                <a:ea typeface="楷体" panose="02010609060101010101" pitchFamily="49" charset="-122"/>
              </a:rPr>
              <a:t>     </a:t>
            </a:r>
            <a:r>
              <a:rPr lang="zh-CN" altLang="en-US" b="1" smtClean="0">
                <a:latin typeface="楷体" panose="02010609060101010101" pitchFamily="49" charset="-122"/>
                <a:ea typeface="楷体" panose="02010609060101010101" pitchFamily="49" charset="-122"/>
              </a:rPr>
              <a:t>个着丝粒</a:t>
            </a:r>
            <a:endParaRPr lang="zh-CN" altLang="en-US" b="1">
              <a:latin typeface="楷体" panose="02010609060101010101" pitchFamily="49" charset="-122"/>
              <a:ea typeface="楷体" panose="02010609060101010101" pitchFamily="49" charset="-122"/>
            </a:endParaRPr>
          </a:p>
        </p:txBody>
      </p:sp>
      <p:sp>
        <p:nvSpPr>
          <p:cNvPr id="17" name="Text Box 18"/>
          <p:cNvSpPr/>
          <p:nvPr>
            <p:custDataLst>
              <p:tags r:id="rId13"/>
            </p:custDataLst>
          </p:nvPr>
        </p:nvSpPr>
        <p:spPr>
          <a:xfrm>
            <a:off x="4984617" y="3160773"/>
            <a:ext cx="4047017"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latin typeface="楷体" panose="02010609060101010101" pitchFamily="49" charset="-122"/>
                <a:ea typeface="楷体" panose="02010609060101010101" pitchFamily="49" charset="-122"/>
              </a:rPr>
              <a:t>④</a:t>
            </a:r>
            <a:r>
              <a:rPr lang="zh-CN" altLang="en-US" b="1" smtClean="0">
                <a:latin typeface="楷体" panose="02010609060101010101" pitchFamily="49" charset="-122"/>
                <a:ea typeface="楷体" panose="02010609060101010101" pitchFamily="49" charset="-122"/>
              </a:rPr>
              <a:t>包含</a:t>
            </a:r>
            <a:r>
              <a:rPr lang="zh-CN" altLang="en-US" b="1" u="sng" smtClean="0">
                <a:latin typeface="楷体" panose="02010609060101010101" pitchFamily="49" charset="-122"/>
                <a:ea typeface="楷体" panose="02010609060101010101" pitchFamily="49" charset="-122"/>
              </a:rPr>
              <a:t>    </a:t>
            </a:r>
            <a:r>
              <a:rPr lang="zh-CN" altLang="en-US" b="1" smtClean="0">
                <a:latin typeface="楷体" panose="02010609060101010101" pitchFamily="49" charset="-122"/>
                <a:ea typeface="楷体" panose="02010609060101010101" pitchFamily="49" charset="-122"/>
              </a:rPr>
              <a:t>条染色单体</a:t>
            </a:r>
            <a:endParaRPr lang="zh-CN" altLang="en-US" b="1">
              <a:latin typeface="楷体" panose="02010609060101010101" pitchFamily="49" charset="-122"/>
              <a:ea typeface="楷体" panose="02010609060101010101" pitchFamily="49" charset="-122"/>
            </a:endParaRPr>
          </a:p>
        </p:txBody>
      </p:sp>
      <p:sp>
        <p:nvSpPr>
          <p:cNvPr id="19" name="Text Box 9"/>
          <p:cNvSpPr/>
          <p:nvPr>
            <p:custDataLst>
              <p:tags r:id="rId14"/>
            </p:custDataLst>
          </p:nvPr>
        </p:nvSpPr>
        <p:spPr>
          <a:xfrm>
            <a:off x="1578697" y="2564414"/>
            <a:ext cx="411956"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lvl="0" indent="0" eaLnBrk="1" hangingPunct="1">
              <a:spcBef>
                <a:spcPct val="50000"/>
              </a:spcBef>
              <a:buNone/>
            </a:pPr>
            <a:r>
              <a:rPr lang="en-US" altLang="zh-CN" b="1">
                <a:solidFill>
                  <a:srgbClr val="003300"/>
                </a:solidFill>
                <a:latin typeface="Times New Roman" panose="02020603050405020304" pitchFamily="18" charset="0"/>
              </a:rPr>
              <a:t>1</a:t>
            </a:r>
            <a:endParaRPr lang="en-US" altLang="zh-CN">
              <a:solidFill>
                <a:srgbClr val="003300"/>
              </a:solidFill>
              <a:latin typeface="Times New Roman" panose="02020603050405020304" pitchFamily="18" charset="0"/>
            </a:endParaRPr>
          </a:p>
        </p:txBody>
      </p:sp>
      <p:sp>
        <p:nvSpPr>
          <p:cNvPr id="20" name="Text Box 13"/>
          <p:cNvSpPr/>
          <p:nvPr>
            <p:custDataLst>
              <p:tags r:id="rId15"/>
            </p:custDataLst>
          </p:nvPr>
        </p:nvSpPr>
        <p:spPr>
          <a:xfrm>
            <a:off x="6295908" y="2536523"/>
            <a:ext cx="411956"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solidFill>
                  <a:srgbClr val="003300"/>
                </a:solidFill>
                <a:latin typeface="Times New Roman" panose="02020603050405020304" pitchFamily="18" charset="0"/>
              </a:rPr>
              <a:t>2</a:t>
            </a:r>
          </a:p>
        </p:txBody>
      </p:sp>
      <p:sp>
        <p:nvSpPr>
          <p:cNvPr id="21" name="Text Box 17"/>
          <p:cNvSpPr/>
          <p:nvPr>
            <p:custDataLst>
              <p:tags r:id="rId16"/>
            </p:custDataLst>
          </p:nvPr>
        </p:nvSpPr>
        <p:spPr>
          <a:xfrm>
            <a:off x="1574584" y="3153389"/>
            <a:ext cx="411956"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solidFill>
                  <a:srgbClr val="003300"/>
                </a:solidFill>
                <a:latin typeface="Times New Roman" panose="02020603050405020304" pitchFamily="18" charset="0"/>
              </a:rPr>
              <a:t>2</a:t>
            </a:r>
          </a:p>
        </p:txBody>
      </p:sp>
      <p:sp>
        <p:nvSpPr>
          <p:cNvPr id="22" name="Text Box 21"/>
          <p:cNvSpPr/>
          <p:nvPr>
            <p:custDataLst>
              <p:tags r:id="rId17"/>
            </p:custDataLst>
          </p:nvPr>
        </p:nvSpPr>
        <p:spPr>
          <a:xfrm>
            <a:off x="6315752" y="3181343"/>
            <a:ext cx="416998"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lvl="0" indent="0" eaLnBrk="1" hangingPunct="1">
              <a:spcBef>
                <a:spcPct val="50000"/>
              </a:spcBef>
              <a:buNone/>
            </a:pPr>
            <a:r>
              <a:rPr lang="en-US" altLang="zh-CN" b="1">
                <a:solidFill>
                  <a:srgbClr val="003300"/>
                </a:solidFill>
                <a:latin typeface="Times New Roman" panose="02020603050405020304" pitchFamily="18" charset="0"/>
              </a:rPr>
              <a:t>4</a:t>
            </a:r>
          </a:p>
        </p:txBody>
      </p:sp>
      <p:sp>
        <p:nvSpPr>
          <p:cNvPr id="24" name="Text Box 22"/>
          <p:cNvSpPr/>
          <p:nvPr>
            <p:custDataLst>
              <p:tags r:id="rId18"/>
            </p:custDataLst>
          </p:nvPr>
        </p:nvSpPr>
        <p:spPr>
          <a:xfrm>
            <a:off x="5034350" y="3795886"/>
            <a:ext cx="3450514"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latin typeface="楷体" panose="02010609060101010101" pitchFamily="49" charset="-122"/>
                <a:ea typeface="楷体" panose="02010609060101010101" pitchFamily="49" charset="-122"/>
              </a:rPr>
              <a:t>⑤</a:t>
            </a:r>
            <a:r>
              <a:rPr lang="zh-CN" altLang="en-US" b="1">
                <a:latin typeface="楷体" panose="02010609060101010101" pitchFamily="49" charset="-122"/>
                <a:ea typeface="楷体" panose="02010609060101010101" pitchFamily="49" charset="-122"/>
              </a:rPr>
              <a:t>包含</a:t>
            </a:r>
            <a:r>
              <a:rPr lang="zh-CN" altLang="en-US" b="1" smtClean="0">
                <a:latin typeface="楷体" panose="02010609060101010101" pitchFamily="49" charset="-122"/>
                <a:ea typeface="楷体" panose="02010609060101010101" pitchFamily="49" charset="-122"/>
              </a:rPr>
              <a:t>个</a:t>
            </a:r>
            <a:r>
              <a:rPr lang="zh-CN" altLang="en-US" b="1" u="sng" smtClean="0">
                <a:latin typeface="楷体" panose="02010609060101010101" pitchFamily="49" charset="-122"/>
                <a:ea typeface="楷体" panose="02010609060101010101" pitchFamily="49" charset="-122"/>
              </a:rPr>
              <a:t>     </a:t>
            </a:r>
            <a:r>
              <a:rPr lang="en-US" altLang="zh-CN" b="1" smtClean="0">
                <a:latin typeface="Times New Roman" panose="02020603050405020304" pitchFamily="18" charset="0"/>
                <a:ea typeface="楷体" panose="02010609060101010101" pitchFamily="49" charset="-122"/>
                <a:cs typeface="Times New Roman" panose="02020603050405020304" pitchFamily="18" charset="0"/>
              </a:rPr>
              <a:t>DNA</a:t>
            </a:r>
            <a:endParaRPr lang="en-US" altLang="zh-CN" b="1">
              <a:latin typeface="Times New Roman" panose="02020603050405020304" pitchFamily="18" charset="0"/>
              <a:ea typeface="楷体" panose="02010609060101010101" pitchFamily="49" charset="-122"/>
              <a:cs typeface="Times New Roman" panose="02020603050405020304" pitchFamily="18" charset="0"/>
            </a:endParaRPr>
          </a:p>
        </p:txBody>
      </p:sp>
      <p:sp>
        <p:nvSpPr>
          <p:cNvPr id="26" name="Text Box 25"/>
          <p:cNvSpPr/>
          <p:nvPr>
            <p:custDataLst>
              <p:tags r:id="rId19"/>
            </p:custDataLst>
          </p:nvPr>
        </p:nvSpPr>
        <p:spPr>
          <a:xfrm>
            <a:off x="6781723" y="3775316"/>
            <a:ext cx="470477" cy="523220"/>
          </a:xfrm>
          <a:prstGeom prst="rect">
            <a:avLst/>
          </a:prstGeom>
          <a:noFill/>
          <a:ln>
            <a:noFill/>
            <a:miter lim="800000"/>
          </a:ln>
        </p:spPr>
        <p:txBody>
          <a:bodyPr wrap="square">
            <a:spAutoFit/>
          </a:bodyPr>
          <a:lstStyle>
            <a:lvl1pPr marL="342900" indent="-342900" algn="l" defTabSz="914400" rtl="0" eaLnBrk="0" fontAlgn="base" hangingPunct="0">
              <a:lnSpc>
                <a:spcPct val="100000"/>
              </a:lnSpc>
              <a:spcBef>
                <a:spcPct val="20000"/>
              </a:spcBef>
              <a:spcAft>
                <a:spcPct val="0"/>
              </a:spcAft>
              <a:buClrTx/>
              <a:buSzTx/>
              <a:buFontTx/>
              <a:buChar char="•"/>
              <a:defRPr kumimoji="0" lang="zh-CN" altLang="en-US" sz="2800" b="0" i="0" u="none"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Tx/>
              <a:buChar char="–"/>
              <a:defRPr kumimoji="0" lang="zh-CN" altLang="en-US" sz="2400" b="0" i="0" u="none" baseline="0">
                <a:solidFill>
                  <a:schemeClr val="tx1"/>
                </a:solidFill>
                <a:latin typeface="+mn-lt"/>
                <a:ea typeface="+mn-ea"/>
              </a:defRPr>
            </a:lvl2pPr>
            <a:lvl3pPr marL="1143000" indent="-228600" algn="l" defTabSz="914400" rtl="0" eaLnBrk="0" fontAlgn="base" hangingPunct="0">
              <a:lnSpc>
                <a:spcPct val="100000"/>
              </a:lnSpc>
              <a:spcBef>
                <a:spcPct val="20000"/>
              </a:spcBef>
              <a:spcAft>
                <a:spcPct val="0"/>
              </a:spcAft>
              <a:buClrTx/>
              <a:buSzTx/>
              <a:buFontTx/>
              <a:buChar char="•"/>
              <a:defRPr kumimoji="0" lang="zh-CN" altLang="en-US" sz="2000" b="0" i="0" u="none" baseline="0">
                <a:solidFill>
                  <a:schemeClr val="tx1"/>
                </a:solidFill>
                <a:latin typeface="+mn-lt"/>
                <a:ea typeface="+mn-ea"/>
              </a:defRPr>
            </a:lvl3pPr>
            <a:lvl4pPr marL="1600200" indent="-228600" algn="l" defTabSz="914400" rtl="0" eaLnBrk="0" fontAlgn="base" hangingPunct="0">
              <a:lnSpc>
                <a:spcPct val="100000"/>
              </a:lnSpc>
              <a:spcBef>
                <a:spcPct val="20000"/>
              </a:spcBef>
              <a:spcAft>
                <a:spcPct val="0"/>
              </a:spcAft>
              <a:buClrTx/>
              <a:buSzTx/>
              <a:buFontTx/>
              <a:buChar char="–"/>
              <a:defRPr kumimoji="0" lang="zh-CN" altLang="en-US" sz="1800" b="0" i="0" u="none" baseline="0">
                <a:solidFill>
                  <a:schemeClr val="tx1"/>
                </a:solidFill>
                <a:latin typeface="+mn-lt"/>
                <a:ea typeface="+mn-ea"/>
              </a:defRPr>
            </a:lvl4pPr>
            <a:lvl5pPr marL="2057400" indent="-228600" algn="l" defTabSz="914400" rtl="0" eaLnBrk="0" fontAlgn="base" hangingPunct="0">
              <a:lnSpc>
                <a:spcPct val="100000"/>
              </a:lnSpc>
              <a:spcBef>
                <a:spcPct val="20000"/>
              </a:spcBef>
              <a:spcAft>
                <a:spcPct val="0"/>
              </a:spcAft>
              <a:buClrTx/>
              <a:buSzTx/>
              <a:buFontTx/>
              <a:buChar char="»"/>
              <a:defRPr kumimoji="0" lang="zh-CN" altLang="en-US" sz="1600" b="0" i="0" u="none" baseline="0">
                <a:solidFill>
                  <a:schemeClr val="tx1"/>
                </a:solidFill>
                <a:latin typeface="+mn-lt"/>
                <a:ea typeface="+mn-ea"/>
              </a:defRPr>
            </a:lvl5pPr>
            <a:lvl6pPr marL="2514600" indent="-228600" algn="l" rtl="0" fontAlgn="base">
              <a:spcBef>
                <a:spcPct val="20000"/>
              </a:spcBef>
              <a:spcAft>
                <a:spcPct val="0"/>
              </a:spcAft>
              <a:buChar char="»"/>
              <a:defRPr lang="zh-CN" altLang="en-US" sz="1600">
                <a:solidFill>
                  <a:schemeClr val="tx1"/>
                </a:solidFill>
                <a:latin typeface="+mn-lt"/>
                <a:ea typeface="+mn-ea"/>
              </a:defRPr>
            </a:lvl6pPr>
            <a:lvl7pPr marL="2971800" indent="-228600" algn="l" rtl="0" fontAlgn="base">
              <a:spcBef>
                <a:spcPct val="20000"/>
              </a:spcBef>
              <a:spcAft>
                <a:spcPct val="0"/>
              </a:spcAft>
              <a:buChar char="»"/>
              <a:defRPr lang="zh-CN" altLang="en-US" sz="1600">
                <a:solidFill>
                  <a:schemeClr val="tx1"/>
                </a:solidFill>
                <a:latin typeface="+mn-lt"/>
                <a:ea typeface="+mn-ea"/>
              </a:defRPr>
            </a:lvl7pPr>
            <a:lvl8pPr marL="3429000" indent="-228600" algn="l" rtl="0" fontAlgn="base">
              <a:spcBef>
                <a:spcPct val="20000"/>
              </a:spcBef>
              <a:spcAft>
                <a:spcPct val="0"/>
              </a:spcAft>
              <a:buChar char="»"/>
              <a:defRPr lang="zh-CN" altLang="en-US" sz="1600">
                <a:solidFill>
                  <a:schemeClr val="tx1"/>
                </a:solidFill>
                <a:latin typeface="+mn-lt"/>
                <a:ea typeface="+mn-ea"/>
              </a:defRPr>
            </a:lvl8pPr>
            <a:lvl9pPr marL="3886200" indent="-228600" algn="l" rtl="0" fontAlgn="base">
              <a:spcBef>
                <a:spcPct val="20000"/>
              </a:spcBef>
              <a:spcAft>
                <a:spcPct val="0"/>
              </a:spcAft>
              <a:buChar char="»"/>
              <a:defRPr lang="zh-CN" altLang="en-US" sz="1600">
                <a:solidFill>
                  <a:schemeClr val="tx1"/>
                </a:solidFill>
                <a:latin typeface="+mn-lt"/>
                <a:ea typeface="+mn-ea"/>
              </a:defRPr>
            </a:lvl9pPr>
          </a:lstStyle>
          <a:p>
            <a:pPr marL="0" indent="0" eaLnBrk="1" hangingPunct="1">
              <a:spcBef>
                <a:spcPct val="50000"/>
              </a:spcBef>
              <a:buNone/>
            </a:pPr>
            <a:r>
              <a:rPr lang="en-US" altLang="zh-CN" b="1">
                <a:solidFill>
                  <a:srgbClr val="003300"/>
                </a:solidFill>
                <a:latin typeface="Times New Roman" panose="02020603050405020304" pitchFamily="18" charset="0"/>
              </a:rPr>
              <a:t>4</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8" presetClass="entr" presetSubtype="16"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amond(in)">
                                      <p:cBhvr>
                                        <p:cTn id="21" dur="1000" fill="hold"/>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8" presetClass="entr" presetSubtype="16"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diamond(in)">
                                      <p:cBhvr>
                                        <p:cTn id="26" dur="1000" fill="hold"/>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8" presetClass="entr" presetSubtype="16"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diamond(in)">
                                      <p:cBhvr>
                                        <p:cTn id="31" dur="1000" fill="hold"/>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8" presetClass="entr" presetSubtype="16" fill="hold" grpId="0" nodeType="click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diamond(in)">
                                      <p:cBhvr>
                                        <p:cTn id="36" dur="1000" fill="hold"/>
                                        <p:tgtEl>
                                          <p:spTgt spid="22"/>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ntr" presetSubtype="16"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diamond(in)">
                                      <p:cBhvr>
                                        <p:cTn id="41" dur="1000" fill="hold"/>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9" grpId="0"/>
      <p:bldP spid="20" grpId="0"/>
      <p:bldP spid="21" grpId="0"/>
      <p:bldP spid="22" grpId="0"/>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latin typeface="微软雅黑" panose="020B0503020204020204" pitchFamily="34" charset="-122"/>
                <a:ea typeface="微软雅黑" panose="020B0503020204020204" pitchFamily="34" charset="-122"/>
              </a:rPr>
              <a:t>练习</a:t>
            </a:r>
            <a:r>
              <a:rPr lang="en-US" altLang="zh-CN" sz="2400" b="1">
                <a:latin typeface="微软雅黑" panose="020B0503020204020204" pitchFamily="34" charset="-122"/>
                <a:ea typeface="微软雅黑" panose="020B0503020204020204" pitchFamily="34" charset="-122"/>
              </a:rPr>
              <a:t>2</a:t>
            </a:r>
          </a:p>
        </p:txBody>
      </p:sp>
      <p:sp>
        <p:nvSpPr>
          <p:cNvPr id="35" name="文本框 16395"/>
          <p:cNvSpPr txBox="1"/>
          <p:nvPr>
            <p:custDataLst>
              <p:tags r:id="rId3"/>
            </p:custDataLst>
          </p:nvPr>
        </p:nvSpPr>
        <p:spPr>
          <a:xfrm>
            <a:off x="608358" y="645169"/>
            <a:ext cx="2917527" cy="461665"/>
          </a:xfrm>
          <a:prstGeom prst="rect">
            <a:avLst/>
          </a:prstGeom>
          <a:noFill/>
          <a:ln w="9525">
            <a:noFill/>
            <a:miter/>
          </a:ln>
        </p:spPr>
        <p:txBody>
          <a:bodyPr wrap="square">
            <a:spAutoFit/>
          </a:bodyPr>
          <a:lstStyle/>
          <a:p>
            <a:pPr lvl="0" fontAlgn="base">
              <a:spcBef>
                <a:spcPct val="50000"/>
              </a:spcBef>
            </a:pPr>
            <a:r>
              <a:rPr lang="zh-CN" altLang="en-US" sz="2400" b="1" noProof="1" smtClean="0">
                <a:solidFill>
                  <a:srgbClr val="000000"/>
                </a:solidFill>
                <a:effectLst>
                  <a:outerShdw blurRad="38100" dist="38100" dir="2700000">
                    <a:srgbClr val="C0C0C0"/>
                  </a:outerShdw>
                </a:effectLst>
                <a:latin typeface="宋体" panose="02010600030101010101" pitchFamily="2" charset="-122"/>
                <a:cs typeface="宋体" panose="02010600030101010101" pitchFamily="2" charset="-122"/>
              </a:rPr>
              <a:t>据</a:t>
            </a:r>
            <a:r>
              <a:rPr lang="zh-CN" altLang="en-US" sz="2400" b="1" noProof="1">
                <a:solidFill>
                  <a:srgbClr val="000000"/>
                </a:solidFill>
                <a:effectLst>
                  <a:outerShdw blurRad="38100" dist="38100" dir="2700000">
                    <a:srgbClr val="C0C0C0"/>
                  </a:outerShdw>
                </a:effectLst>
                <a:latin typeface="宋体" panose="02010600030101010101" pitchFamily="2" charset="-122"/>
                <a:cs typeface="宋体" panose="02010600030101010101" pitchFamily="2" charset="-122"/>
              </a:rPr>
              <a:t>图回答下列问题：</a:t>
            </a:r>
          </a:p>
        </p:txBody>
      </p:sp>
      <p:pic>
        <p:nvPicPr>
          <p:cNvPr id="36" name="图片 16386" descr="05-017"/>
          <p:cNvPicPr>
            <a:picLocks noChangeAspect="1"/>
          </p:cNvPicPr>
          <p:nvPr>
            <p:custDataLst>
              <p:tags r:id="rId4"/>
            </p:custDataLst>
          </p:nvPr>
        </p:nvPicPr>
        <p:blipFill>
          <a:blip r:embed="rId18"/>
          <a:srcRect l="10226" r="6818" b="14444"/>
          <a:stretch>
            <a:fillRect/>
          </a:stretch>
        </p:blipFill>
        <p:spPr>
          <a:xfrm>
            <a:off x="282971" y="1275606"/>
            <a:ext cx="3136900" cy="2481263"/>
          </a:xfrm>
          <a:prstGeom prst="rect">
            <a:avLst/>
          </a:prstGeom>
          <a:noFill/>
          <a:ln w="9525">
            <a:noFill/>
          </a:ln>
        </p:spPr>
      </p:pic>
      <p:sp>
        <p:nvSpPr>
          <p:cNvPr id="37" name="文本框 16387"/>
          <p:cNvSpPr txBox="1"/>
          <p:nvPr>
            <p:custDataLst>
              <p:tags r:id="rId5"/>
            </p:custDataLst>
          </p:nvPr>
        </p:nvSpPr>
        <p:spPr>
          <a:xfrm>
            <a:off x="3525884" y="641836"/>
            <a:ext cx="5510611" cy="3637919"/>
          </a:xfrm>
          <a:prstGeom prst="rect">
            <a:avLst/>
          </a:prstGeom>
          <a:noFill/>
          <a:ln w="9525">
            <a:noFill/>
            <a:miter/>
          </a:ln>
        </p:spPr>
        <p:txBody>
          <a:bodyPr wrap="square">
            <a:spAutoFit/>
          </a:bodyPr>
          <a:lstStyle/>
          <a:p>
            <a:pPr lvl="0" fontAlgn="base">
              <a:lnSpc>
                <a:spcPct val="120000"/>
              </a:lnSpc>
            </a:pP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en-US" altLang="x-none"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1</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）此细胞中有</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条染色体</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endPar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endParaRPr>
          </a:p>
          <a:p>
            <a:pPr lvl="0" fontAlgn="base">
              <a:lnSpc>
                <a:spcPct val="120000"/>
              </a:lnSpc>
            </a:pPr>
            <a:r>
              <a:rPr lang="en-US" altLang="zh-CN"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有</a:t>
            </a:r>
            <a:r>
              <a:rPr lang="zh-CN" altLang="en-US"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条染色单体？</a:t>
            </a:r>
          </a:p>
          <a:p>
            <a:pPr lvl="0" fontAlgn="base">
              <a:lnSpc>
                <a:spcPct val="120000"/>
              </a:lnSpc>
            </a:pP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en-US" altLang="x-none"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2</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）此细胞中有</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对</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同源染色体</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endPar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endParaRPr>
          </a:p>
          <a:p>
            <a:pPr lvl="0" fontAlgn="base">
              <a:lnSpc>
                <a:spcPct val="120000"/>
              </a:lnSpc>
            </a:pPr>
            <a:r>
              <a:rPr lang="en-US" altLang="zh-CN"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它们</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是</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p>
          <a:p>
            <a:pPr lvl="0">
              <a:lnSpc>
                <a:spcPct val="120000"/>
              </a:lnSpc>
            </a:pP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en-US" altLang="x-none"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3</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）此细胞中</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u="sng" noProof="1">
                <a:solidFill>
                  <a:srgbClr val="003300"/>
                </a:solidFill>
                <a:latin typeface="Times New Roman" panose="02020603050405020304" pitchFamily="18" charset="0"/>
                <a:cs typeface="Times New Roman" panose="02020603050405020304" pitchFamily="18" charset="0"/>
              </a:rPr>
              <a:t>  </a:t>
            </a:r>
            <a:r>
              <a:rPr lang="zh-CN" altLang="en-US" sz="2400" b="1" u="sng" noProof="1" smtClean="0">
                <a:solidFill>
                  <a:srgbClr val="003300"/>
                </a:solidFill>
                <a:latin typeface="Times New Roman" panose="02020603050405020304" pitchFamily="18" charset="0"/>
                <a:cs typeface="Times New Roman" panose="02020603050405020304" pitchFamily="18" charset="0"/>
              </a:rPr>
              <a:t>  </a:t>
            </a:r>
            <a:r>
              <a:rPr lang="zh-CN" altLang="en-US"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zh-CN" altLang="en-US"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3300"/>
                </a:solidFill>
                <a:latin typeface="Times New Roman" panose="02020603050405020304" pitchFamily="18" charset="0"/>
                <a:cs typeface="Times New Roman" panose="02020603050405020304" pitchFamily="18" charset="0"/>
              </a:rPr>
              <a:t>、</a:t>
            </a:r>
            <a:r>
              <a:rPr lang="zh-CN" altLang="en-US" sz="2400" b="1" u="sng" noProof="1" smtClean="0">
                <a:solidFill>
                  <a:srgbClr val="003300"/>
                </a:solidFill>
                <a:latin typeface="Times New Roman" panose="02020603050405020304" pitchFamily="18" charset="0"/>
                <a:cs typeface="Times New Roman" panose="02020603050405020304" pitchFamily="18" charset="0"/>
              </a:rPr>
              <a:t>         </a:t>
            </a:r>
            <a:r>
              <a:rPr lang="en-US" altLang="x-none" sz="2400" b="1" noProof="1" smtClean="0">
                <a:solidFill>
                  <a:srgbClr val="003300"/>
                </a:solidFill>
                <a:latin typeface="Times New Roman" panose="02020603050405020304" pitchFamily="18" charset="0"/>
                <a:cs typeface="Times New Roman" panose="02020603050405020304" pitchFamily="18" charset="0"/>
              </a:rPr>
              <a:t> </a:t>
            </a:r>
            <a:r>
              <a:rPr lang="zh-CN" altLang="en-US" sz="2400" b="1" noProof="1" smtClean="0">
                <a:solidFill>
                  <a:srgbClr val="003300"/>
                </a:solidFill>
                <a:latin typeface="Times New Roman" panose="02020603050405020304" pitchFamily="18" charset="0"/>
                <a:cs typeface="Times New Roman" panose="02020603050405020304" pitchFamily="18" charset="0"/>
              </a:rPr>
              <a:t>、</a:t>
            </a:r>
            <a:r>
              <a:rPr lang="zh-CN" altLang="en-US"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endParaRPr lang="en-US" altLang="zh-CN"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endParaRPr>
          </a:p>
          <a:p>
            <a:pPr>
              <a:lnSpc>
                <a:spcPct val="120000"/>
              </a:lnSpc>
            </a:pPr>
            <a:r>
              <a:rPr lang="en-US" altLang="zh-CN"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en-US" altLang="zh-CN" sz="2400" b="1" u="sng"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是非</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同源染色体。</a:t>
            </a:r>
          </a:p>
          <a:p>
            <a:pPr lvl="0" fontAlgn="base">
              <a:lnSpc>
                <a:spcPct val="120000"/>
              </a:lnSpc>
            </a:pP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r>
              <a:rPr lang="en-US" altLang="x-none"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4</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）这个细胞中有</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个四分体</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endPar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endParaRPr>
          </a:p>
          <a:p>
            <a:pPr lvl="0" fontAlgn="base">
              <a:lnSpc>
                <a:spcPct val="120000"/>
              </a:lnSpc>
            </a:pPr>
            <a:r>
              <a:rPr lang="en-US" altLang="zh-CN"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en-US" altLang="zh-CN"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smtClean="0">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它们</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是</a:t>
            </a:r>
            <a:r>
              <a:rPr lang="zh-CN" altLang="en-US" sz="2400" b="1" u="sng"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              </a:t>
            </a:r>
            <a:r>
              <a:rPr lang="zh-CN" altLang="en-US" sz="2400" b="1" noProof="1">
                <a:solidFill>
                  <a:srgbClr val="000000"/>
                </a:solidFill>
                <a:effectLst>
                  <a:outerShdw blurRad="38100" dist="38100" dir="2700000">
                    <a:srgbClr val="C0C0C0"/>
                  </a:outerShdw>
                </a:effectLst>
                <a:latin typeface="楷体" panose="02010609060101010101" pitchFamily="49" charset="-122"/>
                <a:ea typeface="楷体" panose="02010609060101010101" pitchFamily="49" charset="-122"/>
                <a:cs typeface="宋体" panose="02010600030101010101" pitchFamily="2" charset="-122"/>
              </a:rPr>
              <a:t>。</a:t>
            </a:r>
          </a:p>
        </p:txBody>
      </p:sp>
      <p:sp>
        <p:nvSpPr>
          <p:cNvPr id="38" name="文本框 16389"/>
          <p:cNvSpPr txBox="1"/>
          <p:nvPr>
            <p:custDataLst>
              <p:tags r:id="rId6"/>
            </p:custDataLst>
          </p:nvPr>
        </p:nvSpPr>
        <p:spPr>
          <a:xfrm>
            <a:off x="6174802" y="660682"/>
            <a:ext cx="378619" cy="461665"/>
          </a:xfrm>
          <a:prstGeom prst="rect">
            <a:avLst/>
          </a:prstGeom>
          <a:noFill/>
          <a:ln w="9525">
            <a:noFill/>
            <a:miter/>
          </a:ln>
        </p:spPr>
        <p:txBody>
          <a:bodyPr>
            <a:spAutoFit/>
          </a:bodyPr>
          <a:lstStyle/>
          <a:p>
            <a:pPr lvl="0" fontAlgn="base"/>
            <a:r>
              <a:rPr lang="en-US" altLang="x-none" sz="2400" b="1" noProof="1">
                <a:solidFill>
                  <a:srgbClr val="C00000"/>
                </a:solidFill>
                <a:latin typeface="Times New Roman" panose="02020603050405020304" pitchFamily="18" charset="0"/>
                <a:cs typeface="Times New Roman" panose="02020603050405020304" pitchFamily="18" charset="0"/>
              </a:rPr>
              <a:t>4</a:t>
            </a:r>
          </a:p>
        </p:txBody>
      </p:sp>
      <p:sp>
        <p:nvSpPr>
          <p:cNvPr id="39" name="文本框 16390"/>
          <p:cNvSpPr txBox="1"/>
          <p:nvPr>
            <p:custDataLst>
              <p:tags r:id="rId7"/>
            </p:custDataLst>
          </p:nvPr>
        </p:nvSpPr>
        <p:spPr>
          <a:xfrm>
            <a:off x="4995072" y="1106834"/>
            <a:ext cx="378619" cy="461665"/>
          </a:xfrm>
          <a:prstGeom prst="rect">
            <a:avLst/>
          </a:prstGeom>
          <a:noFill/>
          <a:ln w="9525">
            <a:noFill/>
            <a:miter/>
          </a:ln>
        </p:spPr>
        <p:txBody>
          <a:bodyPr>
            <a:spAutoFit/>
          </a:bodyPr>
          <a:lstStyle/>
          <a:p>
            <a:r>
              <a:rPr lang="en-US" altLang="x-none" sz="2400" b="1" noProof="1">
                <a:solidFill>
                  <a:srgbClr val="C00000"/>
                </a:solidFill>
                <a:latin typeface="Times New Roman" panose="02020603050405020304" pitchFamily="18" charset="0"/>
                <a:cs typeface="Times New Roman" panose="02020603050405020304" pitchFamily="18" charset="0"/>
              </a:rPr>
              <a:t>8</a:t>
            </a:r>
          </a:p>
        </p:txBody>
      </p:sp>
      <p:sp>
        <p:nvSpPr>
          <p:cNvPr id="40" name="文本框 16391"/>
          <p:cNvSpPr txBox="1"/>
          <p:nvPr>
            <p:custDataLst>
              <p:tags r:id="rId8"/>
            </p:custDataLst>
          </p:nvPr>
        </p:nvSpPr>
        <p:spPr>
          <a:xfrm>
            <a:off x="6316071" y="1568499"/>
            <a:ext cx="378619" cy="461665"/>
          </a:xfrm>
          <a:prstGeom prst="rect">
            <a:avLst/>
          </a:prstGeom>
          <a:noFill/>
          <a:ln w="9525">
            <a:noFill/>
            <a:miter/>
          </a:ln>
        </p:spPr>
        <p:txBody>
          <a:bodyPr>
            <a:spAutoFit/>
          </a:bodyPr>
          <a:lstStyle/>
          <a:p>
            <a:r>
              <a:rPr lang="en-US" altLang="x-none" sz="2400" b="1" noProof="1">
                <a:solidFill>
                  <a:srgbClr val="C00000"/>
                </a:solidFill>
                <a:latin typeface="Times New Roman" panose="02020603050405020304" pitchFamily="18" charset="0"/>
                <a:cs typeface="Times New Roman" panose="02020603050405020304" pitchFamily="18" charset="0"/>
              </a:rPr>
              <a:t>2</a:t>
            </a:r>
          </a:p>
        </p:txBody>
      </p:sp>
      <p:sp>
        <p:nvSpPr>
          <p:cNvPr id="41" name="文本框 16392"/>
          <p:cNvSpPr txBox="1"/>
          <p:nvPr>
            <p:custDataLst>
              <p:tags r:id="rId9"/>
            </p:custDataLst>
          </p:nvPr>
        </p:nvSpPr>
        <p:spPr>
          <a:xfrm>
            <a:off x="5419311" y="1994376"/>
            <a:ext cx="2268220" cy="461665"/>
          </a:xfrm>
          <a:prstGeom prst="rect">
            <a:avLst/>
          </a:prstGeom>
          <a:noFill/>
          <a:ln w="9525">
            <a:noFill/>
            <a:miter/>
          </a:ln>
        </p:spPr>
        <p:txBody>
          <a:bodyPr wrap="square">
            <a:spAutoFit/>
          </a:bodyPr>
          <a:lstStyle/>
          <a:p>
            <a:r>
              <a:rPr lang="en-US" altLang="x-none" sz="2400" b="1" noProof="1">
                <a:solidFill>
                  <a:srgbClr val="003300"/>
                </a:solidFill>
                <a:latin typeface="Times New Roman" panose="02020603050405020304" pitchFamily="18" charset="0"/>
                <a:cs typeface="Times New Roman" panose="02020603050405020304" pitchFamily="18" charset="0"/>
              </a:rPr>
              <a:t>A</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B</a:t>
            </a:r>
            <a:r>
              <a:rPr lang="zh-CN" altLang="en-US" sz="2400" b="1" noProof="1">
                <a:solidFill>
                  <a:srgbClr val="003300"/>
                </a:solidFill>
                <a:latin typeface="Times New Roman" panose="02020603050405020304" pitchFamily="18" charset="0"/>
                <a:cs typeface="Times New Roman" panose="02020603050405020304" pitchFamily="18" charset="0"/>
              </a:rPr>
              <a:t>、</a:t>
            </a:r>
            <a:r>
              <a:rPr lang="en-US" altLang="x-none" sz="2400" b="1" noProof="1">
                <a:solidFill>
                  <a:srgbClr val="003300"/>
                </a:solidFill>
                <a:latin typeface="Times New Roman" panose="02020603050405020304" pitchFamily="18" charset="0"/>
                <a:cs typeface="Times New Roman" panose="02020603050405020304" pitchFamily="18" charset="0"/>
              </a:rPr>
              <a:t>C</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D</a:t>
            </a:r>
          </a:p>
        </p:txBody>
      </p:sp>
      <p:sp>
        <p:nvSpPr>
          <p:cNvPr id="2" name="矩形 1"/>
          <p:cNvSpPr/>
          <p:nvPr>
            <p:custDataLst>
              <p:tags r:id="rId10"/>
            </p:custDataLst>
          </p:nvPr>
        </p:nvSpPr>
        <p:spPr>
          <a:xfrm>
            <a:off x="5649643" y="2456039"/>
            <a:ext cx="939681" cy="461665"/>
          </a:xfrm>
          <a:prstGeom prst="rect">
            <a:avLst/>
          </a:prstGeom>
        </p:spPr>
        <p:txBody>
          <a:bodyPr wrap="none">
            <a:spAutoFit/>
          </a:bodyPr>
          <a:lstStyle/>
          <a:p>
            <a:r>
              <a:rPr lang="en-US" altLang="x-none" sz="2400" b="1" noProof="1">
                <a:solidFill>
                  <a:srgbClr val="003300"/>
                </a:solidFill>
                <a:latin typeface="Times New Roman" panose="02020603050405020304" pitchFamily="18" charset="0"/>
                <a:cs typeface="Times New Roman" panose="02020603050405020304" pitchFamily="18" charset="0"/>
              </a:rPr>
              <a:t>A</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C</a:t>
            </a:r>
            <a:endParaRPr lang="zh-CN" altLang="en-US" sz="2400" b="1">
              <a:solidFill>
                <a:srgbClr val="003300"/>
              </a:solidFill>
              <a:latin typeface="Times New Roman" panose="02020603050405020304" pitchFamily="18" charset="0"/>
              <a:cs typeface="Times New Roman" panose="02020603050405020304" pitchFamily="18" charset="0"/>
            </a:endParaRPr>
          </a:p>
        </p:txBody>
      </p:sp>
      <p:sp>
        <p:nvSpPr>
          <p:cNvPr id="13" name="文本框 16394"/>
          <p:cNvSpPr txBox="1"/>
          <p:nvPr>
            <p:custDataLst>
              <p:tags r:id="rId11"/>
            </p:custDataLst>
          </p:nvPr>
        </p:nvSpPr>
        <p:spPr>
          <a:xfrm>
            <a:off x="6505380" y="3284293"/>
            <a:ext cx="378619" cy="461665"/>
          </a:xfrm>
          <a:prstGeom prst="rect">
            <a:avLst/>
          </a:prstGeom>
          <a:noFill/>
          <a:ln w="9525">
            <a:noFill/>
            <a:miter/>
          </a:ln>
        </p:spPr>
        <p:txBody>
          <a:bodyPr>
            <a:spAutoFit/>
          </a:bodyPr>
          <a:lstStyle/>
          <a:p>
            <a:pPr lvl="0"/>
            <a:r>
              <a:rPr lang="en-US" altLang="x-none" sz="2400" b="1" noProof="1">
                <a:solidFill>
                  <a:srgbClr val="C00000"/>
                </a:solidFill>
                <a:latin typeface="Times New Roman" panose="02020603050405020304" pitchFamily="18" charset="0"/>
                <a:cs typeface="Times New Roman" panose="02020603050405020304" pitchFamily="18" charset="0"/>
              </a:rPr>
              <a:t>2</a:t>
            </a:r>
          </a:p>
        </p:txBody>
      </p:sp>
      <p:sp>
        <p:nvSpPr>
          <p:cNvPr id="14" name="文本框 16396"/>
          <p:cNvSpPr txBox="1"/>
          <p:nvPr>
            <p:custDataLst>
              <p:tags r:id="rId12"/>
            </p:custDataLst>
          </p:nvPr>
        </p:nvSpPr>
        <p:spPr>
          <a:xfrm>
            <a:off x="5278261" y="3699340"/>
            <a:ext cx="2171700" cy="461665"/>
          </a:xfrm>
          <a:prstGeom prst="rect">
            <a:avLst/>
          </a:prstGeom>
          <a:noFill/>
          <a:ln w="9525">
            <a:noFill/>
            <a:miter/>
          </a:ln>
        </p:spPr>
        <p:txBody>
          <a:bodyPr wrap="square">
            <a:spAutoFit/>
          </a:bodyPr>
          <a:lstStyle/>
          <a:p>
            <a:pPr lvl="0"/>
            <a:r>
              <a:rPr lang="en-US" altLang="x-none" sz="2400" b="1" noProof="1">
                <a:solidFill>
                  <a:srgbClr val="003300"/>
                </a:solidFill>
                <a:latin typeface="Times New Roman" panose="02020603050405020304" pitchFamily="18" charset="0"/>
                <a:cs typeface="Times New Roman" panose="02020603050405020304" pitchFamily="18" charset="0"/>
              </a:rPr>
              <a:t>A</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B</a:t>
            </a:r>
            <a:r>
              <a:rPr lang="zh-CN" altLang="en-US" sz="2400" b="1" noProof="1">
                <a:solidFill>
                  <a:srgbClr val="003300"/>
                </a:solidFill>
                <a:latin typeface="Times New Roman" panose="02020603050405020304" pitchFamily="18" charset="0"/>
                <a:cs typeface="Times New Roman" panose="02020603050405020304" pitchFamily="18" charset="0"/>
              </a:rPr>
              <a:t>、</a:t>
            </a:r>
            <a:r>
              <a:rPr lang="en-US" altLang="x-none" sz="2400" b="1" noProof="1">
                <a:solidFill>
                  <a:srgbClr val="003300"/>
                </a:solidFill>
                <a:latin typeface="Times New Roman" panose="02020603050405020304" pitchFamily="18" charset="0"/>
                <a:cs typeface="Times New Roman" panose="02020603050405020304" pitchFamily="18" charset="0"/>
              </a:rPr>
              <a:t>C</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D</a:t>
            </a:r>
          </a:p>
        </p:txBody>
      </p:sp>
      <p:sp>
        <p:nvSpPr>
          <p:cNvPr id="3" name="矩形 2"/>
          <p:cNvSpPr/>
          <p:nvPr>
            <p:custDataLst>
              <p:tags r:id="rId13"/>
            </p:custDataLst>
          </p:nvPr>
        </p:nvSpPr>
        <p:spPr>
          <a:xfrm>
            <a:off x="6813958" y="2460795"/>
            <a:ext cx="939681" cy="461665"/>
          </a:xfrm>
          <a:prstGeom prst="rect">
            <a:avLst/>
          </a:prstGeom>
        </p:spPr>
        <p:txBody>
          <a:bodyPr wrap="none">
            <a:spAutoFit/>
          </a:bodyPr>
          <a:lstStyle/>
          <a:p>
            <a:r>
              <a:rPr lang="en-US" altLang="x-none" sz="2400" b="1" noProof="1">
                <a:solidFill>
                  <a:srgbClr val="003300"/>
                </a:solidFill>
                <a:latin typeface="Times New Roman" panose="02020603050405020304" pitchFamily="18" charset="0"/>
                <a:cs typeface="Times New Roman" panose="02020603050405020304" pitchFamily="18" charset="0"/>
              </a:rPr>
              <a:t>A</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D</a:t>
            </a:r>
            <a:endParaRPr lang="zh-CN" altLang="en-US" sz="2400" b="1">
              <a:solidFill>
                <a:srgbClr val="003300"/>
              </a:solidFill>
              <a:latin typeface="Times New Roman" panose="02020603050405020304" pitchFamily="18" charset="0"/>
              <a:cs typeface="Times New Roman" panose="02020603050405020304" pitchFamily="18" charset="0"/>
            </a:endParaRPr>
          </a:p>
        </p:txBody>
      </p:sp>
      <p:sp>
        <p:nvSpPr>
          <p:cNvPr id="4" name="矩形 3"/>
          <p:cNvSpPr/>
          <p:nvPr>
            <p:custDataLst>
              <p:tags r:id="rId14"/>
            </p:custDataLst>
          </p:nvPr>
        </p:nvSpPr>
        <p:spPr>
          <a:xfrm>
            <a:off x="7956376" y="2456038"/>
            <a:ext cx="922047" cy="461665"/>
          </a:xfrm>
          <a:prstGeom prst="rect">
            <a:avLst/>
          </a:prstGeom>
        </p:spPr>
        <p:txBody>
          <a:bodyPr wrap="none">
            <a:spAutoFit/>
          </a:bodyPr>
          <a:lstStyle/>
          <a:p>
            <a:r>
              <a:rPr lang="en-US" altLang="x-none" sz="2400" b="1" noProof="1">
                <a:solidFill>
                  <a:srgbClr val="003300"/>
                </a:solidFill>
                <a:latin typeface="Times New Roman" panose="02020603050405020304" pitchFamily="18" charset="0"/>
                <a:cs typeface="Times New Roman" panose="02020603050405020304" pitchFamily="18" charset="0"/>
              </a:rPr>
              <a:t>B</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C</a:t>
            </a:r>
            <a:endParaRPr lang="zh-CN" altLang="en-US" sz="2400" b="1">
              <a:solidFill>
                <a:srgbClr val="003300"/>
              </a:solidFill>
              <a:latin typeface="Times New Roman" panose="02020603050405020304" pitchFamily="18" charset="0"/>
              <a:cs typeface="Times New Roman" panose="02020603050405020304" pitchFamily="18" charset="0"/>
            </a:endParaRPr>
          </a:p>
        </p:txBody>
      </p:sp>
      <p:sp>
        <p:nvSpPr>
          <p:cNvPr id="5" name="矩形 4"/>
          <p:cNvSpPr/>
          <p:nvPr>
            <p:custDataLst>
              <p:tags r:id="rId15"/>
            </p:custDataLst>
          </p:nvPr>
        </p:nvSpPr>
        <p:spPr>
          <a:xfrm>
            <a:off x="4356214" y="2822628"/>
            <a:ext cx="922047" cy="461665"/>
          </a:xfrm>
          <a:prstGeom prst="rect">
            <a:avLst/>
          </a:prstGeom>
        </p:spPr>
        <p:txBody>
          <a:bodyPr wrap="none">
            <a:spAutoFit/>
          </a:bodyPr>
          <a:lstStyle/>
          <a:p>
            <a:r>
              <a:rPr lang="en-US" altLang="x-none" sz="2400" b="1" noProof="1">
                <a:solidFill>
                  <a:srgbClr val="003300"/>
                </a:solidFill>
                <a:latin typeface="Times New Roman" panose="02020603050405020304" pitchFamily="18" charset="0"/>
                <a:cs typeface="Times New Roman" panose="02020603050405020304" pitchFamily="18" charset="0"/>
              </a:rPr>
              <a:t>B</a:t>
            </a:r>
            <a:r>
              <a:rPr lang="zh-CN" altLang="en-US" sz="2400" b="1" noProof="1">
                <a:solidFill>
                  <a:srgbClr val="003300"/>
                </a:solidFill>
                <a:latin typeface="Times New Roman" panose="02020603050405020304" pitchFamily="18" charset="0"/>
                <a:cs typeface="Times New Roman" panose="02020603050405020304" pitchFamily="18" charset="0"/>
              </a:rPr>
              <a:t>与</a:t>
            </a:r>
            <a:r>
              <a:rPr lang="en-US" altLang="x-none" sz="2400" b="1" noProof="1">
                <a:solidFill>
                  <a:srgbClr val="003300"/>
                </a:solidFill>
                <a:latin typeface="Times New Roman" panose="02020603050405020304" pitchFamily="18" charset="0"/>
                <a:cs typeface="Times New Roman" panose="02020603050405020304" pitchFamily="18" charset="0"/>
              </a:rPr>
              <a:t>D</a:t>
            </a:r>
            <a:endParaRPr lang="zh-CN" altLang="en-US" sz="2400" b="1">
              <a:solidFill>
                <a:srgbClr val="003300"/>
              </a:solidFill>
              <a:latin typeface="Times New Roman" panose="02020603050405020304" pitchFamily="18" charset="0"/>
              <a:cs typeface="Times New Roman" panose="02020603050405020304" pitchFamily="18" charset="0"/>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2" grpId="0"/>
      <p:bldP spid="13" grpId="0"/>
      <p:bldP spid="14" grpId="0"/>
      <p:bldP spid="3" grpId="0"/>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5"/>
          <a:stretch>
            <a:fillRect/>
          </a:stretch>
        </a:blipFill>
        <a:effectLst/>
      </p:bgPr>
    </p:bg>
    <p:spTree>
      <p:nvGrpSpPr>
        <p:cNvPr id="1" name=""/>
        <p:cNvGrpSpPr/>
        <p:nvPr/>
      </p:nvGrpSpPr>
      <p:grpSpPr>
        <a:xfrm>
          <a:off x="0" y="0"/>
          <a:ext cx="0" cy="0"/>
          <a:chOff x="0" y="0"/>
          <a:chExt cx="0" cy="0"/>
        </a:xfrm>
      </p:grpSpPr>
      <p:sp>
        <p:nvSpPr>
          <p:cNvPr id="8194" name="矩形 1"/>
          <p:cNvSpPr>
            <a:spLocks noChangeArrowheads="1"/>
          </p:cNvSpPr>
          <p:nvPr>
            <p:custDataLst>
              <p:tags r:id="rId1"/>
            </p:custDataLst>
          </p:nvPr>
        </p:nvSpPr>
        <p:spPr bwMode="auto">
          <a:xfrm>
            <a:off x="1714500" y="2071688"/>
            <a:ext cx="5786438" cy="857250"/>
          </a:xfrm>
          <a:prstGeom prst="rect">
            <a:avLst/>
          </a:prstGeom>
          <a:solidFill>
            <a:schemeClr val="bg1">
              <a:alpha val="7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8195" name="矩形 129"/>
          <p:cNvSpPr>
            <a:spLocks noChangeArrowheads="1"/>
          </p:cNvSpPr>
          <p:nvPr>
            <p:custDataLst>
              <p:tags r:id="rId2"/>
            </p:custDataLst>
          </p:nvPr>
        </p:nvSpPr>
        <p:spPr bwMode="auto">
          <a:xfrm>
            <a:off x="3357563" y="2214563"/>
            <a:ext cx="32861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r>
              <a:rPr lang="zh-CN" altLang="en-US" sz="2800" smtClean="0">
                <a:latin typeface="微软雅黑" panose="020B0503020204020204" pitchFamily="34" charset="-122"/>
                <a:ea typeface="微软雅黑" panose="020B0503020204020204" pitchFamily="34" charset="-122"/>
              </a:rPr>
              <a:t>精子的形成过程</a:t>
            </a:r>
            <a:endParaRPr lang="zh-CN" altLang="en-US" sz="2800">
              <a:latin typeface="微软雅黑" panose="020B0503020204020204" pitchFamily="34" charset="-122"/>
              <a:ea typeface="微软雅黑" panose="020B0503020204020204" pitchFamily="34" charset="-122"/>
            </a:endParaRPr>
          </a:p>
        </p:txBody>
      </p:sp>
      <p:sp>
        <p:nvSpPr>
          <p:cNvPr id="8196" name="TextBox 3"/>
          <p:cNvSpPr txBox="1">
            <a:spLocks noChangeArrowheads="1"/>
          </p:cNvSpPr>
          <p:nvPr>
            <p:custDataLst>
              <p:tags r:id="rId3"/>
            </p:custDataLst>
          </p:nvPr>
        </p:nvSpPr>
        <p:spPr bwMode="auto">
          <a:xfrm>
            <a:off x="2571750" y="2000250"/>
            <a:ext cx="100012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6000" b="1" smtClean="0"/>
              <a:t>02</a:t>
            </a:r>
            <a:endParaRPr lang="zh-CN" altLang="en-US" sz="6000" b="1"/>
          </a:p>
        </p:txBody>
      </p:sp>
    </p:spTree>
  </p:cSld>
  <p:clrMapOvr>
    <a:masterClrMapping/>
  </p:clrMapOvr>
  <p:transition>
    <p:wheel spokes="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6" descr="棕色大理石"/>
          <p:cNvSpPr txBox="1"/>
          <p:nvPr/>
        </p:nvSpPr>
        <p:spPr>
          <a:xfrm>
            <a:off x="473512" y="342172"/>
            <a:ext cx="3499366" cy="460375"/>
          </a:xfrm>
          <a:prstGeom prst="rect">
            <a:avLst/>
          </a:prstGeom>
          <a:solidFill>
            <a:schemeClr val="accent1">
              <a:alpha val="50000"/>
            </a:schemeClr>
          </a:solidFill>
          <a:ln w="9525" cap="flat" cmpd="sng">
            <a:solidFill>
              <a:schemeClr val="accent2"/>
            </a:solidFill>
            <a:prstDash val="solid"/>
            <a:miter/>
            <a:headEnd type="none" w="med" len="med"/>
            <a:tailEnd type="none" w="med" len="med"/>
          </a:ln>
        </p:spPr>
        <p:txBody>
          <a:bodyPr wrap="square">
            <a:spAutoFit/>
          </a:bodyPr>
          <a:lstStyle/>
          <a:p>
            <a:pPr lvl="0">
              <a:spcBef>
                <a:spcPct val="50000"/>
              </a:spcBef>
            </a:pPr>
            <a:r>
              <a:rPr lang="zh-CN" altLang="en-US" sz="2400" b="1">
                <a:solidFill>
                  <a:srgbClr val="993300"/>
                </a:solidFill>
                <a:latin typeface="楷体" panose="02010609060101010101" pitchFamily="49" charset="-122"/>
                <a:ea typeface="楷体" panose="02010609060101010101" pitchFamily="49" charset="-122"/>
              </a:rPr>
              <a:t>二、精子的形成过程</a:t>
            </a:r>
          </a:p>
        </p:txBody>
      </p:sp>
      <p:sp>
        <p:nvSpPr>
          <p:cNvPr id="15363" name="Text Box 3"/>
          <p:cNvSpPr txBox="1"/>
          <p:nvPr/>
        </p:nvSpPr>
        <p:spPr>
          <a:xfrm>
            <a:off x="874788" y="1001688"/>
            <a:ext cx="1782366" cy="414020"/>
          </a:xfrm>
          <a:prstGeom prst="rect">
            <a:avLst/>
          </a:prstGeom>
          <a:noFill/>
          <a:ln w="9525">
            <a:noFill/>
          </a:ln>
        </p:spPr>
        <p:txBody>
          <a:bodyPr>
            <a:spAutoFit/>
          </a:bodyPr>
          <a:lstStyle/>
          <a:p>
            <a:pPr lvl="0" eaLnBrk="1" hangingPunct="1"/>
            <a:r>
              <a:rPr lang="en-US" altLang="zh-CN" sz="2100" b="1" smtClean="0">
                <a:latin typeface="楷体" panose="02010609060101010101" pitchFamily="49" charset="-122"/>
                <a:ea typeface="楷体" panose="02010609060101010101" pitchFamily="49" charset="-122"/>
              </a:rPr>
              <a:t>1</a:t>
            </a:r>
            <a:r>
              <a:rPr lang="zh-CN" altLang="en-US" sz="2100" b="1" smtClean="0">
                <a:latin typeface="楷体" panose="02010609060101010101" pitchFamily="49" charset="-122"/>
                <a:ea typeface="楷体" panose="02010609060101010101" pitchFamily="49" charset="-122"/>
              </a:rPr>
              <a:t>、</a:t>
            </a:r>
            <a:r>
              <a:rPr lang="zh-CN" altLang="en-US" sz="2100" b="1">
                <a:latin typeface="楷体" panose="02010609060101010101" pitchFamily="49" charset="-122"/>
                <a:ea typeface="楷体" panose="02010609060101010101" pitchFamily="49" charset="-122"/>
              </a:rPr>
              <a:t>产生</a:t>
            </a:r>
            <a:r>
              <a:rPr lang="zh-CN" altLang="en-US" sz="2100" b="1" smtClean="0">
                <a:latin typeface="楷体" panose="02010609060101010101" pitchFamily="49" charset="-122"/>
                <a:ea typeface="楷体" panose="02010609060101010101" pitchFamily="49" charset="-122"/>
              </a:rPr>
              <a:t>部位：</a:t>
            </a:r>
            <a:endParaRPr lang="zh-CN" altLang="en-US" sz="2100" b="1">
              <a:latin typeface="楷体" panose="02010609060101010101" pitchFamily="49" charset="-122"/>
              <a:ea typeface="楷体" panose="02010609060101010101" pitchFamily="49" charset="-122"/>
            </a:endParaRPr>
          </a:p>
        </p:txBody>
      </p:sp>
      <p:sp>
        <p:nvSpPr>
          <p:cNvPr id="15364" name="Rectangle 4"/>
          <p:cNvSpPr/>
          <p:nvPr/>
        </p:nvSpPr>
        <p:spPr>
          <a:xfrm>
            <a:off x="875030" y="1556385"/>
            <a:ext cx="3023870" cy="414020"/>
          </a:xfrm>
          <a:prstGeom prst="rect">
            <a:avLst/>
          </a:prstGeom>
          <a:noFill/>
          <a:ln w="9525">
            <a:noFill/>
          </a:ln>
        </p:spPr>
        <p:txBody>
          <a:bodyPr wrap="square">
            <a:spAutoFit/>
          </a:bodyPr>
          <a:lstStyle/>
          <a:p>
            <a:pPr lvl="0" eaLnBrk="1" hangingPunct="1"/>
            <a:r>
              <a:rPr lang="en-US" altLang="zh-CN" sz="2100" b="1" smtClean="0">
                <a:latin typeface="楷体" panose="02010609060101010101" pitchFamily="49" charset="-122"/>
                <a:ea typeface="楷体" panose="02010609060101010101" pitchFamily="49" charset="-122"/>
              </a:rPr>
              <a:t>2</a:t>
            </a:r>
            <a:r>
              <a:rPr lang="zh-CN" altLang="en-US" sz="2100" b="1" smtClean="0">
                <a:latin typeface="楷体" panose="02010609060101010101" pitchFamily="49" charset="-122"/>
                <a:ea typeface="楷体" panose="02010609060101010101" pitchFamily="49" charset="-122"/>
              </a:rPr>
              <a:t>、过程简述（</a:t>
            </a:r>
            <a:r>
              <a:rPr lang="en-US" altLang="zh-CN" sz="2100" b="1" smtClean="0">
                <a:latin typeface="楷体" panose="02010609060101010101" pitchFamily="49" charset="-122"/>
                <a:ea typeface="楷体" panose="02010609060101010101" pitchFamily="49" charset="-122"/>
              </a:rPr>
              <a:t>P19</a:t>
            </a:r>
            <a:r>
              <a:rPr lang="zh-CN" altLang="en-US" sz="2100" b="1" smtClean="0">
                <a:latin typeface="楷体" panose="02010609060101010101" pitchFamily="49" charset="-122"/>
                <a:ea typeface="楷体" panose="02010609060101010101" pitchFamily="49" charset="-122"/>
              </a:rPr>
              <a:t>）：</a:t>
            </a:r>
            <a:endParaRPr lang="zh-CN" altLang="en-US" sz="2100" b="1">
              <a:latin typeface="楷体" panose="02010609060101010101" pitchFamily="49" charset="-122"/>
              <a:ea typeface="楷体" panose="02010609060101010101" pitchFamily="49" charset="-122"/>
            </a:endParaRPr>
          </a:p>
        </p:txBody>
      </p:sp>
      <p:sp>
        <p:nvSpPr>
          <p:cNvPr id="15365" name="Line 5"/>
          <p:cNvSpPr/>
          <p:nvPr/>
        </p:nvSpPr>
        <p:spPr>
          <a:xfrm>
            <a:off x="2346067" y="2211170"/>
            <a:ext cx="1359992" cy="9823"/>
          </a:xfrm>
          <a:prstGeom prst="line">
            <a:avLst/>
          </a:prstGeom>
          <a:ln w="38100" cap="flat" cmpd="sng">
            <a:solidFill>
              <a:schemeClr val="tx1"/>
            </a:solidFill>
            <a:prstDash val="solid"/>
            <a:headEnd type="none" w="med" len="med"/>
            <a:tailEnd type="triangle" w="med" len="med"/>
          </a:ln>
        </p:spPr>
        <p:txBody>
          <a:bodyPr/>
          <a:lstStyle/>
          <a:p>
            <a:endParaRPr sz="100"/>
          </a:p>
        </p:txBody>
      </p:sp>
      <p:sp>
        <p:nvSpPr>
          <p:cNvPr id="15366" name="Text Box 6"/>
          <p:cNvSpPr txBox="1"/>
          <p:nvPr/>
        </p:nvSpPr>
        <p:spPr>
          <a:xfrm>
            <a:off x="2421017" y="2221112"/>
            <a:ext cx="1254760" cy="414020"/>
          </a:xfrm>
          <a:prstGeom prst="rect">
            <a:avLst/>
          </a:prstGeom>
          <a:noFill/>
          <a:ln w="9525">
            <a:noFill/>
          </a:ln>
        </p:spPr>
        <p:txBody>
          <a:bodyPr wrap="none">
            <a:spAutoFit/>
          </a:bodyPr>
          <a:lstStyle/>
          <a:p>
            <a:pPr lvl="0" eaLnBrk="1" hangingPunct="1"/>
            <a:r>
              <a:rPr lang="zh-CN" altLang="en-US" sz="2100" b="1" smtClean="0">
                <a:solidFill>
                  <a:schemeClr val="accent5"/>
                </a:solidFill>
                <a:latin typeface="楷体" panose="02010609060101010101" pitchFamily="49" charset="-122"/>
                <a:ea typeface="楷体" panose="02010609060101010101" pitchFamily="49" charset="-122"/>
              </a:rPr>
              <a:t>减数分裂</a:t>
            </a:r>
            <a:endParaRPr lang="zh-CN" altLang="en-US" sz="2100" b="1">
              <a:solidFill>
                <a:schemeClr val="accent5"/>
              </a:solidFill>
              <a:latin typeface="楷体" panose="02010609060101010101" pitchFamily="49" charset="-122"/>
              <a:ea typeface="楷体" panose="02010609060101010101" pitchFamily="49" charset="-122"/>
            </a:endParaRPr>
          </a:p>
        </p:txBody>
      </p:sp>
      <p:sp>
        <p:nvSpPr>
          <p:cNvPr id="15367" name="Text Box 7"/>
          <p:cNvSpPr txBox="1"/>
          <p:nvPr/>
        </p:nvSpPr>
        <p:spPr>
          <a:xfrm>
            <a:off x="3753668" y="1970560"/>
            <a:ext cx="986790" cy="414020"/>
          </a:xfrm>
          <a:prstGeom prst="rect">
            <a:avLst/>
          </a:prstGeom>
          <a:noFill/>
          <a:ln w="9525">
            <a:noFill/>
          </a:ln>
        </p:spPr>
        <p:txBody>
          <a:bodyPr wrap="none">
            <a:spAutoFit/>
          </a:bodyPr>
          <a:lstStyle/>
          <a:p>
            <a:pPr lvl="0" eaLnBrk="1" hangingPunct="1"/>
            <a:r>
              <a:rPr lang="zh-CN" altLang="en-US" sz="2100" b="1" smtClean="0">
                <a:solidFill>
                  <a:srgbClr val="C00000"/>
                </a:solidFill>
                <a:latin typeface="楷体" panose="02010609060101010101" pitchFamily="49" charset="-122"/>
                <a:ea typeface="楷体" panose="02010609060101010101" pitchFamily="49" charset="-122"/>
              </a:rPr>
              <a:t>精细胞</a:t>
            </a:r>
            <a:endParaRPr lang="zh-CN" altLang="en-US" sz="2100" b="1">
              <a:solidFill>
                <a:srgbClr val="FF0000"/>
              </a:solidFill>
              <a:latin typeface="楷体" panose="02010609060101010101" pitchFamily="49" charset="-122"/>
              <a:ea typeface="楷体" panose="02010609060101010101" pitchFamily="49" charset="-122"/>
            </a:endParaRPr>
          </a:p>
        </p:txBody>
      </p:sp>
      <p:sp>
        <p:nvSpPr>
          <p:cNvPr id="15368" name="Text Box 8"/>
          <p:cNvSpPr txBox="1"/>
          <p:nvPr/>
        </p:nvSpPr>
        <p:spPr>
          <a:xfrm>
            <a:off x="1126422" y="2058829"/>
            <a:ext cx="1254760" cy="414020"/>
          </a:xfrm>
          <a:prstGeom prst="rect">
            <a:avLst/>
          </a:prstGeom>
          <a:noFill/>
          <a:ln w="9525">
            <a:noFill/>
          </a:ln>
        </p:spPr>
        <p:txBody>
          <a:bodyPr wrap="none">
            <a:spAutoFit/>
          </a:bodyPr>
          <a:lstStyle/>
          <a:p>
            <a:pPr lvl="0" eaLnBrk="1" hangingPunct="1"/>
            <a:r>
              <a:rPr lang="zh-CN" altLang="en-US" sz="2100" b="1">
                <a:solidFill>
                  <a:srgbClr val="C00000"/>
                </a:solidFill>
                <a:latin typeface="楷体" panose="02010609060101010101" pitchFamily="49" charset="-122"/>
                <a:ea typeface="楷体" panose="02010609060101010101" pitchFamily="49" charset="-122"/>
              </a:rPr>
              <a:t>精原细胞</a:t>
            </a:r>
          </a:p>
        </p:txBody>
      </p:sp>
      <p:sp>
        <p:nvSpPr>
          <p:cNvPr id="16393" name="Text Box 9"/>
          <p:cNvSpPr txBox="1"/>
          <p:nvPr/>
        </p:nvSpPr>
        <p:spPr>
          <a:xfrm>
            <a:off x="1286828" y="2329399"/>
            <a:ext cx="309880" cy="414020"/>
          </a:xfrm>
          <a:prstGeom prst="rect">
            <a:avLst/>
          </a:prstGeom>
          <a:noFill/>
          <a:ln w="9525">
            <a:noFill/>
          </a:ln>
        </p:spPr>
        <p:txBody>
          <a:bodyPr wrap="none">
            <a:spAutoFit/>
          </a:bodyPr>
          <a:lstStyle/>
          <a:p>
            <a:pPr lvl="0" eaLnBrk="1" hangingPunct="1"/>
            <a:endParaRPr lang="zh-CN" altLang="zh-CN" sz="2100">
              <a:latin typeface="楷体" panose="02010609060101010101" pitchFamily="49" charset="-122"/>
              <a:ea typeface="楷体" panose="02010609060101010101" pitchFamily="49" charset="-122"/>
            </a:endParaRPr>
          </a:p>
        </p:txBody>
      </p:sp>
      <p:sp>
        <p:nvSpPr>
          <p:cNvPr id="15370" name="Text Box 10"/>
          <p:cNvSpPr txBox="1"/>
          <p:nvPr/>
        </p:nvSpPr>
        <p:spPr>
          <a:xfrm>
            <a:off x="1489532" y="2412921"/>
            <a:ext cx="452120" cy="414020"/>
          </a:xfrm>
          <a:prstGeom prst="rect">
            <a:avLst/>
          </a:prstGeom>
          <a:noFill/>
          <a:ln w="9525">
            <a:noFill/>
          </a:ln>
        </p:spPr>
        <p:txBody>
          <a:bodyPr wrap="none">
            <a:spAutoFit/>
          </a:bodyPr>
          <a:lstStyle/>
          <a:p>
            <a:pPr lvl="0" eaLnBrk="1" hangingPunct="1"/>
            <a:r>
              <a:rPr lang="en-US" altLang="zh-CN" sz="2100" b="1">
                <a:latin typeface="楷体" panose="02010609060101010101" pitchFamily="49" charset="-122"/>
                <a:ea typeface="楷体" panose="02010609060101010101" pitchFamily="49" charset="-122"/>
              </a:rPr>
              <a:t>2N</a:t>
            </a:r>
          </a:p>
        </p:txBody>
      </p:sp>
      <p:grpSp>
        <p:nvGrpSpPr>
          <p:cNvPr id="4" name="Group 11"/>
          <p:cNvGrpSpPr/>
          <p:nvPr/>
        </p:nvGrpSpPr>
        <p:grpSpPr>
          <a:xfrm>
            <a:off x="2191405" y="2710518"/>
            <a:ext cx="1191220" cy="2334221"/>
            <a:chOff x="-181" y="0"/>
            <a:chExt cx="1334" cy="2614"/>
          </a:xfrm>
        </p:grpSpPr>
        <p:sp>
          <p:nvSpPr>
            <p:cNvPr id="16400" name="Text Box 12"/>
            <p:cNvSpPr txBox="1"/>
            <p:nvPr/>
          </p:nvSpPr>
          <p:spPr>
            <a:xfrm>
              <a:off x="-181" y="411"/>
              <a:ext cx="566" cy="2203"/>
            </a:xfrm>
            <a:prstGeom prst="rect">
              <a:avLst/>
            </a:prstGeom>
            <a:noFill/>
            <a:ln w="9525">
              <a:noFill/>
            </a:ln>
          </p:spPr>
          <p:txBody>
            <a:bodyPr vert="eaVert" wrap="none">
              <a:spAutoFit/>
            </a:bodyPr>
            <a:lstStyle/>
            <a:p>
              <a:pPr lvl="0" eaLnBrk="1" hangingPunct="1"/>
              <a:r>
                <a:rPr lang="zh-CN" altLang="en-US" sz="2100" b="1">
                  <a:latin typeface="楷体" panose="02010609060101010101" pitchFamily="49" charset="-122"/>
                  <a:ea typeface="楷体" panose="02010609060101010101" pitchFamily="49" charset="-122"/>
                </a:rPr>
                <a:t>减数</a:t>
              </a:r>
              <a:r>
                <a:rPr lang="zh-CN" altLang="en-US" sz="2100" b="1" smtClean="0">
                  <a:latin typeface="楷体" panose="02010609060101010101" pitchFamily="49" charset="-122"/>
                  <a:ea typeface="楷体" panose="02010609060101010101" pitchFamily="49" charset="-122"/>
                </a:rPr>
                <a:t>第一次分裂</a:t>
              </a:r>
              <a:endParaRPr lang="zh-CN" altLang="en-US" sz="2100" b="1">
                <a:latin typeface="楷体" panose="02010609060101010101" pitchFamily="49" charset="-122"/>
                <a:ea typeface="楷体" panose="02010609060101010101" pitchFamily="49" charset="-122"/>
              </a:endParaRPr>
            </a:p>
          </p:txBody>
        </p:sp>
        <p:sp>
          <p:nvSpPr>
            <p:cNvPr id="16401" name="Text Box 13"/>
            <p:cNvSpPr txBox="1"/>
            <p:nvPr/>
          </p:nvSpPr>
          <p:spPr>
            <a:xfrm>
              <a:off x="587" y="411"/>
              <a:ext cx="566" cy="2203"/>
            </a:xfrm>
            <a:prstGeom prst="rect">
              <a:avLst/>
            </a:prstGeom>
            <a:noFill/>
            <a:ln w="9525">
              <a:noFill/>
            </a:ln>
          </p:spPr>
          <p:txBody>
            <a:bodyPr vert="eaVert" wrap="none">
              <a:spAutoFit/>
            </a:bodyPr>
            <a:lstStyle/>
            <a:p>
              <a:pPr lvl="0" eaLnBrk="1" hangingPunct="1"/>
              <a:r>
                <a:rPr lang="zh-CN" altLang="en-US" sz="2100" b="1">
                  <a:latin typeface="楷体" panose="02010609060101010101" pitchFamily="49" charset="-122"/>
                  <a:ea typeface="楷体" panose="02010609060101010101" pitchFamily="49" charset="-122"/>
                </a:rPr>
                <a:t>减数</a:t>
              </a:r>
              <a:r>
                <a:rPr lang="zh-CN" altLang="en-US" sz="2100" b="1" smtClean="0">
                  <a:latin typeface="楷体" panose="02010609060101010101" pitchFamily="49" charset="-122"/>
                  <a:ea typeface="楷体" panose="02010609060101010101" pitchFamily="49" charset="-122"/>
                </a:rPr>
                <a:t>第二</a:t>
              </a:r>
              <a:r>
                <a:rPr lang="zh-CN" altLang="en-US" sz="2100" b="1">
                  <a:latin typeface="楷体" panose="02010609060101010101" pitchFamily="49" charset="-122"/>
                  <a:ea typeface="楷体" panose="02010609060101010101" pitchFamily="49" charset="-122"/>
                </a:rPr>
                <a:t>次分裂</a:t>
              </a:r>
            </a:p>
          </p:txBody>
        </p:sp>
        <p:sp>
          <p:nvSpPr>
            <p:cNvPr id="16402" name="Line 14"/>
            <p:cNvSpPr/>
            <p:nvPr/>
          </p:nvSpPr>
          <p:spPr>
            <a:xfrm flipH="1">
              <a:off x="207" y="0"/>
              <a:ext cx="240" cy="336"/>
            </a:xfrm>
            <a:prstGeom prst="line">
              <a:avLst/>
            </a:prstGeom>
            <a:ln w="38100" cap="flat" cmpd="sng">
              <a:solidFill>
                <a:schemeClr val="tx1"/>
              </a:solidFill>
              <a:prstDash val="solid"/>
              <a:headEnd type="none" w="med" len="med"/>
              <a:tailEnd type="triangle" w="med" len="med"/>
            </a:ln>
          </p:spPr>
          <p:txBody>
            <a:bodyPr/>
            <a:lstStyle/>
            <a:p>
              <a:endParaRPr sz="100"/>
            </a:p>
          </p:txBody>
        </p:sp>
        <p:sp>
          <p:nvSpPr>
            <p:cNvPr id="16403" name="Line 15"/>
            <p:cNvSpPr/>
            <p:nvPr/>
          </p:nvSpPr>
          <p:spPr>
            <a:xfrm>
              <a:off x="687" y="0"/>
              <a:ext cx="240" cy="336"/>
            </a:xfrm>
            <a:prstGeom prst="line">
              <a:avLst/>
            </a:prstGeom>
            <a:ln w="38100" cap="flat" cmpd="sng">
              <a:solidFill>
                <a:schemeClr val="tx1"/>
              </a:solidFill>
              <a:prstDash val="solid"/>
              <a:headEnd type="none" w="med" len="med"/>
              <a:tailEnd type="triangle" w="med" len="med"/>
            </a:ln>
          </p:spPr>
          <p:txBody>
            <a:bodyPr/>
            <a:lstStyle/>
            <a:p>
              <a:endParaRPr sz="100"/>
            </a:p>
          </p:txBody>
        </p:sp>
      </p:grpSp>
      <p:sp>
        <p:nvSpPr>
          <p:cNvPr id="15376" name="Text Box 16"/>
          <p:cNvSpPr txBox="1"/>
          <p:nvPr/>
        </p:nvSpPr>
        <p:spPr>
          <a:xfrm>
            <a:off x="2751455" y="960755"/>
            <a:ext cx="2392045" cy="414020"/>
          </a:xfrm>
          <a:prstGeom prst="rect">
            <a:avLst/>
          </a:prstGeom>
          <a:noFill/>
          <a:ln w="9525">
            <a:noFill/>
          </a:ln>
        </p:spPr>
        <p:txBody>
          <a:bodyPr wrap="square">
            <a:spAutoFit/>
          </a:bodyPr>
          <a:lstStyle/>
          <a:p>
            <a:pPr lvl="0" eaLnBrk="1" hangingPunct="1"/>
            <a:r>
              <a:rPr lang="zh-CN" altLang="en-US" sz="2100" b="1" smtClean="0">
                <a:solidFill>
                  <a:srgbClr val="C00000"/>
                </a:solidFill>
                <a:latin typeface="楷体" panose="02010609060101010101" pitchFamily="49" charset="-122"/>
                <a:ea typeface="楷体" panose="02010609060101010101" pitchFamily="49" charset="-122"/>
              </a:rPr>
              <a:t>睾丸（曲细精管）</a:t>
            </a:r>
            <a:endParaRPr lang="zh-CN" altLang="en-US" sz="2100" b="1">
              <a:solidFill>
                <a:srgbClr val="C00000"/>
              </a:solidFill>
              <a:latin typeface="楷体" panose="02010609060101010101" pitchFamily="49" charset="-122"/>
              <a:ea typeface="楷体" panose="02010609060101010101" pitchFamily="49" charset="-122"/>
            </a:endParaRPr>
          </a:p>
        </p:txBody>
      </p:sp>
      <p:sp>
        <p:nvSpPr>
          <p:cNvPr id="15378" name="Text Box 18"/>
          <p:cNvSpPr txBox="1"/>
          <p:nvPr/>
        </p:nvSpPr>
        <p:spPr>
          <a:xfrm>
            <a:off x="4092430" y="2350339"/>
            <a:ext cx="317500" cy="414020"/>
          </a:xfrm>
          <a:prstGeom prst="rect">
            <a:avLst/>
          </a:prstGeom>
          <a:noFill/>
          <a:ln w="9525">
            <a:noFill/>
          </a:ln>
        </p:spPr>
        <p:txBody>
          <a:bodyPr wrap="none">
            <a:spAutoFit/>
          </a:bodyPr>
          <a:lstStyle/>
          <a:p>
            <a:pPr lvl="0" eaLnBrk="1" hangingPunct="1"/>
            <a:r>
              <a:rPr lang="en-US" altLang="zh-CN" sz="2100" b="1">
                <a:latin typeface="楷体" panose="02010609060101010101" pitchFamily="49" charset="-122"/>
                <a:ea typeface="楷体" panose="02010609060101010101" pitchFamily="49" charset="-122"/>
              </a:rPr>
              <a:t>N</a:t>
            </a:r>
          </a:p>
        </p:txBody>
      </p:sp>
      <p:sp>
        <p:nvSpPr>
          <p:cNvPr id="15379" name="Text Box 19"/>
          <p:cNvSpPr txBox="1"/>
          <p:nvPr/>
        </p:nvSpPr>
        <p:spPr>
          <a:xfrm>
            <a:off x="3870008" y="2675096"/>
            <a:ext cx="721995" cy="368300"/>
          </a:xfrm>
          <a:prstGeom prst="rect">
            <a:avLst/>
          </a:prstGeom>
          <a:noFill/>
          <a:ln w="9525">
            <a:noFill/>
          </a:ln>
        </p:spPr>
        <p:txBody>
          <a:bodyPr wrap="square">
            <a:spAutoFit/>
          </a:bodyPr>
          <a:lstStyle/>
          <a:p>
            <a:pPr lvl="0" algn="dist" eaLnBrk="1" hangingPunct="1"/>
            <a:r>
              <a:rPr lang="zh-CN" altLang="en-US" sz="1800" b="1">
                <a:solidFill>
                  <a:srgbClr val="0070C0"/>
                </a:solidFill>
                <a:latin typeface="楷体" panose="02010609060101010101" pitchFamily="49" charset="-122"/>
                <a:ea typeface="楷体" panose="02010609060101010101" pitchFamily="49" charset="-122"/>
              </a:rPr>
              <a:t>变形</a:t>
            </a:r>
          </a:p>
        </p:txBody>
      </p:sp>
      <p:sp>
        <p:nvSpPr>
          <p:cNvPr id="5" name="文本框 4"/>
          <p:cNvSpPr txBox="1"/>
          <p:nvPr/>
        </p:nvSpPr>
        <p:spPr>
          <a:xfrm>
            <a:off x="4004832" y="2715823"/>
            <a:ext cx="405289" cy="1060450"/>
          </a:xfrm>
          <a:prstGeom prst="rect">
            <a:avLst/>
          </a:prstGeom>
          <a:noFill/>
        </p:spPr>
        <p:txBody>
          <a:bodyPr wrap="square" rtlCol="0">
            <a:spAutoFit/>
          </a:bodyPr>
          <a:lstStyle/>
          <a:p>
            <a:pPr algn="l"/>
            <a:r>
              <a:rPr lang="zh-CN" altLang="en-US" sz="2100" b="1" smtClean="0">
                <a:solidFill>
                  <a:srgbClr val="C00000"/>
                </a:solidFill>
                <a:latin typeface="楷体" panose="02010609060101010101" pitchFamily="49" charset="-122"/>
                <a:ea typeface="楷体" panose="02010609060101010101" pitchFamily="49" charset="-122"/>
                <a:cs typeface="Arial" panose="020B0604020202020204" pitchFamily="34" charset="0"/>
                <a:sym typeface="+mn-ea"/>
              </a:rPr>
              <a:t>↓</a:t>
            </a:r>
            <a:endParaRPr lang="en-US" altLang="zh-CN" sz="2100" b="1">
              <a:solidFill>
                <a:srgbClr val="C00000"/>
              </a:solidFill>
              <a:latin typeface="楷体" panose="02010609060101010101" pitchFamily="49" charset="-122"/>
              <a:ea typeface="楷体" panose="02010609060101010101" pitchFamily="49" charset="-122"/>
              <a:sym typeface="+mn-ea"/>
            </a:endParaRPr>
          </a:p>
          <a:p>
            <a:pPr algn="l"/>
            <a:r>
              <a:rPr lang="zh-CN" altLang="en-US" sz="2100" b="1" smtClean="0">
                <a:solidFill>
                  <a:srgbClr val="C00000"/>
                </a:solidFill>
                <a:latin typeface="楷体" panose="02010609060101010101" pitchFamily="49" charset="-122"/>
                <a:ea typeface="楷体" panose="02010609060101010101" pitchFamily="49" charset="-122"/>
                <a:sym typeface="+mn-ea"/>
              </a:rPr>
              <a:t>精</a:t>
            </a:r>
            <a:endParaRPr lang="en-US" altLang="zh-CN" sz="2100" b="1" smtClean="0">
              <a:solidFill>
                <a:srgbClr val="C00000"/>
              </a:solidFill>
              <a:latin typeface="楷体" panose="02010609060101010101" pitchFamily="49" charset="-122"/>
              <a:ea typeface="楷体" panose="02010609060101010101" pitchFamily="49" charset="-122"/>
              <a:sym typeface="+mn-ea"/>
            </a:endParaRPr>
          </a:p>
          <a:p>
            <a:pPr algn="l"/>
            <a:r>
              <a:rPr lang="zh-CN" altLang="en-US" sz="2100" b="1" smtClean="0">
                <a:solidFill>
                  <a:srgbClr val="C00000"/>
                </a:solidFill>
                <a:latin typeface="楷体" panose="02010609060101010101" pitchFamily="49" charset="-122"/>
                <a:ea typeface="楷体" panose="02010609060101010101" pitchFamily="49" charset="-122"/>
                <a:sym typeface="+mn-ea"/>
              </a:rPr>
              <a:t>子</a:t>
            </a:r>
            <a:endParaRPr lang="zh-CN" altLang="en-US" sz="2100" b="1">
              <a:solidFill>
                <a:srgbClr val="C00000"/>
              </a:solidFill>
              <a:latin typeface="楷体" panose="02010609060101010101" pitchFamily="49" charset="-122"/>
              <a:ea typeface="楷体" panose="02010609060101010101" pitchFamily="49" charset="-122"/>
              <a:sym typeface="+mn-ea"/>
            </a:endParaRPr>
          </a:p>
        </p:txBody>
      </p:sp>
      <p:sp>
        <p:nvSpPr>
          <p:cNvPr id="6" name="Text Box 8"/>
          <p:cNvSpPr txBox="1"/>
          <p:nvPr/>
        </p:nvSpPr>
        <p:spPr>
          <a:xfrm>
            <a:off x="4944110" y="3077845"/>
            <a:ext cx="3813810" cy="1867535"/>
          </a:xfrm>
          <a:prstGeom prst="rect">
            <a:avLst/>
          </a:prstGeom>
          <a:noFill/>
          <a:ln w="9525">
            <a:noFill/>
          </a:ln>
        </p:spPr>
        <p:txBody>
          <a:bodyPr wrap="square">
            <a:spAutoFit/>
          </a:bodyPr>
          <a:lstStyle/>
          <a:p>
            <a:pPr lvl="0" eaLnBrk="1" hangingPunct="1">
              <a:lnSpc>
                <a:spcPct val="110000"/>
              </a:lnSpc>
            </a:pPr>
            <a:r>
              <a:rPr lang="zh-CN" altLang="en-US" sz="2100" b="1" smtClean="0">
                <a:solidFill>
                  <a:srgbClr val="C00000"/>
                </a:solidFill>
                <a:latin typeface="楷体" panose="02010609060101010101" pitchFamily="49" charset="-122"/>
                <a:ea typeface="楷体" panose="02010609060101010101" pitchFamily="49" charset="-122"/>
              </a:rPr>
              <a:t>【注】精原细胞：</a:t>
            </a:r>
            <a:endParaRPr lang="zh-CN" altLang="en-US" sz="2100" b="1">
              <a:solidFill>
                <a:srgbClr val="C00000"/>
              </a:solidFill>
              <a:latin typeface="楷体" panose="02010609060101010101" pitchFamily="49" charset="-122"/>
              <a:ea typeface="楷体" panose="02010609060101010101" pitchFamily="49" charset="-122"/>
            </a:endParaRPr>
          </a:p>
          <a:p>
            <a:pPr lvl="0" eaLnBrk="1" hangingPunct="1">
              <a:lnSpc>
                <a:spcPct val="110000"/>
              </a:lnSpc>
            </a:pPr>
            <a:r>
              <a:rPr lang="zh-CN" altLang="en-US" sz="2100" b="1" smtClean="0">
                <a:solidFill>
                  <a:srgbClr val="C00000"/>
                </a:solidFill>
                <a:latin typeface="楷体" panose="02010609060101010101" pitchFamily="49" charset="-122"/>
                <a:ea typeface="楷体" panose="02010609060101010101" pitchFamily="49" charset="-122"/>
              </a:rPr>
              <a:t>    ①</a:t>
            </a:r>
            <a:r>
              <a:rPr lang="zh-CN" altLang="en-US" sz="2100" b="1" smtClean="0">
                <a:latin typeface="楷体" panose="02010609060101010101" pitchFamily="49" charset="-122"/>
                <a:ea typeface="楷体" panose="02010609060101010101" pitchFamily="49" charset="-122"/>
              </a:rPr>
              <a:t>既</a:t>
            </a:r>
            <a:r>
              <a:rPr lang="zh-CN" altLang="en-US" sz="2100" b="1">
                <a:latin typeface="楷体" panose="02010609060101010101" pitchFamily="49" charset="-122"/>
                <a:ea typeface="楷体" panose="02010609060101010101" pitchFamily="49" charset="-122"/>
              </a:rPr>
              <a:t>能进行</a:t>
            </a:r>
            <a:r>
              <a:rPr lang="zh-CN" altLang="en-US" sz="2100" b="1" smtClean="0">
                <a:latin typeface="楷体" panose="02010609060101010101" pitchFamily="49" charset="-122"/>
                <a:ea typeface="楷体" panose="02010609060101010101" pitchFamily="49" charset="-122"/>
              </a:rPr>
              <a:t>有丝分裂，也</a:t>
            </a:r>
            <a:r>
              <a:rPr lang="zh-CN" altLang="en-US" sz="2100" b="1">
                <a:latin typeface="楷体" panose="02010609060101010101" pitchFamily="49" charset="-122"/>
                <a:ea typeface="楷体" panose="02010609060101010101" pitchFamily="49" charset="-122"/>
              </a:rPr>
              <a:t>能进行减数分裂。</a:t>
            </a:r>
          </a:p>
          <a:p>
            <a:pPr lvl="0" eaLnBrk="1" hangingPunct="1">
              <a:lnSpc>
                <a:spcPct val="110000"/>
              </a:lnSpc>
            </a:pPr>
            <a:r>
              <a:rPr lang="zh-CN" altLang="en-US" sz="2100" b="1">
                <a:latin typeface="楷体" panose="02010609060101010101" pitchFamily="49" charset="-122"/>
                <a:ea typeface="楷体" panose="02010609060101010101" pitchFamily="49" charset="-122"/>
              </a:rPr>
              <a:t>    </a:t>
            </a:r>
            <a:r>
              <a:rPr lang="zh-CN" altLang="en-US" sz="2100" b="1" smtClean="0">
                <a:solidFill>
                  <a:srgbClr val="C00000"/>
                </a:solidFill>
                <a:latin typeface="楷体" panose="02010609060101010101" pitchFamily="49" charset="-122"/>
                <a:ea typeface="楷体" panose="02010609060101010101" pitchFamily="49" charset="-122"/>
              </a:rPr>
              <a:t>②</a:t>
            </a:r>
            <a:r>
              <a:rPr lang="zh-CN" altLang="en-US" sz="2100" b="1" smtClean="0">
                <a:latin typeface="楷体" panose="02010609060101010101" pitchFamily="49" charset="-122"/>
                <a:ea typeface="楷体" panose="02010609060101010101" pitchFamily="49" charset="-122"/>
              </a:rPr>
              <a:t>精原细胞</a:t>
            </a:r>
            <a:r>
              <a:rPr lang="zh-CN" altLang="en-US" sz="2100" b="1">
                <a:latin typeface="楷体" panose="02010609060101010101" pitchFamily="49" charset="-122"/>
                <a:ea typeface="楷体" panose="02010609060101010101" pitchFamily="49" charset="-122"/>
              </a:rPr>
              <a:t>内染色体数和正常体细胞内染色体数相同。</a:t>
            </a:r>
          </a:p>
        </p:txBody>
      </p:sp>
      <p:pic>
        <p:nvPicPr>
          <p:cNvPr id="3" name="图片 2"/>
          <p:cNvPicPr>
            <a:picLocks noChangeAspect="1"/>
          </p:cNvPicPr>
          <p:nvPr/>
        </p:nvPicPr>
        <p:blipFill>
          <a:blip r:embed="rId2"/>
          <a:stretch>
            <a:fillRect/>
          </a:stretch>
        </p:blipFill>
        <p:spPr>
          <a:xfrm>
            <a:off x="4943951" y="80010"/>
            <a:ext cx="3958114" cy="2997518"/>
          </a:xfrm>
          <a:prstGeom prst="rect">
            <a:avLst/>
          </a:prstGeom>
        </p:spPr>
      </p:pic>
      <mc:AlternateContent xmlns:mc="http://schemas.openxmlformats.org/markup-compatibility/2006">
        <mc:Choice xmlns:p14="http://schemas.microsoft.com/office/powerpoint/2010/main" Requires="p14">
          <p:contentPart p14:bwMode="auto" r:id="rId3">
            <p14:nvContentPartPr>
              <p14:cNvPr id="7" name="墨迹 6"/>
              <p14:cNvContentPartPr/>
              <p14:nvPr/>
            </p14:nvContentPartPr>
            <p14:xfrm>
              <a:off x="1121400" y="2658600"/>
              <a:ext cx="7362720" cy="2330280"/>
            </p14:xfrm>
          </p:contentPart>
        </mc:Choice>
        <mc:Fallback>
          <p:pic>
            <p:nvPicPr>
              <p:cNvPr id="7" name="墨迹 6"/>
              <p:cNvPicPr/>
              <p:nvPr/>
            </p:nvPicPr>
            <p:blipFill>
              <a:blip r:embed="rId4"/>
              <a:stretch>
                <a:fillRect/>
              </a:stretch>
            </p:blipFill>
            <p:spPr>
              <a:xfrm>
                <a:off x="1112040" y="2649240"/>
                <a:ext cx="7381440" cy="2349000"/>
              </a:xfrm>
              <a:prstGeom prst="rect">
                <a:avLst/>
              </a:prstGeom>
            </p:spPr>
          </p:pic>
        </mc:Fallback>
      </mc:AlternateContent>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3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37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3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36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36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36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36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39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3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37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37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p:bldP spid="15364" grpId="0"/>
      <p:bldP spid="15366" grpId="0"/>
      <p:bldP spid="15367" grpId="0"/>
      <p:bldP spid="15368" grpId="0"/>
      <p:bldP spid="16393" grpId="0"/>
      <p:bldP spid="15370" grpId="0"/>
      <p:bldP spid="15376" grpId="0"/>
      <p:bldP spid="15378" grpId="0"/>
      <p:bldP spid="15379" grpId="0"/>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42">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smtClean="0">
                <a:latin typeface="微软雅黑" panose="020B0503020204020204" pitchFamily="34" charset="-122"/>
                <a:ea typeface="微软雅黑" panose="020B0503020204020204" pitchFamily="34" charset="-122"/>
              </a:rPr>
              <a:t>3.</a:t>
            </a:r>
            <a:r>
              <a:rPr lang="zh-CN" altLang="en-US" sz="2400" b="1" smtClean="0">
                <a:latin typeface="微软雅黑" panose="020B0503020204020204" pitchFamily="34" charset="-122"/>
                <a:ea typeface="微软雅黑" panose="020B0503020204020204" pitchFamily="34" charset="-122"/>
              </a:rPr>
              <a:t>具体过程</a:t>
            </a:r>
            <a:endParaRPr lang="en-US" altLang="zh-CN" sz="2400" b="1">
              <a:latin typeface="微软雅黑" panose="020B0503020204020204" pitchFamily="34" charset="-122"/>
              <a:ea typeface="微软雅黑" panose="020B0503020204020204" pitchFamily="34" charset="-122"/>
            </a:endParaRPr>
          </a:p>
        </p:txBody>
      </p:sp>
      <p:grpSp>
        <p:nvGrpSpPr>
          <p:cNvPr id="6" name="组合 5"/>
          <p:cNvGrpSpPr/>
          <p:nvPr>
            <p:custDataLst>
              <p:tags r:id="rId3"/>
            </p:custDataLst>
          </p:nvPr>
        </p:nvGrpSpPr>
        <p:grpSpPr>
          <a:xfrm>
            <a:off x="5286838" y="858594"/>
            <a:ext cx="2289067" cy="2740228"/>
            <a:chOff x="2489535" y="1821159"/>
            <a:chExt cx="2289067" cy="2740228"/>
          </a:xfrm>
        </p:grpSpPr>
        <p:grpSp>
          <p:nvGrpSpPr>
            <p:cNvPr id="7" name="组合 6"/>
            <p:cNvGrpSpPr/>
            <p:nvPr>
              <p:custDataLst>
                <p:tags r:id="rId11"/>
              </p:custDataLst>
            </p:nvPr>
          </p:nvGrpSpPr>
          <p:grpSpPr>
            <a:xfrm>
              <a:off x="2489535" y="1821159"/>
              <a:ext cx="2289067" cy="2740228"/>
              <a:chOff x="1876507" y="1937205"/>
              <a:chExt cx="2769771" cy="3315676"/>
            </a:xfrm>
          </p:grpSpPr>
          <p:sp>
            <p:nvSpPr>
              <p:cNvPr id="14" name="椭圆 13"/>
              <p:cNvSpPr/>
              <p:nvPr>
                <p:custDataLst>
                  <p:tags r:id="rId18"/>
                </p:custDataLst>
              </p:nvPr>
            </p:nvSpPr>
            <p:spPr>
              <a:xfrm>
                <a:off x="1876507" y="1937205"/>
                <a:ext cx="2769771" cy="3315676"/>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custDataLst>
                  <p:tags r:id="rId19"/>
                </p:custDataLst>
              </p:nvPr>
            </p:nvGrpSpPr>
            <p:grpSpPr>
              <a:xfrm rot="5400000" flipH="1">
                <a:off x="2716583" y="2259180"/>
                <a:ext cx="291271" cy="235429"/>
                <a:chOff x="3330025" y="445274"/>
                <a:chExt cx="291271" cy="235429"/>
              </a:xfrm>
            </p:grpSpPr>
            <p:sp>
              <p:nvSpPr>
                <p:cNvPr id="35" name="椭圆 34"/>
                <p:cNvSpPr/>
                <p:nvPr>
                  <p:custDataLst>
                    <p:tags r:id="rId39"/>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custDataLst>
                    <p:tags r:id="rId40"/>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custDataLst>
                  <p:tags r:id="rId20"/>
                </p:custDataLst>
              </p:nvPr>
            </p:nvGrpSpPr>
            <p:grpSpPr>
              <a:xfrm rot="17639260">
                <a:off x="3817781" y="2539598"/>
                <a:ext cx="291271" cy="235429"/>
                <a:chOff x="3330025" y="445274"/>
                <a:chExt cx="291271" cy="235429"/>
              </a:xfrm>
            </p:grpSpPr>
            <p:sp>
              <p:nvSpPr>
                <p:cNvPr id="33" name="椭圆 32"/>
                <p:cNvSpPr/>
                <p:nvPr>
                  <p:custDataLst>
                    <p:tags r:id="rId37"/>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8"/>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custDataLst>
                  <p:tags r:id="rId21"/>
                </p:custDataLst>
              </p:nvPr>
            </p:nvGrpSpPr>
            <p:grpSpPr>
              <a:xfrm>
                <a:off x="2259370" y="2677410"/>
                <a:ext cx="2020148" cy="2146696"/>
                <a:chOff x="2239688" y="1970157"/>
                <a:chExt cx="2020148" cy="2146696"/>
              </a:xfrm>
            </p:grpSpPr>
            <p:grpSp>
              <p:nvGrpSpPr>
                <p:cNvPr id="21" name="Group 195"/>
                <p:cNvGrpSpPr/>
                <p:nvPr>
                  <p:custDataLst>
                    <p:tags r:id="rId25"/>
                  </p:custDataLst>
                </p:nvPr>
              </p:nvGrpSpPr>
              <p:grpSpPr>
                <a:xfrm>
                  <a:off x="2239688" y="1970157"/>
                  <a:ext cx="2020148" cy="2146696"/>
                  <a:chOff x="3510" y="1162"/>
                  <a:chExt cx="319" cy="368"/>
                </a:xfrm>
              </p:grpSpPr>
              <p:sp>
                <p:nvSpPr>
                  <p:cNvPr id="26" name="Oval 6"/>
                  <p:cNvSpPr>
                    <a:spLocks noChangeArrowheads="1"/>
                  </p:cNvSpPr>
                  <p:nvPr>
                    <p:custDataLst>
                      <p:tags r:id="rId30"/>
                    </p:custDataLst>
                  </p:nvPr>
                </p:nvSpPr>
                <p:spPr bwMode="auto">
                  <a:xfrm>
                    <a:off x="3510" y="1162"/>
                    <a:ext cx="319" cy="368"/>
                  </a:xfrm>
                  <a:prstGeom prst="ellipse">
                    <a:avLst/>
                  </a:prstGeom>
                  <a:solidFill>
                    <a:srgbClr val="FDE0BC"/>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27" name="Freeform 7"/>
                  <p:cNvSpPr/>
                  <p:nvPr>
                    <p:custDataLst>
                      <p:tags r:id="rId31"/>
                    </p:custDataLst>
                  </p:nvPr>
                </p:nvSpPr>
                <p:spPr bwMode="auto">
                  <a:xfrm>
                    <a:off x="3575" y="1222"/>
                    <a:ext cx="240" cy="290"/>
                  </a:xfrm>
                  <a:custGeom>
                    <a:avLst/>
                    <a:gdLst>
                      <a:gd name="T0" fmla="*/ 879 w 119"/>
                      <a:gd name="T1" fmla="*/ 418 h 123"/>
                      <a:gd name="T2" fmla="*/ 280 w 119"/>
                      <a:gd name="T3" fmla="*/ 1150 h 123"/>
                      <a:gd name="T4" fmla="*/ 0 w 119"/>
                      <a:gd name="T5" fmla="*/ 1073 h 123"/>
                      <a:gd name="T6" fmla="*/ 163 w 119"/>
                      <a:gd name="T7" fmla="*/ 1189 h 123"/>
                      <a:gd name="T8" fmla="*/ 379 w 119"/>
                      <a:gd name="T9" fmla="*/ 1230 h 123"/>
                      <a:gd name="T10" fmla="*/ 976 w 119"/>
                      <a:gd name="T11" fmla="*/ 511 h 123"/>
                      <a:gd name="T12" fmla="*/ 805 w 119"/>
                      <a:gd name="T13" fmla="*/ 0 h 123"/>
                      <a:gd name="T14" fmla="*/ 879 w 119"/>
                      <a:gd name="T15" fmla="*/ 418 h 12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9" h="123">
                        <a:moveTo>
                          <a:pt x="107" y="42"/>
                        </a:moveTo>
                        <a:cubicBezTo>
                          <a:pt x="107" y="83"/>
                          <a:pt x="74" y="115"/>
                          <a:pt x="34" y="115"/>
                        </a:cubicBezTo>
                        <a:cubicBezTo>
                          <a:pt x="21" y="115"/>
                          <a:pt x="10" y="112"/>
                          <a:pt x="0" y="107"/>
                        </a:cubicBezTo>
                        <a:cubicBezTo>
                          <a:pt x="6" y="112"/>
                          <a:pt x="13" y="116"/>
                          <a:pt x="20" y="119"/>
                        </a:cubicBezTo>
                        <a:cubicBezTo>
                          <a:pt x="28" y="122"/>
                          <a:pt x="37" y="123"/>
                          <a:pt x="46" y="123"/>
                        </a:cubicBezTo>
                        <a:cubicBezTo>
                          <a:pt x="86" y="123"/>
                          <a:pt x="119" y="91"/>
                          <a:pt x="119" y="51"/>
                        </a:cubicBezTo>
                        <a:cubicBezTo>
                          <a:pt x="119" y="31"/>
                          <a:pt x="111" y="13"/>
                          <a:pt x="98" y="0"/>
                        </a:cubicBezTo>
                        <a:cubicBezTo>
                          <a:pt x="104" y="12"/>
                          <a:pt x="107" y="20"/>
                          <a:pt x="107" y="42"/>
                        </a:cubicBezTo>
                        <a:close/>
                      </a:path>
                    </a:pathLst>
                  </a:custGeom>
                  <a:solidFill>
                    <a:srgbClr val="FCD29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8" name="Freeform 8"/>
                  <p:cNvSpPr/>
                  <p:nvPr>
                    <p:custDataLst>
                      <p:tags r:id="rId32"/>
                    </p:custDataLst>
                  </p:nvPr>
                </p:nvSpPr>
                <p:spPr bwMode="auto">
                  <a:xfrm>
                    <a:off x="3520" y="1172"/>
                    <a:ext cx="241" cy="242"/>
                  </a:xfrm>
                  <a:custGeom>
                    <a:avLst/>
                    <a:gdLst>
                      <a:gd name="T0" fmla="*/ 225 w 119"/>
                      <a:gd name="T1" fmla="*/ 354 h 112"/>
                      <a:gd name="T2" fmla="*/ 705 w 119"/>
                      <a:gd name="T3" fmla="*/ 89 h 112"/>
                      <a:gd name="T4" fmla="*/ 988 w 119"/>
                      <a:gd name="T5" fmla="*/ 173 h 112"/>
                      <a:gd name="T6" fmla="*/ 608 w 119"/>
                      <a:gd name="T7" fmla="*/ 0 h 112"/>
                      <a:gd name="T8" fmla="*/ 0 w 119"/>
                      <a:gd name="T9" fmla="*/ 737 h 112"/>
                      <a:gd name="T10" fmla="*/ 91 w 119"/>
                      <a:gd name="T11" fmla="*/ 1130 h 112"/>
                      <a:gd name="T12" fmla="*/ 225 w 119"/>
                      <a:gd name="T13" fmla="*/ 354 h 11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9" h="112">
                        <a:moveTo>
                          <a:pt x="27" y="35"/>
                        </a:moveTo>
                        <a:cubicBezTo>
                          <a:pt x="40" y="18"/>
                          <a:pt x="62" y="9"/>
                          <a:pt x="85" y="9"/>
                        </a:cubicBezTo>
                        <a:cubicBezTo>
                          <a:pt x="97" y="9"/>
                          <a:pt x="109" y="12"/>
                          <a:pt x="119" y="17"/>
                        </a:cubicBezTo>
                        <a:cubicBezTo>
                          <a:pt x="106" y="7"/>
                          <a:pt x="90" y="0"/>
                          <a:pt x="73" y="0"/>
                        </a:cubicBezTo>
                        <a:cubicBezTo>
                          <a:pt x="33" y="0"/>
                          <a:pt x="0" y="33"/>
                          <a:pt x="0" y="73"/>
                        </a:cubicBezTo>
                        <a:cubicBezTo>
                          <a:pt x="0" y="87"/>
                          <a:pt x="4" y="101"/>
                          <a:pt x="11" y="112"/>
                        </a:cubicBezTo>
                        <a:cubicBezTo>
                          <a:pt x="0" y="74"/>
                          <a:pt x="17" y="47"/>
                          <a:pt x="27" y="35"/>
                        </a:cubicBezTo>
                        <a:close/>
                      </a:path>
                    </a:pathLst>
                  </a:custGeom>
                  <a:solidFill>
                    <a:srgbClr val="FFF2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 name="Oval 9"/>
                  <p:cNvSpPr>
                    <a:spLocks noChangeArrowheads="1"/>
                  </p:cNvSpPr>
                  <p:nvPr>
                    <p:custDataLst>
                      <p:tags r:id="rId33"/>
                    </p:custDataLst>
                  </p:nvPr>
                </p:nvSpPr>
                <p:spPr bwMode="auto">
                  <a:xfrm>
                    <a:off x="3510" y="1162"/>
                    <a:ext cx="319" cy="368"/>
                  </a:xfrm>
                  <a:prstGeom prst="ellipse">
                    <a:avLst/>
                  </a:prstGeom>
                  <a:noFill/>
                  <a:ln w="7938" cap="rnd">
                    <a:solidFill>
                      <a:srgbClr val="FFFFFF"/>
                    </a:solidFill>
                    <a:rou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30" name="Oval 10"/>
                  <p:cNvSpPr>
                    <a:spLocks noChangeArrowheads="1"/>
                  </p:cNvSpPr>
                  <p:nvPr>
                    <p:custDataLst>
                      <p:tags r:id="rId34"/>
                    </p:custDataLst>
                  </p:nvPr>
                </p:nvSpPr>
                <p:spPr bwMode="auto">
                  <a:xfrm>
                    <a:off x="3582" y="1218"/>
                    <a:ext cx="28" cy="3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31" name="Oval 11"/>
                  <p:cNvSpPr>
                    <a:spLocks noChangeArrowheads="1"/>
                  </p:cNvSpPr>
                  <p:nvPr>
                    <p:custDataLst>
                      <p:tags r:id="rId35"/>
                    </p:custDataLst>
                  </p:nvPr>
                </p:nvSpPr>
                <p:spPr bwMode="auto">
                  <a:xfrm>
                    <a:off x="3614" y="1209"/>
                    <a:ext cx="16" cy="1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32" name="Oval 12"/>
                  <p:cNvSpPr>
                    <a:spLocks noChangeArrowheads="1"/>
                  </p:cNvSpPr>
                  <p:nvPr>
                    <p:custDataLst>
                      <p:tags r:id="rId36"/>
                    </p:custDataLst>
                  </p:nvPr>
                </p:nvSpPr>
                <p:spPr bwMode="auto">
                  <a:xfrm>
                    <a:off x="3563" y="1248"/>
                    <a:ext cx="17" cy="1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grpSp>
            <p:sp>
              <p:nvSpPr>
                <p:cNvPr id="22" name="Freeform 72"/>
                <p:cNvSpPr/>
                <p:nvPr>
                  <p:custDataLst>
                    <p:tags r:id="rId26"/>
                  </p:custDataLst>
                </p:nvPr>
              </p:nvSpPr>
              <p:spPr bwMode="auto">
                <a:xfrm>
                  <a:off x="3330025" y="2628091"/>
                  <a:ext cx="582542" cy="771754"/>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28575"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 name="Freeform 73"/>
                <p:cNvSpPr/>
                <p:nvPr>
                  <p:custDataLst>
                    <p:tags r:id="rId27"/>
                  </p:custDataLst>
                </p:nvPr>
              </p:nvSpPr>
              <p:spPr bwMode="auto">
                <a:xfrm>
                  <a:off x="2561310" y="2628091"/>
                  <a:ext cx="756703" cy="803910"/>
                </a:xfrm>
                <a:custGeom>
                  <a:avLst/>
                  <a:gdLst>
                    <a:gd name="T0" fmla="*/ 8 w 62"/>
                    <a:gd name="T1" fmla="*/ 817 h 81"/>
                    <a:gd name="T2" fmla="*/ 57 w 62"/>
                    <a:gd name="T3" fmla="*/ 652 h 81"/>
                    <a:gd name="T4" fmla="*/ 169 w 62"/>
                    <a:gd name="T5" fmla="*/ 676 h 81"/>
                    <a:gd name="T6" fmla="*/ 285 w 62"/>
                    <a:gd name="T7" fmla="*/ 374 h 81"/>
                    <a:gd name="T8" fmla="*/ 404 w 62"/>
                    <a:gd name="T9" fmla="*/ 607 h 81"/>
                    <a:gd name="T10" fmla="*/ 293 w 62"/>
                    <a:gd name="T11" fmla="*/ 536 h 81"/>
                    <a:gd name="T12" fmla="*/ 463 w 62"/>
                    <a:gd name="T13" fmla="*/ 382 h 81"/>
                    <a:gd name="T14" fmla="*/ 360 w 62"/>
                    <a:gd name="T15" fmla="*/ 225 h 81"/>
                    <a:gd name="T16" fmla="*/ 471 w 62"/>
                    <a:gd name="T17" fmla="*/ 443 h 81"/>
                    <a:gd name="T18" fmla="*/ 360 w 62"/>
                    <a:gd name="T19" fmla="*/ 415 h 81"/>
                    <a:gd name="T20" fmla="*/ 512 w 62"/>
                    <a:gd name="T21" fmla="*/ 164 h 81"/>
                    <a:gd name="T22" fmla="*/ 368 w 62"/>
                    <a:gd name="T23" fmla="*/ 112 h 8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 h="81">
                      <a:moveTo>
                        <a:pt x="1" y="81"/>
                      </a:moveTo>
                      <a:cubicBezTo>
                        <a:pt x="1" y="75"/>
                        <a:pt x="0" y="66"/>
                        <a:pt x="7" y="65"/>
                      </a:cubicBezTo>
                      <a:cubicBezTo>
                        <a:pt x="13" y="64"/>
                        <a:pt x="13" y="71"/>
                        <a:pt x="20" y="67"/>
                      </a:cubicBezTo>
                      <a:cubicBezTo>
                        <a:pt x="33" y="61"/>
                        <a:pt x="24" y="40"/>
                        <a:pt x="34" y="37"/>
                      </a:cubicBezTo>
                      <a:cubicBezTo>
                        <a:pt x="43" y="34"/>
                        <a:pt x="49" y="53"/>
                        <a:pt x="48" y="60"/>
                      </a:cubicBezTo>
                      <a:cubicBezTo>
                        <a:pt x="46" y="71"/>
                        <a:pt x="34" y="60"/>
                        <a:pt x="35" y="53"/>
                      </a:cubicBezTo>
                      <a:cubicBezTo>
                        <a:pt x="37" y="43"/>
                        <a:pt x="50" y="46"/>
                        <a:pt x="55" y="38"/>
                      </a:cubicBezTo>
                      <a:cubicBezTo>
                        <a:pt x="58" y="31"/>
                        <a:pt x="51" y="14"/>
                        <a:pt x="43" y="22"/>
                      </a:cubicBezTo>
                      <a:cubicBezTo>
                        <a:pt x="37" y="28"/>
                        <a:pt x="55" y="38"/>
                        <a:pt x="56" y="44"/>
                      </a:cubicBezTo>
                      <a:cubicBezTo>
                        <a:pt x="60" y="59"/>
                        <a:pt x="43" y="53"/>
                        <a:pt x="43" y="41"/>
                      </a:cubicBezTo>
                      <a:cubicBezTo>
                        <a:pt x="44" y="29"/>
                        <a:pt x="61" y="27"/>
                        <a:pt x="61" y="16"/>
                      </a:cubicBezTo>
                      <a:cubicBezTo>
                        <a:pt x="62" y="7"/>
                        <a:pt x="46" y="0"/>
                        <a:pt x="44" y="11"/>
                      </a:cubicBezTo>
                    </a:path>
                  </a:pathLst>
                </a:custGeom>
                <a:noFill/>
                <a:ln w="28575"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4" name="Freeform 75"/>
                <p:cNvSpPr/>
                <p:nvPr>
                  <p:custDataLst>
                    <p:tags r:id="rId28"/>
                  </p:custDataLst>
                </p:nvPr>
              </p:nvSpPr>
              <p:spPr bwMode="auto">
                <a:xfrm>
                  <a:off x="2783517" y="2527028"/>
                  <a:ext cx="1189105" cy="891192"/>
                </a:xfrm>
                <a:custGeom>
                  <a:avLst/>
                  <a:gdLst>
                    <a:gd name="T0" fmla="*/ 265 w 98"/>
                    <a:gd name="T1" fmla="*/ 60 h 90"/>
                    <a:gd name="T2" fmla="*/ 131 w 98"/>
                    <a:gd name="T3" fmla="*/ 233 h 90"/>
                    <a:gd name="T4" fmla="*/ 123 w 98"/>
                    <a:gd name="T5" fmla="*/ 422 h 90"/>
                    <a:gd name="T6" fmla="*/ 8 w 98"/>
                    <a:gd name="T7" fmla="*/ 539 h 90"/>
                    <a:gd name="T8" fmla="*/ 139 w 98"/>
                    <a:gd name="T9" fmla="*/ 608 h 90"/>
                    <a:gd name="T10" fmla="*/ 123 w 98"/>
                    <a:gd name="T11" fmla="*/ 744 h 90"/>
                    <a:gd name="T12" fmla="*/ 188 w 98"/>
                    <a:gd name="T13" fmla="*/ 892 h 90"/>
                    <a:gd name="T14" fmla="*/ 364 w 98"/>
                    <a:gd name="T15" fmla="*/ 752 h 90"/>
                    <a:gd name="T16" fmla="*/ 503 w 98"/>
                    <a:gd name="T17" fmla="*/ 683 h 90"/>
                    <a:gd name="T18" fmla="*/ 511 w 98"/>
                    <a:gd name="T19" fmla="*/ 422 h 90"/>
                    <a:gd name="T20" fmla="*/ 677 w 98"/>
                    <a:gd name="T21" fmla="*/ 668 h 90"/>
                    <a:gd name="T22" fmla="*/ 584 w 98"/>
                    <a:gd name="T23" fmla="*/ 321 h 90"/>
                    <a:gd name="T24" fmla="*/ 543 w 98"/>
                    <a:gd name="T25" fmla="*/ 60 h 90"/>
                    <a:gd name="T26" fmla="*/ 444 w 98"/>
                    <a:gd name="T27" fmla="*/ 28 h 90"/>
                    <a:gd name="T28" fmla="*/ 444 w 98"/>
                    <a:gd name="T29" fmla="*/ 181 h 90"/>
                    <a:gd name="T30" fmla="*/ 364 w 98"/>
                    <a:gd name="T31" fmla="*/ 310 h 90"/>
                    <a:gd name="T32" fmla="*/ 372 w 98"/>
                    <a:gd name="T33" fmla="*/ 519 h 90"/>
                    <a:gd name="T34" fmla="*/ 156 w 98"/>
                    <a:gd name="T35" fmla="*/ 580 h 9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8" h="90">
                      <a:moveTo>
                        <a:pt x="32" y="6"/>
                      </a:moveTo>
                      <a:cubicBezTo>
                        <a:pt x="26" y="12"/>
                        <a:pt x="12" y="11"/>
                        <a:pt x="16" y="23"/>
                      </a:cubicBezTo>
                      <a:cubicBezTo>
                        <a:pt x="19" y="35"/>
                        <a:pt x="30" y="32"/>
                        <a:pt x="15" y="42"/>
                      </a:cubicBezTo>
                      <a:cubicBezTo>
                        <a:pt x="11" y="44"/>
                        <a:pt x="1" y="47"/>
                        <a:pt x="1" y="54"/>
                      </a:cubicBezTo>
                      <a:cubicBezTo>
                        <a:pt x="0" y="65"/>
                        <a:pt x="12" y="58"/>
                        <a:pt x="17" y="61"/>
                      </a:cubicBezTo>
                      <a:cubicBezTo>
                        <a:pt x="27" y="65"/>
                        <a:pt x="18" y="68"/>
                        <a:pt x="15" y="74"/>
                      </a:cubicBezTo>
                      <a:cubicBezTo>
                        <a:pt x="12" y="81"/>
                        <a:pt x="11" y="90"/>
                        <a:pt x="23" y="89"/>
                      </a:cubicBezTo>
                      <a:cubicBezTo>
                        <a:pt x="31" y="88"/>
                        <a:pt x="37" y="78"/>
                        <a:pt x="44" y="75"/>
                      </a:cubicBezTo>
                      <a:cubicBezTo>
                        <a:pt x="49" y="72"/>
                        <a:pt x="57" y="78"/>
                        <a:pt x="61" y="68"/>
                      </a:cubicBezTo>
                      <a:cubicBezTo>
                        <a:pt x="65" y="57"/>
                        <a:pt x="47" y="36"/>
                        <a:pt x="62" y="42"/>
                      </a:cubicBezTo>
                      <a:cubicBezTo>
                        <a:pt x="72" y="45"/>
                        <a:pt x="68" y="75"/>
                        <a:pt x="82" y="67"/>
                      </a:cubicBezTo>
                      <a:cubicBezTo>
                        <a:pt x="98" y="58"/>
                        <a:pt x="74" y="38"/>
                        <a:pt x="71" y="32"/>
                      </a:cubicBezTo>
                      <a:cubicBezTo>
                        <a:pt x="67" y="22"/>
                        <a:pt x="78" y="15"/>
                        <a:pt x="66" y="6"/>
                      </a:cubicBezTo>
                      <a:cubicBezTo>
                        <a:pt x="62" y="2"/>
                        <a:pt x="58" y="0"/>
                        <a:pt x="54" y="3"/>
                      </a:cubicBezTo>
                      <a:cubicBezTo>
                        <a:pt x="46" y="8"/>
                        <a:pt x="52" y="12"/>
                        <a:pt x="54" y="18"/>
                      </a:cubicBezTo>
                      <a:cubicBezTo>
                        <a:pt x="61" y="34"/>
                        <a:pt x="56" y="27"/>
                        <a:pt x="44" y="31"/>
                      </a:cubicBezTo>
                      <a:cubicBezTo>
                        <a:pt x="27" y="38"/>
                        <a:pt x="47" y="44"/>
                        <a:pt x="45" y="52"/>
                      </a:cubicBezTo>
                      <a:cubicBezTo>
                        <a:pt x="42" y="61"/>
                        <a:pt x="25" y="48"/>
                        <a:pt x="19" y="58"/>
                      </a:cubicBezTo>
                    </a:path>
                  </a:pathLst>
                </a:custGeom>
                <a:noFill/>
                <a:ln w="28575"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5" name="Freeform 76"/>
                <p:cNvSpPr/>
                <p:nvPr>
                  <p:custDataLst>
                    <p:tags r:id="rId29"/>
                  </p:custDataLst>
                </p:nvPr>
              </p:nvSpPr>
              <p:spPr bwMode="auto">
                <a:xfrm>
                  <a:off x="2687427" y="2301933"/>
                  <a:ext cx="1213128" cy="1286256"/>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28575"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8" name="弧形 17"/>
              <p:cNvSpPr/>
              <p:nvPr>
                <p:custDataLst>
                  <p:tags r:id="rId22"/>
                </p:custDataLst>
              </p:nvPr>
            </p:nvSpPr>
            <p:spPr>
              <a:xfrm rot="965800" flipV="1">
                <a:off x="2966799" y="2176994"/>
                <a:ext cx="973004" cy="433494"/>
              </a:xfrm>
              <a:prstGeom prst="arc">
                <a:avLst>
                  <a:gd name="adj1" fmla="val 12017034"/>
                  <a:gd name="adj2" fmla="val 20568610"/>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弧形 18"/>
              <p:cNvSpPr/>
              <p:nvPr>
                <p:custDataLst>
                  <p:tags r:id="rId23"/>
                </p:custDataLst>
              </p:nvPr>
            </p:nvSpPr>
            <p:spPr>
              <a:xfrm rot="1012470">
                <a:off x="2920401" y="2425422"/>
                <a:ext cx="973004" cy="389601"/>
              </a:xfrm>
              <a:prstGeom prst="arc">
                <a:avLst>
                  <a:gd name="adj1" fmla="val 11833274"/>
                  <a:gd name="adj2" fmla="val 20568610"/>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20" name="直接连接符 19"/>
              <p:cNvCxnSpPr>
                <a:endCxn id="19" idx="2"/>
              </p:cNvCxnSpPr>
              <p:nvPr>
                <p:custDataLst>
                  <p:tags r:id="rId24"/>
                </p:custDataLst>
              </p:nvPr>
            </p:nvCxnSpPr>
            <p:spPr>
              <a:xfrm>
                <a:off x="3061060" y="2406109"/>
                <a:ext cx="748823" cy="211895"/>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custDataLst>
                <p:tags r:id="rId12"/>
              </p:custDataLst>
            </p:nvPr>
          </p:nvGrpSpPr>
          <p:grpSpPr>
            <a:xfrm>
              <a:off x="2729899" y="2453362"/>
              <a:ext cx="1853395" cy="1738059"/>
              <a:chOff x="2535292" y="2270865"/>
              <a:chExt cx="2242609" cy="2103052"/>
            </a:xfrm>
          </p:grpSpPr>
          <p:sp>
            <p:nvSpPr>
              <p:cNvPr id="9" name="空心弧 8"/>
              <p:cNvSpPr/>
              <p:nvPr>
                <p:custDataLst>
                  <p:tags r:id="rId13"/>
                </p:custDataLst>
              </p:nvPr>
            </p:nvSpPr>
            <p:spPr>
              <a:xfrm>
                <a:off x="2695374" y="2270865"/>
                <a:ext cx="1868162" cy="1468707"/>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空心弧 9"/>
              <p:cNvSpPr/>
              <p:nvPr>
                <p:custDataLst>
                  <p:tags r:id="rId14"/>
                </p:custDataLst>
              </p:nvPr>
            </p:nvSpPr>
            <p:spPr>
              <a:xfrm rot="16925892">
                <a:off x="2356570" y="2560338"/>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空心弧 10"/>
              <p:cNvSpPr/>
              <p:nvPr>
                <p:custDataLst>
                  <p:tags r:id="rId15"/>
                </p:custDataLst>
              </p:nvPr>
            </p:nvSpPr>
            <p:spPr>
              <a:xfrm rot="12763670">
                <a:off x="2535292" y="2905210"/>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p:cNvSpPr/>
              <p:nvPr>
                <p:custDataLst>
                  <p:tags r:id="rId16"/>
                </p:custDataLst>
              </p:nvPr>
            </p:nvSpPr>
            <p:spPr>
              <a:xfrm rot="8497214">
                <a:off x="2909739" y="2894212"/>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空心弧 12"/>
              <p:cNvSpPr/>
              <p:nvPr>
                <p:custDataLst>
                  <p:tags r:id="rId17"/>
                </p:custDataLst>
              </p:nvPr>
            </p:nvSpPr>
            <p:spPr>
              <a:xfrm rot="4259801">
                <a:off x="3018076" y="2495183"/>
                <a:ext cx="1868162" cy="1468707"/>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pic>
        <p:nvPicPr>
          <p:cNvPr id="37" name="Picture 3"/>
          <p:cNvPicPr>
            <a:picLocks noChangeAspect="1" noChangeArrowheads="1"/>
          </p:cNvPicPr>
          <p:nvPr>
            <p:custDataLst>
              <p:tags r:id="rId4"/>
            </p:custDataLst>
          </p:nvPr>
        </p:nvPicPr>
        <p:blipFill>
          <a:blip r:embed="rId43">
            <a:extLst>
              <a:ext uri="{28A0092B-C50C-407E-A947-70E740481C1C}">
                <a14:useLocalDpi xmlns:a14="http://schemas.microsoft.com/office/drawing/2010/main" val="0"/>
              </a:ext>
            </a:extLst>
          </a:blip>
          <a:stretch>
            <a:fillRect/>
          </a:stretch>
        </p:blipFill>
        <p:spPr bwMode="auto">
          <a:xfrm>
            <a:off x="762000" y="1426357"/>
            <a:ext cx="1714500" cy="178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TextBox 6"/>
          <p:cNvSpPr txBox="1">
            <a:spLocks noChangeArrowheads="1"/>
          </p:cNvSpPr>
          <p:nvPr>
            <p:custDataLst>
              <p:tags r:id="rId5"/>
            </p:custDataLst>
          </p:nvPr>
        </p:nvSpPr>
        <p:spPr bwMode="auto">
          <a:xfrm>
            <a:off x="488156" y="782337"/>
            <a:ext cx="2139628"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zh-CN" altLang="en-US" sz="2800" b="1" smtClean="0">
                <a:solidFill>
                  <a:srgbClr val="003300"/>
                </a:solidFill>
                <a:latin typeface="微软雅黑" panose="020B0503020204020204" pitchFamily="34" charset="-122"/>
                <a:ea typeface="微软雅黑" panose="020B0503020204020204" pitchFamily="34" charset="-122"/>
              </a:rPr>
              <a:t>①减</a:t>
            </a:r>
            <a:r>
              <a:rPr lang="en-US" altLang="zh-CN" sz="2800" b="1">
                <a:solidFill>
                  <a:srgbClr val="003300"/>
                </a:solidFill>
                <a:latin typeface="微软雅黑" panose="020B0503020204020204" pitchFamily="34" charset="-122"/>
                <a:ea typeface="微软雅黑" panose="020B0503020204020204" pitchFamily="34" charset="-122"/>
              </a:rPr>
              <a:t>Ⅰ</a:t>
            </a:r>
            <a:r>
              <a:rPr lang="zh-CN" altLang="en-US" sz="2800" b="1">
                <a:solidFill>
                  <a:srgbClr val="003300"/>
                </a:solidFill>
                <a:latin typeface="微软雅黑" panose="020B0503020204020204" pitchFamily="34" charset="-122"/>
                <a:ea typeface="微软雅黑" panose="020B0503020204020204" pitchFamily="34" charset="-122"/>
              </a:rPr>
              <a:t>间期</a:t>
            </a:r>
          </a:p>
        </p:txBody>
      </p:sp>
      <p:sp>
        <p:nvSpPr>
          <p:cNvPr id="40" name="TextBox 12"/>
          <p:cNvSpPr txBox="1">
            <a:spLocks noChangeArrowheads="1"/>
          </p:cNvSpPr>
          <p:nvPr>
            <p:custDataLst>
              <p:tags r:id="rId6"/>
            </p:custDataLst>
          </p:nvPr>
        </p:nvSpPr>
        <p:spPr bwMode="auto">
          <a:xfrm>
            <a:off x="762000" y="3209119"/>
            <a:ext cx="17145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zh-CN" altLang="en-US" sz="2800" b="1">
                <a:solidFill>
                  <a:schemeClr val="bg2">
                    <a:lumMod val="25000"/>
                  </a:schemeClr>
                </a:solidFill>
                <a:latin typeface="微软雅黑" panose="020B0503020204020204" pitchFamily="34" charset="-122"/>
                <a:ea typeface="微软雅黑" panose="020B0503020204020204" pitchFamily="34" charset="-122"/>
              </a:rPr>
              <a:t>精原细胞</a:t>
            </a:r>
          </a:p>
        </p:txBody>
      </p:sp>
      <p:sp>
        <p:nvSpPr>
          <p:cNvPr id="41" name="TextBox 13"/>
          <p:cNvSpPr txBox="1">
            <a:spLocks noChangeArrowheads="1"/>
          </p:cNvSpPr>
          <p:nvPr>
            <p:custDataLst>
              <p:tags r:id="rId7"/>
            </p:custDataLst>
          </p:nvPr>
        </p:nvSpPr>
        <p:spPr bwMode="auto">
          <a:xfrm>
            <a:off x="5080713" y="183504"/>
            <a:ext cx="27146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a:solidFill>
                  <a:schemeClr val="bg2">
                    <a:lumMod val="25000"/>
                  </a:schemeClr>
                </a:solidFill>
                <a:latin typeface="微软雅黑" panose="020B0503020204020204" pitchFamily="34" charset="-122"/>
                <a:ea typeface="微软雅黑" panose="020B0503020204020204" pitchFamily="34" charset="-122"/>
              </a:rPr>
              <a:t>初级精母细胞</a:t>
            </a:r>
          </a:p>
        </p:txBody>
      </p:sp>
      <p:sp>
        <p:nvSpPr>
          <p:cNvPr id="42" name="TextBox 14"/>
          <p:cNvSpPr txBox="1">
            <a:spLocks noChangeArrowheads="1"/>
          </p:cNvSpPr>
          <p:nvPr>
            <p:custDataLst>
              <p:tags r:id="rId8"/>
            </p:custDataLst>
          </p:nvPr>
        </p:nvSpPr>
        <p:spPr bwMode="auto">
          <a:xfrm>
            <a:off x="478154" y="3939901"/>
            <a:ext cx="8424936"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898525"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zh-CN" altLang="en-US" sz="3600" b="1" u="sng">
                <a:solidFill>
                  <a:srgbClr val="0070C0"/>
                </a:solidFill>
                <a:latin typeface="楷体" panose="02010609060101010101" pitchFamily="49" charset="-122"/>
                <a:ea typeface="楷体" panose="02010609060101010101" pitchFamily="49" charset="-122"/>
              </a:rPr>
              <a:t>精原细胞</a:t>
            </a:r>
            <a:r>
              <a:rPr lang="zh-CN" altLang="en-US" sz="2800" b="1">
                <a:latin typeface="楷体" panose="02010609060101010101" pitchFamily="49" charset="-122"/>
                <a:ea typeface="楷体" panose="02010609060101010101" pitchFamily="49" charset="-122"/>
              </a:rPr>
              <a:t>经过</a:t>
            </a:r>
            <a:r>
              <a:rPr lang="zh-CN" altLang="en-US" sz="2800" b="1" u="sng">
                <a:solidFill>
                  <a:srgbClr val="FFC000"/>
                </a:solidFill>
                <a:latin typeface="楷体" panose="02010609060101010101" pitchFamily="49" charset="-122"/>
                <a:ea typeface="楷体" panose="02010609060101010101" pitchFamily="49" charset="-122"/>
              </a:rPr>
              <a:t>染色体复制</a:t>
            </a:r>
            <a:r>
              <a:rPr lang="zh-CN" altLang="en-US" sz="2800" b="1">
                <a:latin typeface="楷体" panose="02010609060101010101" pitchFamily="49" charset="-122"/>
                <a:ea typeface="楷体" panose="02010609060101010101" pitchFamily="49" charset="-122"/>
              </a:rPr>
              <a:t>（</a:t>
            </a:r>
            <a:r>
              <a:rPr lang="en-US" altLang="zh-CN" sz="2800" b="1">
                <a:solidFill>
                  <a:srgbClr val="FF0000"/>
                </a:solidFill>
                <a:latin typeface="Times New Roman" panose="02020603050405020304" pitchFamily="18" charset="0"/>
                <a:ea typeface="楷体" panose="02010609060101010101" pitchFamily="49" charset="-122"/>
                <a:cs typeface="Times New Roman" panose="02020603050405020304" pitchFamily="18" charset="0"/>
              </a:rPr>
              <a:t>DNA</a:t>
            </a:r>
            <a:r>
              <a:rPr lang="zh-CN" altLang="en-US" sz="2800" b="1">
                <a:solidFill>
                  <a:srgbClr val="FF0000"/>
                </a:solidFill>
                <a:latin typeface="楷体" panose="02010609060101010101" pitchFamily="49" charset="-122"/>
                <a:ea typeface="楷体" panose="02010609060101010101" pitchFamily="49" charset="-122"/>
              </a:rPr>
              <a:t>复制和蛋白质合成</a:t>
            </a:r>
            <a:r>
              <a:rPr lang="zh-CN" altLang="en-US" sz="2800" b="1">
                <a:latin typeface="楷体" panose="02010609060101010101" pitchFamily="49" charset="-122"/>
                <a:ea typeface="楷体" panose="02010609060101010101" pitchFamily="49" charset="-122"/>
              </a:rPr>
              <a:t>），</a:t>
            </a:r>
            <a:r>
              <a:rPr lang="zh-CN" altLang="en-US" sz="2800" b="1">
                <a:solidFill>
                  <a:srgbClr val="FF0000"/>
                </a:solidFill>
                <a:latin typeface="楷体" panose="02010609060101010101" pitchFamily="49" charset="-122"/>
                <a:ea typeface="楷体" panose="02010609060101010101" pitchFamily="49" charset="-122"/>
              </a:rPr>
              <a:t>体积稍稍增大</a:t>
            </a:r>
            <a:r>
              <a:rPr lang="zh-CN" altLang="en-US" sz="2800" b="1">
                <a:latin typeface="楷体" panose="02010609060101010101" pitchFamily="49" charset="-122"/>
                <a:ea typeface="楷体" panose="02010609060101010101" pitchFamily="49" charset="-122"/>
              </a:rPr>
              <a:t>，成为</a:t>
            </a:r>
            <a:r>
              <a:rPr lang="zh-CN" altLang="en-US" sz="3600" b="1" u="sng">
                <a:solidFill>
                  <a:srgbClr val="0070C0"/>
                </a:solidFill>
                <a:latin typeface="楷体" panose="02010609060101010101" pitchFamily="49" charset="-122"/>
                <a:ea typeface="楷体" panose="02010609060101010101" pitchFamily="49" charset="-122"/>
              </a:rPr>
              <a:t>初级精母细胞</a:t>
            </a:r>
            <a:r>
              <a:rPr lang="zh-CN" altLang="en-US" sz="2800" b="1">
                <a:latin typeface="楷体" panose="02010609060101010101" pitchFamily="49" charset="-122"/>
                <a:ea typeface="楷体" panose="02010609060101010101" pitchFamily="49" charset="-122"/>
              </a:rPr>
              <a:t>。</a:t>
            </a:r>
          </a:p>
        </p:txBody>
      </p:sp>
      <p:sp>
        <p:nvSpPr>
          <p:cNvPr id="2" name="右箭头 1"/>
          <p:cNvSpPr/>
          <p:nvPr>
            <p:custDataLst>
              <p:tags r:id="rId9"/>
            </p:custDataLst>
          </p:nvPr>
        </p:nvSpPr>
        <p:spPr bwMode="auto">
          <a:xfrm>
            <a:off x="2475768" y="2200352"/>
            <a:ext cx="2743572" cy="196933"/>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3" name="TextBox 2"/>
          <p:cNvSpPr txBox="1"/>
          <p:nvPr>
            <p:custDataLst>
              <p:tags r:id="rId10"/>
            </p:custDataLst>
          </p:nvPr>
        </p:nvSpPr>
        <p:spPr>
          <a:xfrm>
            <a:off x="2834698" y="1798986"/>
            <a:ext cx="2351307" cy="954107"/>
          </a:xfrm>
          <a:prstGeom prst="rect">
            <a:avLst/>
          </a:prstGeom>
          <a:noFill/>
        </p:spPr>
        <p:txBody>
          <a:bodyPr wrap="square" rtlCol="0">
            <a:spAutoFit/>
          </a:bodyPr>
          <a:lstStyle/>
          <a:p>
            <a:pPr algn="ctr"/>
            <a:r>
              <a:rPr lang="zh-CN" altLang="en-US" sz="2800" b="1">
                <a:solidFill>
                  <a:srgbClr val="C00000"/>
                </a:solidFill>
                <a:latin typeface="楷体" panose="02010609060101010101" pitchFamily="49" charset="-122"/>
                <a:ea typeface="楷体" panose="02010609060101010101" pitchFamily="49" charset="-122"/>
              </a:rPr>
              <a:t>姐妹染色单体出现</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randombar(horizontal)">
                                      <p:cBhvr>
                                        <p:cTn id="20" dur="500"/>
                                        <p:tgtEl>
                                          <p:spTgt spid="4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par>
                                <p:cTn id="26" presetID="22" presetClass="entr" presetSubtype="8"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randombar(horizontal)">
                                      <p:cBhvr>
                                        <p:cTn id="31" dur="500"/>
                                        <p:tgtEl>
                                          <p:spTgt spid="41"/>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42" fill="hold" nodeType="clickEffect">
                                  <p:stCondLst>
                                    <p:cond delay="0"/>
                                  </p:stCondLst>
                                  <p:childTnLst>
                                    <p:set>
                                      <p:cBhvr>
                                        <p:cTn id="35" dur="1" fill="hold">
                                          <p:stCondLst>
                                            <p:cond delay="0"/>
                                          </p:stCondLst>
                                        </p:cTn>
                                        <p:tgtEl>
                                          <p:spTgt spid="3">
                                            <p:txEl>
                                              <p:pRg st="0" end="0"/>
                                            </p:txEl>
                                          </p:spTgt>
                                        </p:tgtEl>
                                        <p:attrNameLst>
                                          <p:attrName>style.visibility</p:attrName>
                                        </p:attrNameLst>
                                      </p:cBhvr>
                                      <p:to>
                                        <p:strVal val="visible"/>
                                      </p:to>
                                    </p:set>
                                    <p:animEffect transition="in" filter="barn(outHorizontal)">
                                      <p:cBhvr>
                                        <p:cTn id="3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文本框 7"/>
          <p:cNvSpPr txBox="1"/>
          <p:nvPr/>
        </p:nvSpPr>
        <p:spPr>
          <a:xfrm>
            <a:off x="1262658" y="278786"/>
            <a:ext cx="1407160" cy="460375"/>
          </a:xfrm>
          <a:prstGeom prst="rect">
            <a:avLst/>
          </a:prstGeom>
          <a:noFill/>
          <a:ln w="9525">
            <a:noFill/>
          </a:ln>
        </p:spPr>
        <p:txBody>
          <a:bodyPr wrap="none">
            <a:spAutoFit/>
          </a:bodyPr>
          <a:lstStyle>
            <a:defPPr>
              <a:defRPr lang="zh-CN"/>
            </a:defPPr>
            <a:lvl1pPr>
              <a:buFont typeface="Arial" panose="020B0604020202020204" pitchFamily="34" charset="0"/>
              <a:defRPr sz="3200" b="1">
                <a:solidFill>
                  <a:srgbClr val="EF7509"/>
                </a:solidFill>
                <a:latin typeface="黑体" panose="02010600030101010101" pitchFamily="49" charset="-122"/>
                <a:ea typeface="黑体" panose="02010600030101010101" pitchFamily="49" charset="-122"/>
              </a:defRPr>
            </a:lvl1pPr>
          </a:lstStyle>
          <a:p>
            <a:r>
              <a:rPr lang="zh-CN" altLang="en-US" sz="2400">
                <a:latin typeface="楷体" panose="02010609060101010101" pitchFamily="49" charset="-122"/>
                <a:ea typeface="楷体" panose="02010609060101010101" pitchFamily="49" charset="-122"/>
              </a:rPr>
              <a:t>旧知回顾</a:t>
            </a:r>
          </a:p>
        </p:txBody>
      </p:sp>
      <p:pic>
        <p:nvPicPr>
          <p:cNvPr id="41987" name="Picture 4" descr="有丝分裂1"/>
          <p:cNvPicPr>
            <a:picLocks noChangeAspect="1"/>
          </p:cNvPicPr>
          <p:nvPr/>
        </p:nvPicPr>
        <p:blipFill>
          <a:blip r:embed="rId3"/>
          <a:stretch>
            <a:fillRect/>
          </a:stretch>
        </p:blipFill>
        <p:spPr>
          <a:xfrm>
            <a:off x="2704981" y="1013699"/>
            <a:ext cx="1070372" cy="1365647"/>
          </a:xfrm>
          <a:prstGeom prst="rect">
            <a:avLst/>
          </a:prstGeom>
          <a:noFill/>
          <a:ln w="9525">
            <a:noFill/>
          </a:ln>
        </p:spPr>
      </p:pic>
      <p:pic>
        <p:nvPicPr>
          <p:cNvPr id="41988" name="Picture 5" descr="有丝分裂2"/>
          <p:cNvPicPr>
            <a:picLocks noChangeAspect="1"/>
          </p:cNvPicPr>
          <p:nvPr/>
        </p:nvPicPr>
        <p:blipFill>
          <a:blip r:embed="rId4"/>
          <a:stretch>
            <a:fillRect/>
          </a:stretch>
        </p:blipFill>
        <p:spPr>
          <a:xfrm>
            <a:off x="3733681" y="1013699"/>
            <a:ext cx="1070372" cy="1365647"/>
          </a:xfrm>
          <a:prstGeom prst="rect">
            <a:avLst/>
          </a:prstGeom>
          <a:noFill/>
          <a:ln w="9525">
            <a:noFill/>
          </a:ln>
        </p:spPr>
      </p:pic>
      <p:pic>
        <p:nvPicPr>
          <p:cNvPr id="41989" name="Picture 6" descr="有丝分裂3"/>
          <p:cNvPicPr>
            <a:picLocks noChangeAspect="1"/>
          </p:cNvPicPr>
          <p:nvPr/>
        </p:nvPicPr>
        <p:blipFill>
          <a:blip r:embed="rId5"/>
          <a:stretch>
            <a:fillRect/>
          </a:stretch>
        </p:blipFill>
        <p:spPr>
          <a:xfrm>
            <a:off x="4762381" y="1013699"/>
            <a:ext cx="1070372" cy="1365647"/>
          </a:xfrm>
          <a:prstGeom prst="rect">
            <a:avLst/>
          </a:prstGeom>
          <a:noFill/>
          <a:ln w="9525">
            <a:noFill/>
          </a:ln>
        </p:spPr>
      </p:pic>
      <p:pic>
        <p:nvPicPr>
          <p:cNvPr id="41990" name="Picture 7" descr="有丝分裂4"/>
          <p:cNvPicPr>
            <a:picLocks noChangeAspect="1"/>
          </p:cNvPicPr>
          <p:nvPr/>
        </p:nvPicPr>
        <p:blipFill>
          <a:blip r:embed="rId6"/>
          <a:stretch>
            <a:fillRect/>
          </a:stretch>
        </p:blipFill>
        <p:spPr>
          <a:xfrm>
            <a:off x="5791081" y="1013699"/>
            <a:ext cx="1070372" cy="1365647"/>
          </a:xfrm>
          <a:prstGeom prst="rect">
            <a:avLst/>
          </a:prstGeom>
          <a:noFill/>
          <a:ln w="9525">
            <a:noFill/>
          </a:ln>
        </p:spPr>
      </p:pic>
      <p:pic>
        <p:nvPicPr>
          <p:cNvPr id="41991" name="Picture 8" descr="有丝分裂5"/>
          <p:cNvPicPr>
            <a:picLocks noChangeAspect="1"/>
          </p:cNvPicPr>
          <p:nvPr/>
        </p:nvPicPr>
        <p:blipFill>
          <a:blip r:embed="rId7"/>
          <a:stretch>
            <a:fillRect/>
          </a:stretch>
        </p:blipFill>
        <p:spPr>
          <a:xfrm>
            <a:off x="6820973" y="1013699"/>
            <a:ext cx="1027509" cy="1365647"/>
          </a:xfrm>
          <a:prstGeom prst="rect">
            <a:avLst/>
          </a:prstGeom>
          <a:noFill/>
          <a:ln w="9525">
            <a:noFill/>
          </a:ln>
        </p:spPr>
      </p:pic>
      <p:pic>
        <p:nvPicPr>
          <p:cNvPr id="41992" name="Picture 9" descr="有丝分裂6">
            <a:hlinkClick r:id="" action="ppaction://noaction"/>
          </p:cNvPr>
          <p:cNvPicPr>
            <a:picLocks noChangeAspect="1"/>
          </p:cNvPicPr>
          <p:nvPr/>
        </p:nvPicPr>
        <p:blipFill>
          <a:blip r:embed="rId8"/>
          <a:stretch>
            <a:fillRect/>
          </a:stretch>
        </p:blipFill>
        <p:spPr>
          <a:xfrm>
            <a:off x="2679979" y="2667477"/>
            <a:ext cx="1070372" cy="1365647"/>
          </a:xfrm>
          <a:prstGeom prst="rect">
            <a:avLst/>
          </a:prstGeom>
          <a:noFill/>
          <a:ln w="9525">
            <a:noFill/>
          </a:ln>
        </p:spPr>
      </p:pic>
      <p:pic>
        <p:nvPicPr>
          <p:cNvPr id="41993" name="Picture 10" descr="有丝分裂7"/>
          <p:cNvPicPr>
            <a:picLocks noChangeAspect="1"/>
          </p:cNvPicPr>
          <p:nvPr/>
        </p:nvPicPr>
        <p:blipFill>
          <a:blip r:embed="rId9"/>
          <a:stretch>
            <a:fillRect/>
          </a:stretch>
        </p:blipFill>
        <p:spPr>
          <a:xfrm>
            <a:off x="3708679" y="2667477"/>
            <a:ext cx="1070372" cy="1365647"/>
          </a:xfrm>
          <a:prstGeom prst="rect">
            <a:avLst/>
          </a:prstGeom>
          <a:noFill/>
          <a:ln w="9525">
            <a:noFill/>
          </a:ln>
        </p:spPr>
      </p:pic>
      <p:pic>
        <p:nvPicPr>
          <p:cNvPr id="41994" name="Picture 11" descr="有丝分裂8"/>
          <p:cNvPicPr>
            <a:picLocks noChangeAspect="1"/>
          </p:cNvPicPr>
          <p:nvPr/>
        </p:nvPicPr>
        <p:blipFill>
          <a:blip r:embed="rId10"/>
          <a:stretch>
            <a:fillRect/>
          </a:stretch>
        </p:blipFill>
        <p:spPr>
          <a:xfrm>
            <a:off x="4737379" y="2667477"/>
            <a:ext cx="1070372" cy="1365647"/>
          </a:xfrm>
          <a:prstGeom prst="rect">
            <a:avLst/>
          </a:prstGeom>
          <a:noFill/>
          <a:ln w="9525">
            <a:noFill/>
          </a:ln>
        </p:spPr>
      </p:pic>
      <p:pic>
        <p:nvPicPr>
          <p:cNvPr id="41995" name="Picture 12" descr="有丝分裂9"/>
          <p:cNvPicPr>
            <a:picLocks noChangeAspect="1"/>
          </p:cNvPicPr>
          <p:nvPr/>
        </p:nvPicPr>
        <p:blipFill>
          <a:blip r:embed="rId11"/>
          <a:stretch>
            <a:fillRect/>
          </a:stretch>
        </p:blipFill>
        <p:spPr>
          <a:xfrm>
            <a:off x="5766079" y="2667477"/>
            <a:ext cx="1070372" cy="1365647"/>
          </a:xfrm>
          <a:prstGeom prst="rect">
            <a:avLst/>
          </a:prstGeom>
          <a:noFill/>
          <a:ln w="9525">
            <a:noFill/>
          </a:ln>
        </p:spPr>
      </p:pic>
      <p:pic>
        <p:nvPicPr>
          <p:cNvPr id="41996" name="Picture 13" descr="有丝分裂10">
            <a:hlinkClick r:id=""/>
          </p:cNvPr>
          <p:cNvPicPr>
            <a:picLocks noChangeAspect="1"/>
          </p:cNvPicPr>
          <p:nvPr/>
        </p:nvPicPr>
        <p:blipFill>
          <a:blip r:embed="rId12"/>
          <a:stretch>
            <a:fillRect/>
          </a:stretch>
        </p:blipFill>
        <p:spPr>
          <a:xfrm>
            <a:off x="6794779" y="2667477"/>
            <a:ext cx="1028700" cy="1365647"/>
          </a:xfrm>
          <a:prstGeom prst="rect">
            <a:avLst/>
          </a:prstGeom>
          <a:noFill/>
          <a:ln w="9525">
            <a:noFill/>
          </a:ln>
        </p:spPr>
      </p:pic>
      <p:sp>
        <p:nvSpPr>
          <p:cNvPr id="51" name="Text Box 14"/>
          <p:cNvSpPr txBox="1">
            <a:spLocks noChangeArrowheads="1"/>
          </p:cNvSpPr>
          <p:nvPr/>
        </p:nvSpPr>
        <p:spPr bwMode="auto">
          <a:xfrm>
            <a:off x="2590038" y="2353152"/>
            <a:ext cx="2106859" cy="327660"/>
          </a:xfrm>
          <a:prstGeom prst="rect">
            <a:avLst/>
          </a:prstGeom>
          <a:noFill/>
          <a:ln>
            <a:noFill/>
          </a:ln>
          <a:effectLst/>
        </p:spPr>
        <p:txBody>
          <a:bodyPr wrap="square" lIns="51435" tIns="25717" rIns="51435" bIns="25717">
            <a:spAutoFit/>
          </a:bodyPr>
          <a:lstStyle/>
          <a:p>
            <a:pPr algn="ctr" defTabSz="685800" eaLnBrk="1" fontAlgn="auto" hangingPunct="1">
              <a:spcBef>
                <a:spcPct val="50000"/>
              </a:spcBef>
              <a:spcAft>
                <a:spcPct val="0"/>
              </a:spcAft>
              <a:defRPr/>
            </a:pPr>
            <a:r>
              <a:rPr kumimoji="1" lang="zh-CN" altLang="en-US" sz="1800" b="1" u="sng" kern="0">
                <a:solidFill>
                  <a:srgbClr val="3333FF"/>
                </a:solidFill>
                <a:latin typeface="楷体" panose="02010609060101010101" pitchFamily="49" charset="-122"/>
                <a:ea typeface="楷体" panose="02010609060101010101" pitchFamily="49" charset="-122"/>
              </a:rPr>
              <a:t>分   裂   间   期</a:t>
            </a:r>
          </a:p>
        </p:txBody>
      </p:sp>
      <p:sp>
        <p:nvSpPr>
          <p:cNvPr id="52" name="Text Box 15"/>
          <p:cNvSpPr txBox="1">
            <a:spLocks noChangeArrowheads="1"/>
          </p:cNvSpPr>
          <p:nvPr/>
        </p:nvSpPr>
        <p:spPr bwMode="auto">
          <a:xfrm>
            <a:off x="4698087" y="2353152"/>
            <a:ext cx="1200150" cy="327660"/>
          </a:xfrm>
          <a:prstGeom prst="rect">
            <a:avLst/>
          </a:prstGeom>
          <a:noFill/>
          <a:ln>
            <a:noFill/>
          </a:ln>
          <a:effectLst/>
        </p:spPr>
        <p:txBody>
          <a:bodyPr lIns="51435" tIns="25717" rIns="51435" bIns="25717">
            <a:spAutoFit/>
          </a:bodyPr>
          <a:lstStyle/>
          <a:p>
            <a:pPr algn="ctr" defTabSz="685800" eaLnBrk="1" fontAlgn="auto" hangingPunct="1">
              <a:spcBef>
                <a:spcPct val="50000"/>
              </a:spcBef>
              <a:spcAft>
                <a:spcPct val="0"/>
              </a:spcAft>
              <a:defRPr/>
            </a:pPr>
            <a:r>
              <a:rPr kumimoji="1" lang="zh-CN" altLang="en-US" sz="1800" b="1" kern="0">
                <a:solidFill>
                  <a:srgbClr val="3333FF"/>
                </a:solidFill>
                <a:latin typeface="楷体" panose="02010609060101010101" pitchFamily="49" charset="-122"/>
                <a:ea typeface="楷体" panose="02010609060101010101" pitchFamily="49" charset="-122"/>
              </a:rPr>
              <a:t>分裂前期</a:t>
            </a:r>
          </a:p>
        </p:txBody>
      </p:sp>
      <p:sp>
        <p:nvSpPr>
          <p:cNvPr id="53" name="Text Box 16"/>
          <p:cNvSpPr txBox="1">
            <a:spLocks noChangeArrowheads="1"/>
          </p:cNvSpPr>
          <p:nvPr/>
        </p:nvSpPr>
        <p:spPr bwMode="auto">
          <a:xfrm>
            <a:off x="5716073" y="2353152"/>
            <a:ext cx="1200150" cy="327660"/>
          </a:xfrm>
          <a:prstGeom prst="rect">
            <a:avLst/>
          </a:prstGeom>
          <a:noFill/>
          <a:ln>
            <a:noFill/>
          </a:ln>
          <a:effectLst/>
        </p:spPr>
        <p:txBody>
          <a:bodyPr lIns="51435" tIns="25717" rIns="51435" bIns="25717">
            <a:spAutoFit/>
          </a:bodyPr>
          <a:lstStyle/>
          <a:p>
            <a:pPr algn="ctr" defTabSz="685800" eaLnBrk="1" fontAlgn="auto" hangingPunct="1">
              <a:spcBef>
                <a:spcPct val="50000"/>
              </a:spcBef>
              <a:spcAft>
                <a:spcPct val="0"/>
              </a:spcAft>
              <a:defRPr/>
            </a:pPr>
            <a:r>
              <a:rPr kumimoji="1" lang="zh-CN" altLang="en-US" sz="1800" b="1" kern="0">
                <a:solidFill>
                  <a:srgbClr val="3333FF"/>
                </a:solidFill>
                <a:latin typeface="楷体" panose="02010609060101010101" pitchFamily="49" charset="-122"/>
                <a:ea typeface="楷体" panose="02010609060101010101" pitchFamily="49" charset="-122"/>
              </a:rPr>
              <a:t>分裂中期</a:t>
            </a:r>
          </a:p>
        </p:txBody>
      </p:sp>
      <p:sp>
        <p:nvSpPr>
          <p:cNvPr id="54" name="Text Box 17"/>
          <p:cNvSpPr txBox="1">
            <a:spLocks noChangeArrowheads="1"/>
          </p:cNvSpPr>
          <p:nvPr/>
        </p:nvSpPr>
        <p:spPr bwMode="auto">
          <a:xfrm>
            <a:off x="6734056" y="2353152"/>
            <a:ext cx="1200150" cy="327660"/>
          </a:xfrm>
          <a:prstGeom prst="rect">
            <a:avLst/>
          </a:prstGeom>
          <a:noFill/>
          <a:ln>
            <a:noFill/>
          </a:ln>
          <a:effectLst/>
        </p:spPr>
        <p:txBody>
          <a:bodyPr lIns="51435" tIns="25717" rIns="51435" bIns="25717">
            <a:spAutoFit/>
          </a:bodyPr>
          <a:lstStyle/>
          <a:p>
            <a:pPr algn="ctr" defTabSz="685800" eaLnBrk="1" fontAlgn="auto" hangingPunct="1">
              <a:spcBef>
                <a:spcPct val="50000"/>
              </a:spcBef>
              <a:spcAft>
                <a:spcPct val="0"/>
              </a:spcAft>
              <a:defRPr/>
            </a:pPr>
            <a:r>
              <a:rPr kumimoji="1" lang="zh-CN" altLang="en-US" sz="1800" b="1" kern="0">
                <a:solidFill>
                  <a:srgbClr val="3333FF"/>
                </a:solidFill>
                <a:latin typeface="楷体" panose="02010609060101010101" pitchFamily="49" charset="-122"/>
                <a:ea typeface="楷体" panose="02010609060101010101" pitchFamily="49" charset="-122"/>
              </a:rPr>
              <a:t>分裂后期</a:t>
            </a:r>
          </a:p>
        </p:txBody>
      </p:sp>
      <p:sp>
        <p:nvSpPr>
          <p:cNvPr id="55" name="Text Box 18"/>
          <p:cNvSpPr txBox="1">
            <a:spLocks noChangeArrowheads="1"/>
          </p:cNvSpPr>
          <p:nvPr/>
        </p:nvSpPr>
        <p:spPr bwMode="auto">
          <a:xfrm>
            <a:off x="2590037" y="4014073"/>
            <a:ext cx="2249735" cy="327660"/>
          </a:xfrm>
          <a:prstGeom prst="rect">
            <a:avLst/>
          </a:prstGeom>
          <a:noFill/>
          <a:ln>
            <a:noFill/>
          </a:ln>
          <a:effectLst/>
        </p:spPr>
        <p:txBody>
          <a:bodyPr wrap="square" lIns="51435" tIns="25717" rIns="51435" bIns="25717">
            <a:spAutoFit/>
          </a:bodyPr>
          <a:lstStyle/>
          <a:p>
            <a:pPr algn="ctr" defTabSz="685800" eaLnBrk="1" fontAlgn="auto" hangingPunct="1">
              <a:spcBef>
                <a:spcPct val="50000"/>
              </a:spcBef>
              <a:spcAft>
                <a:spcPct val="0"/>
              </a:spcAft>
              <a:defRPr/>
            </a:pPr>
            <a:r>
              <a:rPr kumimoji="1" lang="zh-CN" altLang="en-US" sz="1800" b="1" u="sng" kern="0">
                <a:solidFill>
                  <a:srgbClr val="3333FF"/>
                </a:solidFill>
                <a:latin typeface="楷体" panose="02010609060101010101" pitchFamily="49" charset="-122"/>
                <a:ea typeface="楷体" panose="02010609060101010101" pitchFamily="49" charset="-122"/>
              </a:rPr>
              <a:t>分   裂   后   期</a:t>
            </a:r>
          </a:p>
        </p:txBody>
      </p:sp>
      <p:sp>
        <p:nvSpPr>
          <p:cNvPr id="56" name="Text Box 19"/>
          <p:cNvSpPr txBox="1">
            <a:spLocks noChangeArrowheads="1"/>
          </p:cNvSpPr>
          <p:nvPr/>
        </p:nvSpPr>
        <p:spPr bwMode="auto">
          <a:xfrm>
            <a:off x="4818342" y="4021542"/>
            <a:ext cx="3193613" cy="327660"/>
          </a:xfrm>
          <a:prstGeom prst="rect">
            <a:avLst/>
          </a:prstGeom>
          <a:noFill/>
          <a:ln>
            <a:noFill/>
          </a:ln>
          <a:effectLst/>
        </p:spPr>
        <p:txBody>
          <a:bodyPr wrap="square" lIns="51435" tIns="25717" rIns="51435" bIns="25717">
            <a:spAutoFit/>
          </a:bodyPr>
          <a:lstStyle/>
          <a:p>
            <a:pPr algn="ctr" defTabSz="685800" eaLnBrk="1" fontAlgn="auto" hangingPunct="1">
              <a:spcBef>
                <a:spcPct val="50000"/>
              </a:spcBef>
              <a:spcAft>
                <a:spcPct val="0"/>
              </a:spcAft>
              <a:defRPr/>
            </a:pPr>
            <a:r>
              <a:rPr kumimoji="1" lang="zh-CN" altLang="en-US" sz="1800" b="1" u="sng" kern="0">
                <a:solidFill>
                  <a:srgbClr val="3333FF"/>
                </a:solidFill>
                <a:latin typeface="楷体" panose="02010609060101010101" pitchFamily="49" charset="-122"/>
                <a:ea typeface="楷体" panose="02010609060101010101" pitchFamily="49" charset="-122"/>
              </a:rPr>
              <a:t>分   </a:t>
            </a:r>
            <a:r>
              <a:rPr kumimoji="1" lang="zh-CN" altLang="en-US" sz="1800" b="1" u="sng" kern="0" smtClean="0">
                <a:solidFill>
                  <a:srgbClr val="3333FF"/>
                </a:solidFill>
                <a:latin typeface="楷体" panose="02010609060101010101" pitchFamily="49" charset="-122"/>
                <a:ea typeface="楷体" panose="02010609060101010101" pitchFamily="49" charset="-122"/>
              </a:rPr>
              <a:t>裂   </a:t>
            </a:r>
            <a:r>
              <a:rPr kumimoji="1" lang="zh-CN" altLang="en-US" sz="1800" b="1" u="sng" kern="0">
                <a:solidFill>
                  <a:srgbClr val="3333FF"/>
                </a:solidFill>
                <a:latin typeface="楷体" panose="02010609060101010101" pitchFamily="49" charset="-122"/>
                <a:ea typeface="楷体" panose="02010609060101010101" pitchFamily="49" charset="-122"/>
              </a:rPr>
              <a:t>末  </a:t>
            </a:r>
            <a:r>
              <a:rPr kumimoji="1" lang="zh-CN" altLang="en-US" sz="1800" b="1" u="sng" kern="0" smtClean="0">
                <a:solidFill>
                  <a:srgbClr val="3333FF"/>
                </a:solidFill>
                <a:latin typeface="楷体" panose="02010609060101010101" pitchFamily="49" charset="-122"/>
                <a:ea typeface="楷体" panose="02010609060101010101" pitchFamily="49" charset="-122"/>
              </a:rPr>
              <a:t> </a:t>
            </a:r>
            <a:r>
              <a:rPr kumimoji="1" lang="zh-CN" altLang="en-US" sz="1800" b="1" u="sng" kern="0">
                <a:solidFill>
                  <a:srgbClr val="3333FF"/>
                </a:solidFill>
                <a:latin typeface="楷体" panose="02010609060101010101" pitchFamily="49" charset="-122"/>
                <a:ea typeface="楷体" panose="02010609060101010101" pitchFamily="49" charset="-122"/>
              </a:rPr>
              <a:t>期</a:t>
            </a:r>
          </a:p>
        </p:txBody>
      </p:sp>
      <p:sp>
        <p:nvSpPr>
          <p:cNvPr id="3" name="标题 2"/>
          <p:cNvSpPr>
            <a:spLocks noGrp="1"/>
          </p:cNvSpPr>
          <p:nvPr>
            <p:ph type="title" idx="4294967295"/>
            <p:custDataLst>
              <p:tags r:id="rId1"/>
            </p:custDataLst>
          </p:nvPr>
        </p:nvSpPr>
        <p:spPr>
          <a:xfrm>
            <a:off x="6311265" y="375285"/>
            <a:ext cx="2357120" cy="396240"/>
          </a:xfrm>
        </p:spPr>
        <p:txBody>
          <a:bodyPr>
            <a:normAutofit fontScale="90000"/>
          </a:bodyPr>
          <a:lstStyle/>
          <a:p>
            <a:r>
              <a:rPr lang="zh-CN" altLang="en-US">
                <a:solidFill>
                  <a:srgbClr val="C00000"/>
                </a:solidFill>
              </a:rPr>
              <a:t>有丝分裂</a:t>
            </a:r>
          </a:p>
        </p:txBody>
      </p:sp>
    </p:spTree>
  </p:cSld>
  <p:clrMapOvr>
    <a:masterClrMapping/>
  </p:clrMapOvr>
  <p:transition>
    <p:checker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6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grpSp>
        <p:nvGrpSpPr>
          <p:cNvPr id="37" name="组合 36"/>
          <p:cNvGrpSpPr/>
          <p:nvPr>
            <p:custDataLst>
              <p:tags r:id="rId3"/>
            </p:custDataLst>
          </p:nvPr>
        </p:nvGrpSpPr>
        <p:grpSpPr>
          <a:xfrm>
            <a:off x="290450" y="1372139"/>
            <a:ext cx="2289067" cy="2740228"/>
            <a:chOff x="2489535" y="1821159"/>
            <a:chExt cx="2289067" cy="2740228"/>
          </a:xfrm>
        </p:grpSpPr>
        <p:grpSp>
          <p:nvGrpSpPr>
            <p:cNvPr id="38" name="组合 37"/>
            <p:cNvGrpSpPr/>
            <p:nvPr>
              <p:custDataLst>
                <p:tags r:id="rId37"/>
              </p:custDataLst>
            </p:nvPr>
          </p:nvGrpSpPr>
          <p:grpSpPr>
            <a:xfrm>
              <a:off x="2489535" y="1821159"/>
              <a:ext cx="2289067" cy="2740228"/>
              <a:chOff x="1876507" y="1937205"/>
              <a:chExt cx="2769771" cy="3315676"/>
            </a:xfrm>
          </p:grpSpPr>
          <p:sp>
            <p:nvSpPr>
              <p:cNvPr id="45" name="椭圆 44"/>
              <p:cNvSpPr/>
              <p:nvPr>
                <p:custDataLst>
                  <p:tags r:id="rId44"/>
                </p:custDataLst>
              </p:nvPr>
            </p:nvSpPr>
            <p:spPr>
              <a:xfrm>
                <a:off x="1876507" y="1937205"/>
                <a:ext cx="2769771" cy="3315676"/>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组合 45"/>
              <p:cNvGrpSpPr/>
              <p:nvPr>
                <p:custDataLst>
                  <p:tags r:id="rId45"/>
                </p:custDataLst>
              </p:nvPr>
            </p:nvGrpSpPr>
            <p:grpSpPr>
              <a:xfrm rot="5400000" flipH="1">
                <a:off x="2716583" y="2259180"/>
                <a:ext cx="291271" cy="235429"/>
                <a:chOff x="3330025" y="445274"/>
                <a:chExt cx="291271" cy="235429"/>
              </a:xfrm>
            </p:grpSpPr>
            <p:sp>
              <p:nvSpPr>
                <p:cNvPr id="66" name="椭圆 65"/>
                <p:cNvSpPr/>
                <p:nvPr>
                  <p:custDataLst>
                    <p:tags r:id="rId65"/>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custDataLst>
                    <p:tags r:id="rId66"/>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custDataLst>
                  <p:tags r:id="rId46"/>
                </p:custDataLst>
              </p:nvPr>
            </p:nvGrpSpPr>
            <p:grpSpPr>
              <a:xfrm rot="17639260">
                <a:off x="3817781" y="2539598"/>
                <a:ext cx="291271" cy="235429"/>
                <a:chOff x="3330025" y="445274"/>
                <a:chExt cx="291271" cy="235429"/>
              </a:xfrm>
            </p:grpSpPr>
            <p:sp>
              <p:nvSpPr>
                <p:cNvPr id="64" name="椭圆 63"/>
                <p:cNvSpPr/>
                <p:nvPr>
                  <p:custDataLst>
                    <p:tags r:id="rId63"/>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custDataLst>
                    <p:tags r:id="rId64"/>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custDataLst>
                  <p:tags r:id="rId47"/>
                </p:custDataLst>
              </p:nvPr>
            </p:nvGrpSpPr>
            <p:grpSpPr>
              <a:xfrm>
                <a:off x="2259370" y="2677410"/>
                <a:ext cx="2020148" cy="2146696"/>
                <a:chOff x="2239688" y="1970157"/>
                <a:chExt cx="2020148" cy="2146696"/>
              </a:xfrm>
            </p:grpSpPr>
            <p:grpSp>
              <p:nvGrpSpPr>
                <p:cNvPr id="52" name="Group 195"/>
                <p:cNvGrpSpPr/>
                <p:nvPr>
                  <p:custDataLst>
                    <p:tags r:id="rId51"/>
                  </p:custDataLst>
                </p:nvPr>
              </p:nvGrpSpPr>
              <p:grpSpPr>
                <a:xfrm>
                  <a:off x="2239688" y="1970157"/>
                  <a:ext cx="2020148" cy="2146696"/>
                  <a:chOff x="3510" y="1162"/>
                  <a:chExt cx="319" cy="368"/>
                </a:xfrm>
              </p:grpSpPr>
              <p:sp>
                <p:nvSpPr>
                  <p:cNvPr id="57" name="Oval 6"/>
                  <p:cNvSpPr>
                    <a:spLocks noChangeArrowheads="1"/>
                  </p:cNvSpPr>
                  <p:nvPr>
                    <p:custDataLst>
                      <p:tags r:id="rId56"/>
                    </p:custDataLst>
                  </p:nvPr>
                </p:nvSpPr>
                <p:spPr bwMode="auto">
                  <a:xfrm>
                    <a:off x="3510" y="1162"/>
                    <a:ext cx="319" cy="368"/>
                  </a:xfrm>
                  <a:prstGeom prst="ellipse">
                    <a:avLst/>
                  </a:prstGeom>
                  <a:solidFill>
                    <a:srgbClr val="FDE0BC"/>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58" name="Freeform 7"/>
                  <p:cNvSpPr/>
                  <p:nvPr>
                    <p:custDataLst>
                      <p:tags r:id="rId57"/>
                    </p:custDataLst>
                  </p:nvPr>
                </p:nvSpPr>
                <p:spPr bwMode="auto">
                  <a:xfrm>
                    <a:off x="3575" y="1222"/>
                    <a:ext cx="240" cy="290"/>
                  </a:xfrm>
                  <a:custGeom>
                    <a:avLst/>
                    <a:gdLst>
                      <a:gd name="T0" fmla="*/ 879 w 119"/>
                      <a:gd name="T1" fmla="*/ 418 h 123"/>
                      <a:gd name="T2" fmla="*/ 280 w 119"/>
                      <a:gd name="T3" fmla="*/ 1150 h 123"/>
                      <a:gd name="T4" fmla="*/ 0 w 119"/>
                      <a:gd name="T5" fmla="*/ 1073 h 123"/>
                      <a:gd name="T6" fmla="*/ 163 w 119"/>
                      <a:gd name="T7" fmla="*/ 1189 h 123"/>
                      <a:gd name="T8" fmla="*/ 379 w 119"/>
                      <a:gd name="T9" fmla="*/ 1230 h 123"/>
                      <a:gd name="T10" fmla="*/ 976 w 119"/>
                      <a:gd name="T11" fmla="*/ 511 h 123"/>
                      <a:gd name="T12" fmla="*/ 805 w 119"/>
                      <a:gd name="T13" fmla="*/ 0 h 123"/>
                      <a:gd name="T14" fmla="*/ 879 w 119"/>
                      <a:gd name="T15" fmla="*/ 418 h 12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9" h="123">
                        <a:moveTo>
                          <a:pt x="107" y="42"/>
                        </a:moveTo>
                        <a:cubicBezTo>
                          <a:pt x="107" y="83"/>
                          <a:pt x="74" y="115"/>
                          <a:pt x="34" y="115"/>
                        </a:cubicBezTo>
                        <a:cubicBezTo>
                          <a:pt x="21" y="115"/>
                          <a:pt x="10" y="112"/>
                          <a:pt x="0" y="107"/>
                        </a:cubicBezTo>
                        <a:cubicBezTo>
                          <a:pt x="6" y="112"/>
                          <a:pt x="13" y="116"/>
                          <a:pt x="20" y="119"/>
                        </a:cubicBezTo>
                        <a:cubicBezTo>
                          <a:pt x="28" y="122"/>
                          <a:pt x="37" y="123"/>
                          <a:pt x="46" y="123"/>
                        </a:cubicBezTo>
                        <a:cubicBezTo>
                          <a:pt x="86" y="123"/>
                          <a:pt x="119" y="91"/>
                          <a:pt x="119" y="51"/>
                        </a:cubicBezTo>
                        <a:cubicBezTo>
                          <a:pt x="119" y="31"/>
                          <a:pt x="111" y="13"/>
                          <a:pt x="98" y="0"/>
                        </a:cubicBezTo>
                        <a:cubicBezTo>
                          <a:pt x="104" y="12"/>
                          <a:pt x="107" y="20"/>
                          <a:pt x="107" y="42"/>
                        </a:cubicBezTo>
                        <a:close/>
                      </a:path>
                    </a:pathLst>
                  </a:custGeom>
                  <a:solidFill>
                    <a:srgbClr val="FCD29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9" name="Freeform 8"/>
                  <p:cNvSpPr/>
                  <p:nvPr>
                    <p:custDataLst>
                      <p:tags r:id="rId58"/>
                    </p:custDataLst>
                  </p:nvPr>
                </p:nvSpPr>
                <p:spPr bwMode="auto">
                  <a:xfrm>
                    <a:off x="3520" y="1172"/>
                    <a:ext cx="241" cy="242"/>
                  </a:xfrm>
                  <a:custGeom>
                    <a:avLst/>
                    <a:gdLst>
                      <a:gd name="T0" fmla="*/ 225 w 119"/>
                      <a:gd name="T1" fmla="*/ 354 h 112"/>
                      <a:gd name="T2" fmla="*/ 705 w 119"/>
                      <a:gd name="T3" fmla="*/ 89 h 112"/>
                      <a:gd name="T4" fmla="*/ 988 w 119"/>
                      <a:gd name="T5" fmla="*/ 173 h 112"/>
                      <a:gd name="T6" fmla="*/ 608 w 119"/>
                      <a:gd name="T7" fmla="*/ 0 h 112"/>
                      <a:gd name="T8" fmla="*/ 0 w 119"/>
                      <a:gd name="T9" fmla="*/ 737 h 112"/>
                      <a:gd name="T10" fmla="*/ 91 w 119"/>
                      <a:gd name="T11" fmla="*/ 1130 h 112"/>
                      <a:gd name="T12" fmla="*/ 225 w 119"/>
                      <a:gd name="T13" fmla="*/ 354 h 11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9" h="112">
                        <a:moveTo>
                          <a:pt x="27" y="35"/>
                        </a:moveTo>
                        <a:cubicBezTo>
                          <a:pt x="40" y="18"/>
                          <a:pt x="62" y="9"/>
                          <a:pt x="85" y="9"/>
                        </a:cubicBezTo>
                        <a:cubicBezTo>
                          <a:pt x="97" y="9"/>
                          <a:pt x="109" y="12"/>
                          <a:pt x="119" y="17"/>
                        </a:cubicBezTo>
                        <a:cubicBezTo>
                          <a:pt x="106" y="7"/>
                          <a:pt x="90" y="0"/>
                          <a:pt x="73" y="0"/>
                        </a:cubicBezTo>
                        <a:cubicBezTo>
                          <a:pt x="33" y="0"/>
                          <a:pt x="0" y="33"/>
                          <a:pt x="0" y="73"/>
                        </a:cubicBezTo>
                        <a:cubicBezTo>
                          <a:pt x="0" y="87"/>
                          <a:pt x="4" y="101"/>
                          <a:pt x="11" y="112"/>
                        </a:cubicBezTo>
                        <a:cubicBezTo>
                          <a:pt x="0" y="74"/>
                          <a:pt x="17" y="47"/>
                          <a:pt x="27" y="35"/>
                        </a:cubicBezTo>
                        <a:close/>
                      </a:path>
                    </a:pathLst>
                  </a:custGeom>
                  <a:solidFill>
                    <a:srgbClr val="FFF2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0" name="Oval 9"/>
                  <p:cNvSpPr>
                    <a:spLocks noChangeArrowheads="1"/>
                  </p:cNvSpPr>
                  <p:nvPr>
                    <p:custDataLst>
                      <p:tags r:id="rId59"/>
                    </p:custDataLst>
                  </p:nvPr>
                </p:nvSpPr>
                <p:spPr bwMode="auto">
                  <a:xfrm>
                    <a:off x="3510" y="1162"/>
                    <a:ext cx="319" cy="368"/>
                  </a:xfrm>
                  <a:prstGeom prst="ellipse">
                    <a:avLst/>
                  </a:prstGeom>
                  <a:noFill/>
                  <a:ln w="7938" cap="rnd">
                    <a:solidFill>
                      <a:srgbClr val="FFFFFF"/>
                    </a:solidFill>
                    <a:rou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61" name="Oval 10"/>
                  <p:cNvSpPr>
                    <a:spLocks noChangeArrowheads="1"/>
                  </p:cNvSpPr>
                  <p:nvPr>
                    <p:custDataLst>
                      <p:tags r:id="rId60"/>
                    </p:custDataLst>
                  </p:nvPr>
                </p:nvSpPr>
                <p:spPr bwMode="auto">
                  <a:xfrm>
                    <a:off x="3582" y="1218"/>
                    <a:ext cx="28" cy="3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62" name="Oval 11"/>
                  <p:cNvSpPr>
                    <a:spLocks noChangeArrowheads="1"/>
                  </p:cNvSpPr>
                  <p:nvPr>
                    <p:custDataLst>
                      <p:tags r:id="rId61"/>
                    </p:custDataLst>
                  </p:nvPr>
                </p:nvSpPr>
                <p:spPr bwMode="auto">
                  <a:xfrm>
                    <a:off x="3614" y="1209"/>
                    <a:ext cx="16" cy="1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sp>
                <p:nvSpPr>
                  <p:cNvPr id="63" name="Oval 12"/>
                  <p:cNvSpPr>
                    <a:spLocks noChangeArrowheads="1"/>
                  </p:cNvSpPr>
                  <p:nvPr>
                    <p:custDataLst>
                      <p:tags r:id="rId62"/>
                    </p:custDataLst>
                  </p:nvPr>
                </p:nvSpPr>
                <p:spPr bwMode="auto">
                  <a:xfrm>
                    <a:off x="3563" y="1248"/>
                    <a:ext cx="17" cy="1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zh-CN"/>
                  </a:p>
                </p:txBody>
              </p:sp>
            </p:grpSp>
            <p:sp>
              <p:nvSpPr>
                <p:cNvPr id="53" name="Freeform 72"/>
                <p:cNvSpPr/>
                <p:nvPr>
                  <p:custDataLst>
                    <p:tags r:id="rId52"/>
                  </p:custDataLst>
                </p:nvPr>
              </p:nvSpPr>
              <p:spPr bwMode="auto">
                <a:xfrm>
                  <a:off x="3330025" y="2628091"/>
                  <a:ext cx="582542" cy="771754"/>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28575"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4" name="Freeform 73"/>
                <p:cNvSpPr/>
                <p:nvPr>
                  <p:custDataLst>
                    <p:tags r:id="rId53"/>
                  </p:custDataLst>
                </p:nvPr>
              </p:nvSpPr>
              <p:spPr bwMode="auto">
                <a:xfrm>
                  <a:off x="2561310" y="2628091"/>
                  <a:ext cx="756703" cy="803910"/>
                </a:xfrm>
                <a:custGeom>
                  <a:avLst/>
                  <a:gdLst>
                    <a:gd name="T0" fmla="*/ 8 w 62"/>
                    <a:gd name="T1" fmla="*/ 817 h 81"/>
                    <a:gd name="T2" fmla="*/ 57 w 62"/>
                    <a:gd name="T3" fmla="*/ 652 h 81"/>
                    <a:gd name="T4" fmla="*/ 169 w 62"/>
                    <a:gd name="T5" fmla="*/ 676 h 81"/>
                    <a:gd name="T6" fmla="*/ 285 w 62"/>
                    <a:gd name="T7" fmla="*/ 374 h 81"/>
                    <a:gd name="T8" fmla="*/ 404 w 62"/>
                    <a:gd name="T9" fmla="*/ 607 h 81"/>
                    <a:gd name="T10" fmla="*/ 293 w 62"/>
                    <a:gd name="T11" fmla="*/ 536 h 81"/>
                    <a:gd name="T12" fmla="*/ 463 w 62"/>
                    <a:gd name="T13" fmla="*/ 382 h 81"/>
                    <a:gd name="T14" fmla="*/ 360 w 62"/>
                    <a:gd name="T15" fmla="*/ 225 h 81"/>
                    <a:gd name="T16" fmla="*/ 471 w 62"/>
                    <a:gd name="T17" fmla="*/ 443 h 81"/>
                    <a:gd name="T18" fmla="*/ 360 w 62"/>
                    <a:gd name="T19" fmla="*/ 415 h 81"/>
                    <a:gd name="T20" fmla="*/ 512 w 62"/>
                    <a:gd name="T21" fmla="*/ 164 h 81"/>
                    <a:gd name="T22" fmla="*/ 368 w 62"/>
                    <a:gd name="T23" fmla="*/ 112 h 8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 h="81">
                      <a:moveTo>
                        <a:pt x="1" y="81"/>
                      </a:moveTo>
                      <a:cubicBezTo>
                        <a:pt x="1" y="75"/>
                        <a:pt x="0" y="66"/>
                        <a:pt x="7" y="65"/>
                      </a:cubicBezTo>
                      <a:cubicBezTo>
                        <a:pt x="13" y="64"/>
                        <a:pt x="13" y="71"/>
                        <a:pt x="20" y="67"/>
                      </a:cubicBezTo>
                      <a:cubicBezTo>
                        <a:pt x="33" y="61"/>
                        <a:pt x="24" y="40"/>
                        <a:pt x="34" y="37"/>
                      </a:cubicBezTo>
                      <a:cubicBezTo>
                        <a:pt x="43" y="34"/>
                        <a:pt x="49" y="53"/>
                        <a:pt x="48" y="60"/>
                      </a:cubicBezTo>
                      <a:cubicBezTo>
                        <a:pt x="46" y="71"/>
                        <a:pt x="34" y="60"/>
                        <a:pt x="35" y="53"/>
                      </a:cubicBezTo>
                      <a:cubicBezTo>
                        <a:pt x="37" y="43"/>
                        <a:pt x="50" y="46"/>
                        <a:pt x="55" y="38"/>
                      </a:cubicBezTo>
                      <a:cubicBezTo>
                        <a:pt x="58" y="31"/>
                        <a:pt x="51" y="14"/>
                        <a:pt x="43" y="22"/>
                      </a:cubicBezTo>
                      <a:cubicBezTo>
                        <a:pt x="37" y="28"/>
                        <a:pt x="55" y="38"/>
                        <a:pt x="56" y="44"/>
                      </a:cubicBezTo>
                      <a:cubicBezTo>
                        <a:pt x="60" y="59"/>
                        <a:pt x="43" y="53"/>
                        <a:pt x="43" y="41"/>
                      </a:cubicBezTo>
                      <a:cubicBezTo>
                        <a:pt x="44" y="29"/>
                        <a:pt x="61" y="27"/>
                        <a:pt x="61" y="16"/>
                      </a:cubicBezTo>
                      <a:cubicBezTo>
                        <a:pt x="62" y="7"/>
                        <a:pt x="46" y="0"/>
                        <a:pt x="44" y="11"/>
                      </a:cubicBezTo>
                    </a:path>
                  </a:pathLst>
                </a:custGeom>
                <a:noFill/>
                <a:ln w="28575"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5" name="Freeform 75"/>
                <p:cNvSpPr/>
                <p:nvPr>
                  <p:custDataLst>
                    <p:tags r:id="rId54"/>
                  </p:custDataLst>
                </p:nvPr>
              </p:nvSpPr>
              <p:spPr bwMode="auto">
                <a:xfrm>
                  <a:off x="2783517" y="2527028"/>
                  <a:ext cx="1189105" cy="891192"/>
                </a:xfrm>
                <a:custGeom>
                  <a:avLst/>
                  <a:gdLst>
                    <a:gd name="T0" fmla="*/ 265 w 98"/>
                    <a:gd name="T1" fmla="*/ 60 h 90"/>
                    <a:gd name="T2" fmla="*/ 131 w 98"/>
                    <a:gd name="T3" fmla="*/ 233 h 90"/>
                    <a:gd name="T4" fmla="*/ 123 w 98"/>
                    <a:gd name="T5" fmla="*/ 422 h 90"/>
                    <a:gd name="T6" fmla="*/ 8 w 98"/>
                    <a:gd name="T7" fmla="*/ 539 h 90"/>
                    <a:gd name="T8" fmla="*/ 139 w 98"/>
                    <a:gd name="T9" fmla="*/ 608 h 90"/>
                    <a:gd name="T10" fmla="*/ 123 w 98"/>
                    <a:gd name="T11" fmla="*/ 744 h 90"/>
                    <a:gd name="T12" fmla="*/ 188 w 98"/>
                    <a:gd name="T13" fmla="*/ 892 h 90"/>
                    <a:gd name="T14" fmla="*/ 364 w 98"/>
                    <a:gd name="T15" fmla="*/ 752 h 90"/>
                    <a:gd name="T16" fmla="*/ 503 w 98"/>
                    <a:gd name="T17" fmla="*/ 683 h 90"/>
                    <a:gd name="T18" fmla="*/ 511 w 98"/>
                    <a:gd name="T19" fmla="*/ 422 h 90"/>
                    <a:gd name="T20" fmla="*/ 677 w 98"/>
                    <a:gd name="T21" fmla="*/ 668 h 90"/>
                    <a:gd name="T22" fmla="*/ 584 w 98"/>
                    <a:gd name="T23" fmla="*/ 321 h 90"/>
                    <a:gd name="T24" fmla="*/ 543 w 98"/>
                    <a:gd name="T25" fmla="*/ 60 h 90"/>
                    <a:gd name="T26" fmla="*/ 444 w 98"/>
                    <a:gd name="T27" fmla="*/ 28 h 90"/>
                    <a:gd name="T28" fmla="*/ 444 w 98"/>
                    <a:gd name="T29" fmla="*/ 181 h 90"/>
                    <a:gd name="T30" fmla="*/ 364 w 98"/>
                    <a:gd name="T31" fmla="*/ 310 h 90"/>
                    <a:gd name="T32" fmla="*/ 372 w 98"/>
                    <a:gd name="T33" fmla="*/ 519 h 90"/>
                    <a:gd name="T34" fmla="*/ 156 w 98"/>
                    <a:gd name="T35" fmla="*/ 580 h 9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8" h="90">
                      <a:moveTo>
                        <a:pt x="32" y="6"/>
                      </a:moveTo>
                      <a:cubicBezTo>
                        <a:pt x="26" y="12"/>
                        <a:pt x="12" y="11"/>
                        <a:pt x="16" y="23"/>
                      </a:cubicBezTo>
                      <a:cubicBezTo>
                        <a:pt x="19" y="35"/>
                        <a:pt x="30" y="32"/>
                        <a:pt x="15" y="42"/>
                      </a:cubicBezTo>
                      <a:cubicBezTo>
                        <a:pt x="11" y="44"/>
                        <a:pt x="1" y="47"/>
                        <a:pt x="1" y="54"/>
                      </a:cubicBezTo>
                      <a:cubicBezTo>
                        <a:pt x="0" y="65"/>
                        <a:pt x="12" y="58"/>
                        <a:pt x="17" y="61"/>
                      </a:cubicBezTo>
                      <a:cubicBezTo>
                        <a:pt x="27" y="65"/>
                        <a:pt x="18" y="68"/>
                        <a:pt x="15" y="74"/>
                      </a:cubicBezTo>
                      <a:cubicBezTo>
                        <a:pt x="12" y="81"/>
                        <a:pt x="11" y="90"/>
                        <a:pt x="23" y="89"/>
                      </a:cubicBezTo>
                      <a:cubicBezTo>
                        <a:pt x="31" y="88"/>
                        <a:pt x="37" y="78"/>
                        <a:pt x="44" y="75"/>
                      </a:cubicBezTo>
                      <a:cubicBezTo>
                        <a:pt x="49" y="72"/>
                        <a:pt x="57" y="78"/>
                        <a:pt x="61" y="68"/>
                      </a:cubicBezTo>
                      <a:cubicBezTo>
                        <a:pt x="65" y="57"/>
                        <a:pt x="47" y="36"/>
                        <a:pt x="62" y="42"/>
                      </a:cubicBezTo>
                      <a:cubicBezTo>
                        <a:pt x="72" y="45"/>
                        <a:pt x="68" y="75"/>
                        <a:pt x="82" y="67"/>
                      </a:cubicBezTo>
                      <a:cubicBezTo>
                        <a:pt x="98" y="58"/>
                        <a:pt x="74" y="38"/>
                        <a:pt x="71" y="32"/>
                      </a:cubicBezTo>
                      <a:cubicBezTo>
                        <a:pt x="67" y="22"/>
                        <a:pt x="78" y="15"/>
                        <a:pt x="66" y="6"/>
                      </a:cubicBezTo>
                      <a:cubicBezTo>
                        <a:pt x="62" y="2"/>
                        <a:pt x="58" y="0"/>
                        <a:pt x="54" y="3"/>
                      </a:cubicBezTo>
                      <a:cubicBezTo>
                        <a:pt x="46" y="8"/>
                        <a:pt x="52" y="12"/>
                        <a:pt x="54" y="18"/>
                      </a:cubicBezTo>
                      <a:cubicBezTo>
                        <a:pt x="61" y="34"/>
                        <a:pt x="56" y="27"/>
                        <a:pt x="44" y="31"/>
                      </a:cubicBezTo>
                      <a:cubicBezTo>
                        <a:pt x="27" y="38"/>
                        <a:pt x="47" y="44"/>
                        <a:pt x="45" y="52"/>
                      </a:cubicBezTo>
                      <a:cubicBezTo>
                        <a:pt x="42" y="61"/>
                        <a:pt x="25" y="48"/>
                        <a:pt x="19" y="58"/>
                      </a:cubicBezTo>
                    </a:path>
                  </a:pathLst>
                </a:custGeom>
                <a:noFill/>
                <a:ln w="28575"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 name="Freeform 76"/>
                <p:cNvSpPr/>
                <p:nvPr>
                  <p:custDataLst>
                    <p:tags r:id="rId55"/>
                  </p:custDataLst>
                </p:nvPr>
              </p:nvSpPr>
              <p:spPr bwMode="auto">
                <a:xfrm>
                  <a:off x="2687427" y="2301933"/>
                  <a:ext cx="1213128" cy="1286256"/>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28575"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49" name="弧形 48"/>
              <p:cNvSpPr/>
              <p:nvPr>
                <p:custDataLst>
                  <p:tags r:id="rId48"/>
                </p:custDataLst>
              </p:nvPr>
            </p:nvSpPr>
            <p:spPr>
              <a:xfrm rot="965800" flipV="1">
                <a:off x="2966799" y="2176994"/>
                <a:ext cx="973004" cy="433494"/>
              </a:xfrm>
              <a:prstGeom prst="arc">
                <a:avLst>
                  <a:gd name="adj1" fmla="val 12017034"/>
                  <a:gd name="adj2" fmla="val 20568610"/>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0" name="弧形 49"/>
              <p:cNvSpPr/>
              <p:nvPr>
                <p:custDataLst>
                  <p:tags r:id="rId49"/>
                </p:custDataLst>
              </p:nvPr>
            </p:nvSpPr>
            <p:spPr>
              <a:xfrm rot="1012470">
                <a:off x="2920401" y="2425422"/>
                <a:ext cx="973004" cy="389601"/>
              </a:xfrm>
              <a:prstGeom prst="arc">
                <a:avLst>
                  <a:gd name="adj1" fmla="val 11833274"/>
                  <a:gd name="adj2" fmla="val 20568610"/>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51" name="直接连接符 50"/>
              <p:cNvCxnSpPr>
                <a:endCxn id="50" idx="2"/>
              </p:cNvCxnSpPr>
              <p:nvPr>
                <p:custDataLst>
                  <p:tags r:id="rId50"/>
                </p:custDataLst>
              </p:nvPr>
            </p:nvCxnSpPr>
            <p:spPr>
              <a:xfrm>
                <a:off x="3061060" y="2406109"/>
                <a:ext cx="748823" cy="211895"/>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grpSp>
          <p:nvGrpSpPr>
            <p:cNvPr id="39" name="组合 38"/>
            <p:cNvGrpSpPr/>
            <p:nvPr>
              <p:custDataLst>
                <p:tags r:id="rId38"/>
              </p:custDataLst>
            </p:nvPr>
          </p:nvGrpSpPr>
          <p:grpSpPr>
            <a:xfrm>
              <a:off x="2729899" y="2453362"/>
              <a:ext cx="1853395" cy="1738059"/>
              <a:chOff x="2535292" y="2270865"/>
              <a:chExt cx="2242609" cy="2103052"/>
            </a:xfrm>
          </p:grpSpPr>
          <p:sp>
            <p:nvSpPr>
              <p:cNvPr id="40" name="空心弧 39"/>
              <p:cNvSpPr/>
              <p:nvPr>
                <p:custDataLst>
                  <p:tags r:id="rId39"/>
                </p:custDataLst>
              </p:nvPr>
            </p:nvSpPr>
            <p:spPr>
              <a:xfrm>
                <a:off x="2695374" y="2270865"/>
                <a:ext cx="1868162" cy="1468707"/>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空心弧 40"/>
              <p:cNvSpPr/>
              <p:nvPr>
                <p:custDataLst>
                  <p:tags r:id="rId40"/>
                </p:custDataLst>
              </p:nvPr>
            </p:nvSpPr>
            <p:spPr>
              <a:xfrm rot="16925892">
                <a:off x="2356570" y="2560338"/>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空心弧 41"/>
              <p:cNvSpPr/>
              <p:nvPr>
                <p:custDataLst>
                  <p:tags r:id="rId41"/>
                </p:custDataLst>
              </p:nvPr>
            </p:nvSpPr>
            <p:spPr>
              <a:xfrm rot="12763670">
                <a:off x="2535292" y="2905210"/>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空心弧 42"/>
              <p:cNvSpPr/>
              <p:nvPr>
                <p:custDataLst>
                  <p:tags r:id="rId42"/>
                </p:custDataLst>
              </p:nvPr>
            </p:nvSpPr>
            <p:spPr>
              <a:xfrm rot="8497214">
                <a:off x="2909739" y="2894212"/>
                <a:ext cx="1868162" cy="1468707"/>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空心弧 43"/>
              <p:cNvSpPr/>
              <p:nvPr>
                <p:custDataLst>
                  <p:tags r:id="rId43"/>
                </p:custDataLst>
              </p:nvPr>
            </p:nvSpPr>
            <p:spPr>
              <a:xfrm rot="4259801">
                <a:off x="3018076" y="2495183"/>
                <a:ext cx="1868162" cy="1468707"/>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68" name="TextBox 13"/>
          <p:cNvSpPr txBox="1">
            <a:spLocks noChangeArrowheads="1"/>
          </p:cNvSpPr>
          <p:nvPr>
            <p:custDataLst>
              <p:tags r:id="rId4"/>
            </p:custDataLst>
          </p:nvPr>
        </p:nvSpPr>
        <p:spPr bwMode="auto">
          <a:xfrm>
            <a:off x="416958" y="4203699"/>
            <a:ext cx="20478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a:solidFill>
                  <a:schemeClr val="bg2">
                    <a:lumMod val="25000"/>
                  </a:schemeClr>
                </a:solidFill>
                <a:latin typeface="微软雅黑" panose="020B0503020204020204" pitchFamily="34" charset="-122"/>
                <a:ea typeface="微软雅黑" panose="020B0503020204020204" pitchFamily="34" charset="-122"/>
              </a:rPr>
              <a:t>初级精母细胞</a:t>
            </a:r>
          </a:p>
        </p:txBody>
      </p:sp>
      <p:sp>
        <p:nvSpPr>
          <p:cNvPr id="69" name="TextBox 6"/>
          <p:cNvSpPr txBox="1">
            <a:spLocks noChangeArrowheads="1"/>
          </p:cNvSpPr>
          <p:nvPr>
            <p:custDataLst>
              <p:tags r:id="rId5"/>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2.</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Ⅰ</a:t>
            </a:r>
            <a:r>
              <a:rPr lang="zh-CN" altLang="en-US" sz="2800" b="1" smtClean="0">
                <a:solidFill>
                  <a:srgbClr val="003300"/>
                </a:solidFill>
                <a:latin typeface="微软雅黑" panose="020B0503020204020204" pitchFamily="34" charset="-122"/>
                <a:ea typeface="微软雅黑" panose="020B0503020204020204" pitchFamily="34" charset="-122"/>
              </a:rPr>
              <a:t>前期</a:t>
            </a:r>
            <a:endParaRPr lang="zh-CN" altLang="en-US" sz="2800" b="1">
              <a:solidFill>
                <a:srgbClr val="003300"/>
              </a:solidFill>
              <a:latin typeface="微软雅黑" panose="020B0503020204020204" pitchFamily="34" charset="-122"/>
              <a:ea typeface="微软雅黑" panose="020B0503020204020204" pitchFamily="34" charset="-122"/>
            </a:endParaRPr>
          </a:p>
        </p:txBody>
      </p:sp>
      <p:grpSp>
        <p:nvGrpSpPr>
          <p:cNvPr id="70" name="组合 69"/>
          <p:cNvGrpSpPr/>
          <p:nvPr>
            <p:custDataLst>
              <p:tags r:id="rId6"/>
            </p:custDataLst>
          </p:nvPr>
        </p:nvGrpSpPr>
        <p:grpSpPr>
          <a:xfrm>
            <a:off x="4934251" y="813837"/>
            <a:ext cx="2463268" cy="3169295"/>
            <a:chOff x="7049999" y="1457451"/>
            <a:chExt cx="2463268" cy="3169295"/>
          </a:xfrm>
        </p:grpSpPr>
        <p:sp>
          <p:nvSpPr>
            <p:cNvPr id="71" name="椭圆 70"/>
            <p:cNvSpPr/>
            <p:nvPr>
              <p:custDataLst>
                <p:tags r:id="rId10"/>
              </p:custDataLst>
            </p:nvPr>
          </p:nvSpPr>
          <p:spPr>
            <a:xfrm>
              <a:off x="7049999" y="1457451"/>
              <a:ext cx="2463268" cy="3169295"/>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custDataLst>
                <p:tags r:id="rId11"/>
              </p:custDataLst>
            </p:nvPr>
          </p:nvGrpSpPr>
          <p:grpSpPr>
            <a:xfrm>
              <a:off x="8329650" y="2230806"/>
              <a:ext cx="367502" cy="510225"/>
              <a:chOff x="7486503" y="2010635"/>
              <a:chExt cx="489145" cy="617372"/>
            </a:xfrm>
          </p:grpSpPr>
          <p:sp>
            <p:nvSpPr>
              <p:cNvPr id="96" name="Freeform 82"/>
              <p:cNvSpPr/>
              <p:nvPr>
                <p:custDataLst>
                  <p:tags r:id="rId35"/>
                </p:custDataLst>
              </p:nvPr>
            </p:nvSpPr>
            <p:spPr bwMode="auto">
              <a:xfrm>
                <a:off x="7627216" y="2010635"/>
                <a:ext cx="134012" cy="617372"/>
              </a:xfrm>
              <a:custGeom>
                <a:avLst/>
                <a:gdLst>
                  <a:gd name="T0" fmla="*/ 32 w 10"/>
                  <a:gd name="T1" fmla="*/ 0 h 42"/>
                  <a:gd name="T2" fmla="*/ 80 w 10"/>
                  <a:gd name="T3" fmla="*/ 414 h 42"/>
                  <a:gd name="T4" fmla="*/ 0 60000 65536"/>
                  <a:gd name="T5" fmla="*/ 0 60000 65536"/>
                </a:gdLst>
                <a:ahLst/>
                <a:cxnLst>
                  <a:cxn ang="T4">
                    <a:pos x="T0" y="T1"/>
                  </a:cxn>
                  <a:cxn ang="T5">
                    <a:pos x="T2" y="T3"/>
                  </a:cxn>
                </a:cxnLst>
                <a:rect l="0" t="0" r="r" b="b"/>
                <a:pathLst>
                  <a:path w="10" h="42">
                    <a:moveTo>
                      <a:pt x="4" y="0"/>
                    </a:moveTo>
                    <a:cubicBezTo>
                      <a:pt x="0" y="13"/>
                      <a:pt x="0" y="31"/>
                      <a:pt x="10" y="42"/>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7" name="Freeform 83"/>
              <p:cNvSpPr/>
              <p:nvPr>
                <p:custDataLst>
                  <p:tags r:id="rId36"/>
                </p:custDataLst>
              </p:nvPr>
            </p:nvSpPr>
            <p:spPr bwMode="auto">
              <a:xfrm>
                <a:off x="7486503" y="2086091"/>
                <a:ext cx="489145" cy="487038"/>
              </a:xfrm>
              <a:custGeom>
                <a:avLst/>
                <a:gdLst>
                  <a:gd name="T0" fmla="*/ 0 w 36"/>
                  <a:gd name="T1" fmla="*/ 0 h 33"/>
                  <a:gd name="T2" fmla="*/ 300 w 36"/>
                  <a:gd name="T3" fmla="*/ 329 h 33"/>
                  <a:gd name="T4" fmla="*/ 0 60000 65536"/>
                  <a:gd name="T5" fmla="*/ 0 60000 65536"/>
                </a:gdLst>
                <a:ahLst/>
                <a:cxnLst>
                  <a:cxn ang="T4">
                    <a:pos x="T0" y="T1"/>
                  </a:cxn>
                  <a:cxn ang="T5">
                    <a:pos x="T2" y="T3"/>
                  </a:cxn>
                </a:cxnLst>
                <a:rect l="0" t="0" r="r" b="b"/>
                <a:pathLst>
                  <a:path w="36" h="33">
                    <a:moveTo>
                      <a:pt x="0" y="0"/>
                    </a:moveTo>
                    <a:cubicBezTo>
                      <a:pt x="14" y="10"/>
                      <a:pt x="16" y="30"/>
                      <a:pt x="36" y="33"/>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73" name="组合 72"/>
            <p:cNvGrpSpPr/>
            <p:nvPr>
              <p:custDataLst>
                <p:tags r:id="rId12"/>
              </p:custDataLst>
            </p:nvPr>
          </p:nvGrpSpPr>
          <p:grpSpPr>
            <a:xfrm rot="4330861">
              <a:off x="7887301" y="3353446"/>
              <a:ext cx="688307" cy="345303"/>
              <a:chOff x="8250373" y="3087607"/>
              <a:chExt cx="609756" cy="459599"/>
            </a:xfrm>
          </p:grpSpPr>
          <p:sp>
            <p:nvSpPr>
              <p:cNvPr id="94" name="Freeform 86"/>
              <p:cNvSpPr/>
              <p:nvPr>
                <p:custDataLst>
                  <p:tags r:id="rId33"/>
                </p:custDataLst>
              </p:nvPr>
            </p:nvSpPr>
            <p:spPr bwMode="auto">
              <a:xfrm>
                <a:off x="8250373" y="3087607"/>
                <a:ext cx="556151" cy="459599"/>
              </a:xfrm>
              <a:custGeom>
                <a:avLst/>
                <a:gdLst>
                  <a:gd name="T0" fmla="*/ 340 w 41"/>
                  <a:gd name="T1" fmla="*/ 0 h 31"/>
                  <a:gd name="T2" fmla="*/ 0 w 41"/>
                  <a:gd name="T3" fmla="*/ 313 h 31"/>
                  <a:gd name="T4" fmla="*/ 0 60000 65536"/>
                  <a:gd name="T5" fmla="*/ 0 60000 65536"/>
                </a:gdLst>
                <a:ahLst/>
                <a:cxnLst>
                  <a:cxn ang="T4">
                    <a:pos x="T0" y="T1"/>
                  </a:cxn>
                  <a:cxn ang="T5">
                    <a:pos x="T2" y="T3"/>
                  </a:cxn>
                </a:cxnLst>
                <a:rect l="0" t="0" r="r" b="b"/>
                <a:pathLst>
                  <a:path w="41" h="31">
                    <a:moveTo>
                      <a:pt x="41" y="0"/>
                    </a:moveTo>
                    <a:cubicBezTo>
                      <a:pt x="36" y="19"/>
                      <a:pt x="17" y="26"/>
                      <a:pt x="0" y="31"/>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5" name="Freeform 87"/>
              <p:cNvSpPr/>
              <p:nvPr>
                <p:custDataLst>
                  <p:tags r:id="rId34"/>
                </p:custDataLst>
              </p:nvPr>
            </p:nvSpPr>
            <p:spPr bwMode="auto">
              <a:xfrm>
                <a:off x="8250373" y="3313976"/>
                <a:ext cx="609756" cy="116615"/>
              </a:xfrm>
              <a:custGeom>
                <a:avLst/>
                <a:gdLst>
                  <a:gd name="T0" fmla="*/ 0 w 45"/>
                  <a:gd name="T1" fmla="*/ 28 h 8"/>
                  <a:gd name="T2" fmla="*/ 372 w 45"/>
                  <a:gd name="T3" fmla="*/ 0 h 8"/>
                  <a:gd name="T4" fmla="*/ 0 60000 65536"/>
                  <a:gd name="T5" fmla="*/ 0 60000 65536"/>
                </a:gdLst>
                <a:ahLst/>
                <a:cxnLst>
                  <a:cxn ang="T4">
                    <a:pos x="T0" y="T1"/>
                  </a:cxn>
                  <a:cxn ang="T5">
                    <a:pos x="T2" y="T3"/>
                  </a:cxn>
                </a:cxnLst>
                <a:rect l="0" t="0" r="r" b="b"/>
                <a:pathLst>
                  <a:path w="45" h="8">
                    <a:moveTo>
                      <a:pt x="0" y="3"/>
                    </a:moveTo>
                    <a:cubicBezTo>
                      <a:pt x="14" y="7"/>
                      <a:pt x="32" y="8"/>
                      <a:pt x="45" y="0"/>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74" name="组合 73"/>
            <p:cNvGrpSpPr/>
            <p:nvPr>
              <p:custDataLst>
                <p:tags r:id="rId13"/>
              </p:custDataLst>
            </p:nvPr>
          </p:nvGrpSpPr>
          <p:grpSpPr>
            <a:xfrm rot="17924396">
              <a:off x="7657975" y="3965403"/>
              <a:ext cx="240720" cy="176881"/>
              <a:chOff x="3330025" y="445274"/>
              <a:chExt cx="291271" cy="235429"/>
            </a:xfrm>
          </p:grpSpPr>
          <p:sp>
            <p:nvSpPr>
              <p:cNvPr id="92" name="椭圆 91"/>
              <p:cNvSpPr/>
              <p:nvPr>
                <p:custDataLst>
                  <p:tags r:id="rId3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custDataLst>
                  <p:tags r:id="rId3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custDataLst>
                <p:tags r:id="rId14"/>
              </p:custDataLst>
            </p:nvPr>
          </p:nvGrpSpPr>
          <p:grpSpPr>
            <a:xfrm rot="11793976" flipH="1">
              <a:off x="7507347" y="2121306"/>
              <a:ext cx="218836" cy="194569"/>
              <a:chOff x="3330025" y="445274"/>
              <a:chExt cx="291271" cy="235429"/>
            </a:xfrm>
          </p:grpSpPr>
          <p:sp>
            <p:nvSpPr>
              <p:cNvPr id="90" name="椭圆 89"/>
              <p:cNvSpPr/>
              <p:nvPr>
                <p:custDataLst>
                  <p:tags r:id="rId29"/>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custDataLst>
                  <p:tags r:id="rId30"/>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弧形 75"/>
            <p:cNvSpPr/>
            <p:nvPr>
              <p:custDataLst>
                <p:tags r:id="rId15"/>
              </p:custDataLst>
            </p:nvPr>
          </p:nvSpPr>
          <p:spPr>
            <a:xfrm rot="15932758">
              <a:off x="6784402" y="3032968"/>
              <a:ext cx="1642993" cy="292713"/>
            </a:xfrm>
            <a:prstGeom prst="arc">
              <a:avLst>
                <a:gd name="adj1" fmla="val 11095485"/>
                <a:gd name="adj2" fmla="val 21463182"/>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7" name="弧形 76"/>
            <p:cNvSpPr/>
            <p:nvPr>
              <p:custDataLst>
                <p:tags r:id="rId16"/>
              </p:custDataLst>
            </p:nvPr>
          </p:nvSpPr>
          <p:spPr>
            <a:xfrm rot="5180685" flipH="1">
              <a:off x="6731690" y="3032968"/>
              <a:ext cx="1642993" cy="292713"/>
            </a:xfrm>
            <a:prstGeom prst="arc">
              <a:avLst>
                <a:gd name="adj1" fmla="val 11095485"/>
                <a:gd name="adj2" fmla="val 21463182"/>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8" name="直接连接符 77"/>
            <p:cNvCxnSpPr/>
            <p:nvPr>
              <p:custDataLst>
                <p:tags r:id="rId17"/>
              </p:custDataLst>
            </p:nvPr>
          </p:nvCxnSpPr>
          <p:spPr>
            <a:xfrm>
              <a:off x="7522919" y="2407129"/>
              <a:ext cx="102372" cy="1504731"/>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nvGrpSpPr>
            <p:cNvPr id="79" name="组合 78"/>
            <p:cNvGrpSpPr/>
            <p:nvPr>
              <p:custDataLst>
                <p:tags r:id="rId18"/>
              </p:custDataLst>
            </p:nvPr>
          </p:nvGrpSpPr>
          <p:grpSpPr>
            <a:xfrm rot="4725503">
              <a:off x="8034637" y="3285837"/>
              <a:ext cx="688307" cy="345303"/>
              <a:chOff x="8250237" y="3087607"/>
              <a:chExt cx="609756" cy="459599"/>
            </a:xfrm>
          </p:grpSpPr>
          <p:sp>
            <p:nvSpPr>
              <p:cNvPr id="88" name="Freeform 86"/>
              <p:cNvSpPr/>
              <p:nvPr>
                <p:custDataLst>
                  <p:tags r:id="rId27"/>
                </p:custDataLst>
              </p:nvPr>
            </p:nvSpPr>
            <p:spPr bwMode="auto">
              <a:xfrm>
                <a:off x="8250373" y="3087607"/>
                <a:ext cx="556151" cy="459599"/>
              </a:xfrm>
              <a:custGeom>
                <a:avLst/>
                <a:gdLst>
                  <a:gd name="T0" fmla="*/ 340 w 41"/>
                  <a:gd name="T1" fmla="*/ 0 h 31"/>
                  <a:gd name="T2" fmla="*/ 0 w 41"/>
                  <a:gd name="T3" fmla="*/ 313 h 31"/>
                  <a:gd name="T4" fmla="*/ 0 60000 65536"/>
                  <a:gd name="T5" fmla="*/ 0 60000 65536"/>
                </a:gdLst>
                <a:ahLst/>
                <a:cxnLst>
                  <a:cxn ang="T4">
                    <a:pos x="T0" y="T1"/>
                  </a:cxn>
                  <a:cxn ang="T5">
                    <a:pos x="T2" y="T3"/>
                  </a:cxn>
                </a:cxnLst>
                <a:rect l="0" t="0" r="r" b="b"/>
                <a:pathLst>
                  <a:path w="41" h="31">
                    <a:moveTo>
                      <a:pt x="41" y="0"/>
                    </a:moveTo>
                    <a:cubicBezTo>
                      <a:pt x="36" y="19"/>
                      <a:pt x="17" y="26"/>
                      <a:pt x="0" y="31"/>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9" name="Freeform 87"/>
              <p:cNvSpPr/>
              <p:nvPr>
                <p:custDataLst>
                  <p:tags r:id="rId28"/>
                </p:custDataLst>
              </p:nvPr>
            </p:nvSpPr>
            <p:spPr bwMode="auto">
              <a:xfrm>
                <a:off x="8250237" y="3314611"/>
                <a:ext cx="609756" cy="116614"/>
              </a:xfrm>
              <a:custGeom>
                <a:avLst/>
                <a:gdLst>
                  <a:gd name="T0" fmla="*/ 0 w 45"/>
                  <a:gd name="T1" fmla="*/ 28 h 8"/>
                  <a:gd name="T2" fmla="*/ 372 w 45"/>
                  <a:gd name="T3" fmla="*/ 0 h 8"/>
                  <a:gd name="T4" fmla="*/ 0 60000 65536"/>
                  <a:gd name="T5" fmla="*/ 0 60000 65536"/>
                </a:gdLst>
                <a:ahLst/>
                <a:cxnLst>
                  <a:cxn ang="T4">
                    <a:pos x="T0" y="T1"/>
                  </a:cxn>
                  <a:cxn ang="T5">
                    <a:pos x="T2" y="T3"/>
                  </a:cxn>
                </a:cxnLst>
                <a:rect l="0" t="0" r="r" b="b"/>
                <a:pathLst>
                  <a:path w="45" h="8">
                    <a:moveTo>
                      <a:pt x="0" y="3"/>
                    </a:moveTo>
                    <a:cubicBezTo>
                      <a:pt x="14" y="7"/>
                      <a:pt x="32" y="8"/>
                      <a:pt x="45" y="0"/>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80" name="组合 79"/>
            <p:cNvGrpSpPr/>
            <p:nvPr>
              <p:custDataLst>
                <p:tags r:id="rId19"/>
              </p:custDataLst>
            </p:nvPr>
          </p:nvGrpSpPr>
          <p:grpSpPr>
            <a:xfrm>
              <a:off x="8562475" y="2152016"/>
              <a:ext cx="367502" cy="510225"/>
              <a:chOff x="7486503" y="2010635"/>
              <a:chExt cx="489145" cy="617372"/>
            </a:xfrm>
          </p:grpSpPr>
          <p:sp>
            <p:nvSpPr>
              <p:cNvPr id="86" name="Freeform 82"/>
              <p:cNvSpPr/>
              <p:nvPr>
                <p:custDataLst>
                  <p:tags r:id="rId25"/>
                </p:custDataLst>
              </p:nvPr>
            </p:nvSpPr>
            <p:spPr bwMode="auto">
              <a:xfrm>
                <a:off x="7627216" y="2010635"/>
                <a:ext cx="134012" cy="617372"/>
              </a:xfrm>
              <a:custGeom>
                <a:avLst/>
                <a:gdLst>
                  <a:gd name="T0" fmla="*/ 32 w 10"/>
                  <a:gd name="T1" fmla="*/ 0 h 42"/>
                  <a:gd name="T2" fmla="*/ 80 w 10"/>
                  <a:gd name="T3" fmla="*/ 414 h 42"/>
                  <a:gd name="T4" fmla="*/ 0 60000 65536"/>
                  <a:gd name="T5" fmla="*/ 0 60000 65536"/>
                </a:gdLst>
                <a:ahLst/>
                <a:cxnLst>
                  <a:cxn ang="T4">
                    <a:pos x="T0" y="T1"/>
                  </a:cxn>
                  <a:cxn ang="T5">
                    <a:pos x="T2" y="T3"/>
                  </a:cxn>
                </a:cxnLst>
                <a:rect l="0" t="0" r="r" b="b"/>
                <a:pathLst>
                  <a:path w="10" h="42">
                    <a:moveTo>
                      <a:pt x="4" y="0"/>
                    </a:moveTo>
                    <a:cubicBezTo>
                      <a:pt x="0" y="13"/>
                      <a:pt x="0" y="31"/>
                      <a:pt x="10" y="42"/>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7" name="Freeform 83"/>
              <p:cNvSpPr/>
              <p:nvPr>
                <p:custDataLst>
                  <p:tags r:id="rId26"/>
                </p:custDataLst>
              </p:nvPr>
            </p:nvSpPr>
            <p:spPr bwMode="auto">
              <a:xfrm>
                <a:off x="7486503" y="2086091"/>
                <a:ext cx="489145" cy="487038"/>
              </a:xfrm>
              <a:custGeom>
                <a:avLst/>
                <a:gdLst>
                  <a:gd name="T0" fmla="*/ 0 w 36"/>
                  <a:gd name="T1" fmla="*/ 0 h 33"/>
                  <a:gd name="T2" fmla="*/ 300 w 36"/>
                  <a:gd name="T3" fmla="*/ 329 h 33"/>
                  <a:gd name="T4" fmla="*/ 0 60000 65536"/>
                  <a:gd name="T5" fmla="*/ 0 60000 65536"/>
                </a:gdLst>
                <a:ahLst/>
                <a:cxnLst>
                  <a:cxn ang="T4">
                    <a:pos x="T0" y="T1"/>
                  </a:cxn>
                  <a:cxn ang="T5">
                    <a:pos x="T2" y="T3"/>
                  </a:cxn>
                </a:cxnLst>
                <a:rect l="0" t="0" r="r" b="b"/>
                <a:pathLst>
                  <a:path w="36" h="33">
                    <a:moveTo>
                      <a:pt x="0" y="0"/>
                    </a:moveTo>
                    <a:cubicBezTo>
                      <a:pt x="14" y="10"/>
                      <a:pt x="16" y="30"/>
                      <a:pt x="36" y="33"/>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81" name="空心弧 80"/>
            <p:cNvSpPr/>
            <p:nvPr>
              <p:custDataLst>
                <p:tags r:id="rId20"/>
              </p:custDataLst>
            </p:nvPr>
          </p:nvSpPr>
          <p:spPr>
            <a:xfrm>
              <a:off x="7764477" y="1792506"/>
              <a:ext cx="1403577" cy="1213807"/>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空心弧 81"/>
            <p:cNvSpPr/>
            <p:nvPr>
              <p:custDataLst>
                <p:tags r:id="rId21"/>
              </p:custDataLst>
            </p:nvPr>
          </p:nvSpPr>
          <p:spPr>
            <a:xfrm rot="18503612">
              <a:off x="7513385" y="2007518"/>
              <a:ext cx="1543936" cy="1103461"/>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空心弧 82"/>
            <p:cNvSpPr/>
            <p:nvPr>
              <p:custDataLst>
                <p:tags r:id="rId22"/>
              </p:custDataLst>
            </p:nvPr>
          </p:nvSpPr>
          <p:spPr>
            <a:xfrm rot="13022637">
              <a:off x="7805111" y="3043234"/>
              <a:ext cx="1403577" cy="1213807"/>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4" name="空心弧 83"/>
            <p:cNvSpPr/>
            <p:nvPr>
              <p:custDataLst>
                <p:tags r:id="rId23"/>
              </p:custDataLst>
            </p:nvPr>
          </p:nvSpPr>
          <p:spPr>
            <a:xfrm rot="6883367">
              <a:off x="8003551" y="2447147"/>
              <a:ext cx="1543936" cy="1103461"/>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5" name="空心弧 84"/>
            <p:cNvSpPr/>
            <p:nvPr>
              <p:custDataLst>
                <p:tags r:id="rId24"/>
              </p:custDataLst>
            </p:nvPr>
          </p:nvSpPr>
          <p:spPr>
            <a:xfrm rot="10065082">
              <a:off x="8108795" y="2942207"/>
              <a:ext cx="1403577" cy="1123292"/>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矩形 1"/>
          <p:cNvSpPr/>
          <p:nvPr>
            <p:custDataLst>
              <p:tags r:id="rId7"/>
            </p:custDataLst>
          </p:nvPr>
        </p:nvSpPr>
        <p:spPr>
          <a:xfrm>
            <a:off x="3119282" y="4120742"/>
            <a:ext cx="5643598" cy="954107"/>
          </a:xfrm>
          <a:prstGeom prst="rect">
            <a:avLst/>
          </a:prstGeom>
        </p:spPr>
        <p:txBody>
          <a:bodyPr wrap="square">
            <a:spAutoFit/>
          </a:bodyPr>
          <a:lstStyle/>
          <a:p>
            <a:pPr algn="ctr"/>
            <a:r>
              <a:rPr lang="zh-CN" altLang="en-US" sz="2800" b="1">
                <a:solidFill>
                  <a:srgbClr val="002060"/>
                </a:solidFill>
                <a:latin typeface="楷体" panose="02010609060101010101" pitchFamily="49" charset="-122"/>
                <a:ea typeface="楷体" panose="02010609060101010101" pitchFamily="49" charset="-122"/>
              </a:rPr>
              <a:t>同源染色体，两两配对（联会），形成四分体</a:t>
            </a:r>
          </a:p>
        </p:txBody>
      </p:sp>
      <p:sp>
        <p:nvSpPr>
          <p:cNvPr id="110" name="TextBox 13"/>
          <p:cNvSpPr txBox="1">
            <a:spLocks noChangeArrowheads="1"/>
          </p:cNvSpPr>
          <p:nvPr>
            <p:custDataLst>
              <p:tags r:id="rId8"/>
            </p:custDataLst>
          </p:nvPr>
        </p:nvSpPr>
        <p:spPr bwMode="auto">
          <a:xfrm>
            <a:off x="4738330" y="130455"/>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chemeClr val="bg2">
                    <a:lumMod val="25000"/>
                  </a:schemeClr>
                </a:solidFill>
                <a:latin typeface="微软雅黑" panose="020B0503020204020204" pitchFamily="34" charset="-122"/>
                <a:ea typeface="微软雅黑" panose="020B0503020204020204" pitchFamily="34" charset="-122"/>
              </a:rPr>
              <a:t>初级精母细胞</a:t>
            </a:r>
            <a:endParaRPr lang="zh-CN" altLang="en-US" sz="28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11" name="右箭头 110"/>
          <p:cNvSpPr/>
          <p:nvPr>
            <p:custDataLst>
              <p:tags r:id="rId9"/>
            </p:custDataLst>
          </p:nvPr>
        </p:nvSpPr>
        <p:spPr bwMode="auto">
          <a:xfrm>
            <a:off x="2699792" y="2609151"/>
            <a:ext cx="2160240" cy="18681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3" name="文本框 2"/>
          <p:cNvSpPr txBox="1"/>
          <p:nvPr/>
        </p:nvSpPr>
        <p:spPr>
          <a:xfrm>
            <a:off x="1979295" y="-63500"/>
            <a:ext cx="2540000" cy="2509532"/>
          </a:xfrm>
          <a:prstGeom prst="cloudCallout">
            <a:avLst>
              <a:gd name="adj1" fmla="val 53550"/>
              <a:gd name="adj2" fmla="val 61590"/>
            </a:avLst>
          </a:prstGeom>
        </p:spPr>
        <p:style>
          <a:lnRef idx="2">
            <a:schemeClr val="accent6"/>
          </a:lnRef>
          <a:fillRef idx="1">
            <a:schemeClr val="lt1"/>
          </a:fillRef>
          <a:effectRef idx="0">
            <a:schemeClr val="accent6"/>
          </a:effectRef>
          <a:fontRef idx="minor">
            <a:schemeClr val="dk1"/>
          </a:fontRef>
        </p:style>
        <p:txBody>
          <a:bodyPr wrap="square" rtlCol="0" anchor="t">
            <a:spAutoFit/>
          </a:bodyPr>
          <a:lstStyle/>
          <a:p>
            <a:r>
              <a:rPr lang="zh-CN" altLang="en-US"/>
              <a:t>等位基因是指位于一对同源染色体相同位置上控制同一性状不同形态的基因。</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fade">
                                      <p:cBhvr>
                                        <p:cTn id="15" dur="500"/>
                                        <p:tgtEl>
                                          <p:spTgt spid="68"/>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randombar(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wipe(left)">
                                      <p:cBhvr>
                                        <p:cTn id="25" dur="500"/>
                                        <p:tgtEl>
                                          <p:spTgt spid="111"/>
                                        </p:tgtEl>
                                      </p:cBhvr>
                                    </p:animEffect>
                                  </p:childTnLst>
                                </p:cTn>
                              </p:par>
                              <p:par>
                                <p:cTn id="26" presetID="22" presetClass="entr" presetSubtype="8" fill="hold" nodeType="with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wipe(left)">
                                      <p:cBhvr>
                                        <p:cTn id="28" dur="500"/>
                                        <p:tgtEl>
                                          <p:spTgt spid="70"/>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110"/>
                                        </p:tgtEl>
                                        <p:attrNameLst>
                                          <p:attrName>style.visibility</p:attrName>
                                        </p:attrNameLst>
                                      </p:cBhvr>
                                      <p:to>
                                        <p:strVal val="visible"/>
                                      </p:to>
                                    </p:set>
                                    <p:animEffect transition="in" filter="barn(inVertical)">
                                      <p:cBhvr>
                                        <p:cTn id="31" dur="500"/>
                                        <p:tgtEl>
                                          <p:spTgt spid="110"/>
                                        </p:tgtEl>
                                      </p:cBhvr>
                                    </p:animEffect>
                                  </p:childTnLst>
                                </p:cTn>
                              </p:par>
                            </p:childTnLst>
                          </p:cTn>
                        </p:par>
                      </p:childTnLst>
                    </p:cTn>
                  </p:par>
                  <p:par>
                    <p:cTn id="32" fill="hold">
                      <p:stCondLst>
                        <p:cond delay="indefinite"/>
                      </p:stCondLst>
                      <p:childTnLst>
                        <p:par>
                          <p:cTn id="33" fill="hold">
                            <p:stCondLst>
                              <p:cond delay="0"/>
                            </p:stCondLst>
                            <p:childTnLst>
                              <p:par>
                                <p:cTn id="34" presetID="18" presetClass="entr" presetSubtype="12"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strips(downLeft)">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2" grpId="0"/>
      <p:bldP spid="110" grpId="0"/>
      <p:bldP spid="111" grpId="0" animBg="1"/>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81">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3.</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Ⅰ</a:t>
            </a:r>
            <a:r>
              <a:rPr lang="zh-CN" altLang="en-US" sz="2800" b="1" smtClean="0">
                <a:solidFill>
                  <a:srgbClr val="003300"/>
                </a:solidFill>
                <a:latin typeface="微软雅黑" panose="020B0503020204020204" pitchFamily="34" charset="-122"/>
                <a:ea typeface="微软雅黑" panose="020B0503020204020204" pitchFamily="34" charset="-122"/>
              </a:rPr>
              <a:t>中期</a:t>
            </a:r>
            <a:endParaRPr lang="zh-CN" altLang="en-US" sz="2800" b="1">
              <a:solidFill>
                <a:srgbClr val="003300"/>
              </a:solidFill>
              <a:latin typeface="微软雅黑" panose="020B0503020204020204" pitchFamily="34" charset="-122"/>
              <a:ea typeface="微软雅黑" panose="020B0503020204020204" pitchFamily="34" charset="-122"/>
            </a:endParaRPr>
          </a:p>
        </p:txBody>
      </p:sp>
      <p:grpSp>
        <p:nvGrpSpPr>
          <p:cNvPr id="70" name="组合 69"/>
          <p:cNvGrpSpPr/>
          <p:nvPr>
            <p:custDataLst>
              <p:tags r:id="rId4"/>
            </p:custDataLst>
          </p:nvPr>
        </p:nvGrpSpPr>
        <p:grpSpPr>
          <a:xfrm>
            <a:off x="1137641" y="1319834"/>
            <a:ext cx="2463268" cy="3169295"/>
            <a:chOff x="7049999" y="1457451"/>
            <a:chExt cx="2463268" cy="3169295"/>
          </a:xfrm>
        </p:grpSpPr>
        <p:sp>
          <p:nvSpPr>
            <p:cNvPr id="71" name="椭圆 70"/>
            <p:cNvSpPr/>
            <p:nvPr>
              <p:custDataLst>
                <p:tags r:id="rId53"/>
              </p:custDataLst>
            </p:nvPr>
          </p:nvSpPr>
          <p:spPr>
            <a:xfrm>
              <a:off x="7049999" y="1457451"/>
              <a:ext cx="2463268" cy="3169295"/>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custDataLst>
                <p:tags r:id="rId54"/>
              </p:custDataLst>
            </p:nvPr>
          </p:nvGrpSpPr>
          <p:grpSpPr>
            <a:xfrm>
              <a:off x="8329650" y="2230806"/>
              <a:ext cx="367502" cy="510225"/>
              <a:chOff x="7486503" y="2010635"/>
              <a:chExt cx="489145" cy="617372"/>
            </a:xfrm>
          </p:grpSpPr>
          <p:sp>
            <p:nvSpPr>
              <p:cNvPr id="96" name="Freeform 82"/>
              <p:cNvSpPr/>
              <p:nvPr>
                <p:custDataLst>
                  <p:tags r:id="rId78"/>
                </p:custDataLst>
              </p:nvPr>
            </p:nvSpPr>
            <p:spPr bwMode="auto">
              <a:xfrm>
                <a:off x="7627216" y="2010635"/>
                <a:ext cx="134012" cy="617372"/>
              </a:xfrm>
              <a:custGeom>
                <a:avLst/>
                <a:gdLst>
                  <a:gd name="T0" fmla="*/ 32 w 10"/>
                  <a:gd name="T1" fmla="*/ 0 h 42"/>
                  <a:gd name="T2" fmla="*/ 80 w 10"/>
                  <a:gd name="T3" fmla="*/ 414 h 42"/>
                  <a:gd name="T4" fmla="*/ 0 60000 65536"/>
                  <a:gd name="T5" fmla="*/ 0 60000 65536"/>
                </a:gdLst>
                <a:ahLst/>
                <a:cxnLst>
                  <a:cxn ang="T4">
                    <a:pos x="T0" y="T1"/>
                  </a:cxn>
                  <a:cxn ang="T5">
                    <a:pos x="T2" y="T3"/>
                  </a:cxn>
                </a:cxnLst>
                <a:rect l="0" t="0" r="r" b="b"/>
                <a:pathLst>
                  <a:path w="10" h="42">
                    <a:moveTo>
                      <a:pt x="4" y="0"/>
                    </a:moveTo>
                    <a:cubicBezTo>
                      <a:pt x="0" y="13"/>
                      <a:pt x="0" y="31"/>
                      <a:pt x="10" y="42"/>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7" name="Freeform 83"/>
              <p:cNvSpPr/>
              <p:nvPr>
                <p:custDataLst>
                  <p:tags r:id="rId79"/>
                </p:custDataLst>
              </p:nvPr>
            </p:nvSpPr>
            <p:spPr bwMode="auto">
              <a:xfrm>
                <a:off x="7486503" y="2086091"/>
                <a:ext cx="489145" cy="487038"/>
              </a:xfrm>
              <a:custGeom>
                <a:avLst/>
                <a:gdLst>
                  <a:gd name="T0" fmla="*/ 0 w 36"/>
                  <a:gd name="T1" fmla="*/ 0 h 33"/>
                  <a:gd name="T2" fmla="*/ 300 w 36"/>
                  <a:gd name="T3" fmla="*/ 329 h 33"/>
                  <a:gd name="T4" fmla="*/ 0 60000 65536"/>
                  <a:gd name="T5" fmla="*/ 0 60000 65536"/>
                </a:gdLst>
                <a:ahLst/>
                <a:cxnLst>
                  <a:cxn ang="T4">
                    <a:pos x="T0" y="T1"/>
                  </a:cxn>
                  <a:cxn ang="T5">
                    <a:pos x="T2" y="T3"/>
                  </a:cxn>
                </a:cxnLst>
                <a:rect l="0" t="0" r="r" b="b"/>
                <a:pathLst>
                  <a:path w="36" h="33">
                    <a:moveTo>
                      <a:pt x="0" y="0"/>
                    </a:moveTo>
                    <a:cubicBezTo>
                      <a:pt x="14" y="10"/>
                      <a:pt x="16" y="30"/>
                      <a:pt x="36" y="33"/>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73" name="组合 72"/>
            <p:cNvGrpSpPr/>
            <p:nvPr>
              <p:custDataLst>
                <p:tags r:id="rId55"/>
              </p:custDataLst>
            </p:nvPr>
          </p:nvGrpSpPr>
          <p:grpSpPr>
            <a:xfrm rot="4330861">
              <a:off x="7887301" y="3353446"/>
              <a:ext cx="688307" cy="345303"/>
              <a:chOff x="8250373" y="3087607"/>
              <a:chExt cx="609756" cy="459599"/>
            </a:xfrm>
          </p:grpSpPr>
          <p:sp>
            <p:nvSpPr>
              <p:cNvPr id="94" name="Freeform 86"/>
              <p:cNvSpPr/>
              <p:nvPr>
                <p:custDataLst>
                  <p:tags r:id="rId76"/>
                </p:custDataLst>
              </p:nvPr>
            </p:nvSpPr>
            <p:spPr bwMode="auto">
              <a:xfrm>
                <a:off x="8250373" y="3087607"/>
                <a:ext cx="556151" cy="459599"/>
              </a:xfrm>
              <a:custGeom>
                <a:avLst/>
                <a:gdLst>
                  <a:gd name="T0" fmla="*/ 340 w 41"/>
                  <a:gd name="T1" fmla="*/ 0 h 31"/>
                  <a:gd name="T2" fmla="*/ 0 w 41"/>
                  <a:gd name="T3" fmla="*/ 313 h 31"/>
                  <a:gd name="T4" fmla="*/ 0 60000 65536"/>
                  <a:gd name="T5" fmla="*/ 0 60000 65536"/>
                </a:gdLst>
                <a:ahLst/>
                <a:cxnLst>
                  <a:cxn ang="T4">
                    <a:pos x="T0" y="T1"/>
                  </a:cxn>
                  <a:cxn ang="T5">
                    <a:pos x="T2" y="T3"/>
                  </a:cxn>
                </a:cxnLst>
                <a:rect l="0" t="0" r="r" b="b"/>
                <a:pathLst>
                  <a:path w="41" h="31">
                    <a:moveTo>
                      <a:pt x="41" y="0"/>
                    </a:moveTo>
                    <a:cubicBezTo>
                      <a:pt x="36" y="19"/>
                      <a:pt x="17" y="26"/>
                      <a:pt x="0" y="31"/>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5" name="Freeform 87"/>
              <p:cNvSpPr/>
              <p:nvPr>
                <p:custDataLst>
                  <p:tags r:id="rId77"/>
                </p:custDataLst>
              </p:nvPr>
            </p:nvSpPr>
            <p:spPr bwMode="auto">
              <a:xfrm>
                <a:off x="8250373" y="3313976"/>
                <a:ext cx="609756" cy="116615"/>
              </a:xfrm>
              <a:custGeom>
                <a:avLst/>
                <a:gdLst>
                  <a:gd name="T0" fmla="*/ 0 w 45"/>
                  <a:gd name="T1" fmla="*/ 28 h 8"/>
                  <a:gd name="T2" fmla="*/ 372 w 45"/>
                  <a:gd name="T3" fmla="*/ 0 h 8"/>
                  <a:gd name="T4" fmla="*/ 0 60000 65536"/>
                  <a:gd name="T5" fmla="*/ 0 60000 65536"/>
                </a:gdLst>
                <a:ahLst/>
                <a:cxnLst>
                  <a:cxn ang="T4">
                    <a:pos x="T0" y="T1"/>
                  </a:cxn>
                  <a:cxn ang="T5">
                    <a:pos x="T2" y="T3"/>
                  </a:cxn>
                </a:cxnLst>
                <a:rect l="0" t="0" r="r" b="b"/>
                <a:pathLst>
                  <a:path w="45" h="8">
                    <a:moveTo>
                      <a:pt x="0" y="3"/>
                    </a:moveTo>
                    <a:cubicBezTo>
                      <a:pt x="14" y="7"/>
                      <a:pt x="32" y="8"/>
                      <a:pt x="45" y="0"/>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74" name="组合 73"/>
            <p:cNvGrpSpPr/>
            <p:nvPr>
              <p:custDataLst>
                <p:tags r:id="rId56"/>
              </p:custDataLst>
            </p:nvPr>
          </p:nvGrpSpPr>
          <p:grpSpPr>
            <a:xfrm rot="17924396">
              <a:off x="7657975" y="3965403"/>
              <a:ext cx="240720" cy="176881"/>
              <a:chOff x="3330025" y="445274"/>
              <a:chExt cx="291271" cy="235429"/>
            </a:xfrm>
          </p:grpSpPr>
          <p:sp>
            <p:nvSpPr>
              <p:cNvPr id="92" name="椭圆 91"/>
              <p:cNvSpPr/>
              <p:nvPr>
                <p:custDataLst>
                  <p:tags r:id="rId7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custDataLst>
                  <p:tags r:id="rId7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custDataLst>
                <p:tags r:id="rId57"/>
              </p:custDataLst>
            </p:nvPr>
          </p:nvGrpSpPr>
          <p:grpSpPr>
            <a:xfrm rot="11793976" flipH="1">
              <a:off x="7507347" y="2121306"/>
              <a:ext cx="218836" cy="194569"/>
              <a:chOff x="3330025" y="445274"/>
              <a:chExt cx="291271" cy="235429"/>
            </a:xfrm>
          </p:grpSpPr>
          <p:sp>
            <p:nvSpPr>
              <p:cNvPr id="90" name="椭圆 89"/>
              <p:cNvSpPr/>
              <p:nvPr>
                <p:custDataLst>
                  <p:tags r:id="rId72"/>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custDataLst>
                  <p:tags r:id="rId73"/>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弧形 75"/>
            <p:cNvSpPr/>
            <p:nvPr>
              <p:custDataLst>
                <p:tags r:id="rId58"/>
              </p:custDataLst>
            </p:nvPr>
          </p:nvSpPr>
          <p:spPr>
            <a:xfrm rot="15932758">
              <a:off x="6784402" y="3032968"/>
              <a:ext cx="1642993" cy="292713"/>
            </a:xfrm>
            <a:prstGeom prst="arc">
              <a:avLst>
                <a:gd name="adj1" fmla="val 11095485"/>
                <a:gd name="adj2" fmla="val 21463182"/>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7" name="弧形 76"/>
            <p:cNvSpPr/>
            <p:nvPr>
              <p:custDataLst>
                <p:tags r:id="rId59"/>
              </p:custDataLst>
            </p:nvPr>
          </p:nvSpPr>
          <p:spPr>
            <a:xfrm rot="5180685" flipH="1">
              <a:off x="6731690" y="3032968"/>
              <a:ext cx="1642993" cy="292713"/>
            </a:xfrm>
            <a:prstGeom prst="arc">
              <a:avLst>
                <a:gd name="adj1" fmla="val 11095485"/>
                <a:gd name="adj2" fmla="val 21463182"/>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8" name="直接连接符 77"/>
            <p:cNvCxnSpPr/>
            <p:nvPr>
              <p:custDataLst>
                <p:tags r:id="rId60"/>
              </p:custDataLst>
            </p:nvPr>
          </p:nvCxnSpPr>
          <p:spPr>
            <a:xfrm>
              <a:off x="7522919" y="2407129"/>
              <a:ext cx="102372" cy="1504731"/>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nvGrpSpPr>
            <p:cNvPr id="79" name="组合 78"/>
            <p:cNvGrpSpPr/>
            <p:nvPr>
              <p:custDataLst>
                <p:tags r:id="rId61"/>
              </p:custDataLst>
            </p:nvPr>
          </p:nvGrpSpPr>
          <p:grpSpPr>
            <a:xfrm rot="4725503">
              <a:off x="8034637" y="3285837"/>
              <a:ext cx="688307" cy="345303"/>
              <a:chOff x="8250237" y="3087607"/>
              <a:chExt cx="609756" cy="459599"/>
            </a:xfrm>
          </p:grpSpPr>
          <p:sp>
            <p:nvSpPr>
              <p:cNvPr id="88" name="Freeform 86"/>
              <p:cNvSpPr/>
              <p:nvPr>
                <p:custDataLst>
                  <p:tags r:id="rId70"/>
                </p:custDataLst>
              </p:nvPr>
            </p:nvSpPr>
            <p:spPr bwMode="auto">
              <a:xfrm>
                <a:off x="8250373" y="3087607"/>
                <a:ext cx="556151" cy="459599"/>
              </a:xfrm>
              <a:custGeom>
                <a:avLst/>
                <a:gdLst>
                  <a:gd name="T0" fmla="*/ 340 w 41"/>
                  <a:gd name="T1" fmla="*/ 0 h 31"/>
                  <a:gd name="T2" fmla="*/ 0 w 41"/>
                  <a:gd name="T3" fmla="*/ 313 h 31"/>
                  <a:gd name="T4" fmla="*/ 0 60000 65536"/>
                  <a:gd name="T5" fmla="*/ 0 60000 65536"/>
                </a:gdLst>
                <a:ahLst/>
                <a:cxnLst>
                  <a:cxn ang="T4">
                    <a:pos x="T0" y="T1"/>
                  </a:cxn>
                  <a:cxn ang="T5">
                    <a:pos x="T2" y="T3"/>
                  </a:cxn>
                </a:cxnLst>
                <a:rect l="0" t="0" r="r" b="b"/>
                <a:pathLst>
                  <a:path w="41" h="31">
                    <a:moveTo>
                      <a:pt x="41" y="0"/>
                    </a:moveTo>
                    <a:cubicBezTo>
                      <a:pt x="36" y="19"/>
                      <a:pt x="17" y="26"/>
                      <a:pt x="0" y="31"/>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9" name="Freeform 87"/>
              <p:cNvSpPr/>
              <p:nvPr>
                <p:custDataLst>
                  <p:tags r:id="rId71"/>
                </p:custDataLst>
              </p:nvPr>
            </p:nvSpPr>
            <p:spPr bwMode="auto">
              <a:xfrm>
                <a:off x="8250237" y="3314611"/>
                <a:ext cx="609756" cy="116614"/>
              </a:xfrm>
              <a:custGeom>
                <a:avLst/>
                <a:gdLst>
                  <a:gd name="T0" fmla="*/ 0 w 45"/>
                  <a:gd name="T1" fmla="*/ 28 h 8"/>
                  <a:gd name="T2" fmla="*/ 372 w 45"/>
                  <a:gd name="T3" fmla="*/ 0 h 8"/>
                  <a:gd name="T4" fmla="*/ 0 60000 65536"/>
                  <a:gd name="T5" fmla="*/ 0 60000 65536"/>
                </a:gdLst>
                <a:ahLst/>
                <a:cxnLst>
                  <a:cxn ang="T4">
                    <a:pos x="T0" y="T1"/>
                  </a:cxn>
                  <a:cxn ang="T5">
                    <a:pos x="T2" y="T3"/>
                  </a:cxn>
                </a:cxnLst>
                <a:rect l="0" t="0" r="r" b="b"/>
                <a:pathLst>
                  <a:path w="45" h="8">
                    <a:moveTo>
                      <a:pt x="0" y="3"/>
                    </a:moveTo>
                    <a:cubicBezTo>
                      <a:pt x="14" y="7"/>
                      <a:pt x="32" y="8"/>
                      <a:pt x="45" y="0"/>
                    </a:cubicBezTo>
                  </a:path>
                </a:pathLst>
              </a:custGeom>
              <a:noFill/>
              <a:ln w="381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80" name="组合 79"/>
            <p:cNvGrpSpPr/>
            <p:nvPr>
              <p:custDataLst>
                <p:tags r:id="rId62"/>
              </p:custDataLst>
            </p:nvPr>
          </p:nvGrpSpPr>
          <p:grpSpPr>
            <a:xfrm>
              <a:off x="8562475" y="2152016"/>
              <a:ext cx="367502" cy="510225"/>
              <a:chOff x="7486503" y="2010635"/>
              <a:chExt cx="489145" cy="617372"/>
            </a:xfrm>
          </p:grpSpPr>
          <p:sp>
            <p:nvSpPr>
              <p:cNvPr id="86" name="Freeform 82"/>
              <p:cNvSpPr/>
              <p:nvPr>
                <p:custDataLst>
                  <p:tags r:id="rId68"/>
                </p:custDataLst>
              </p:nvPr>
            </p:nvSpPr>
            <p:spPr bwMode="auto">
              <a:xfrm>
                <a:off x="7627216" y="2010635"/>
                <a:ext cx="134012" cy="617372"/>
              </a:xfrm>
              <a:custGeom>
                <a:avLst/>
                <a:gdLst>
                  <a:gd name="T0" fmla="*/ 32 w 10"/>
                  <a:gd name="T1" fmla="*/ 0 h 42"/>
                  <a:gd name="T2" fmla="*/ 80 w 10"/>
                  <a:gd name="T3" fmla="*/ 414 h 42"/>
                  <a:gd name="T4" fmla="*/ 0 60000 65536"/>
                  <a:gd name="T5" fmla="*/ 0 60000 65536"/>
                </a:gdLst>
                <a:ahLst/>
                <a:cxnLst>
                  <a:cxn ang="T4">
                    <a:pos x="T0" y="T1"/>
                  </a:cxn>
                  <a:cxn ang="T5">
                    <a:pos x="T2" y="T3"/>
                  </a:cxn>
                </a:cxnLst>
                <a:rect l="0" t="0" r="r" b="b"/>
                <a:pathLst>
                  <a:path w="10" h="42">
                    <a:moveTo>
                      <a:pt x="4" y="0"/>
                    </a:moveTo>
                    <a:cubicBezTo>
                      <a:pt x="0" y="13"/>
                      <a:pt x="0" y="31"/>
                      <a:pt x="10" y="42"/>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7" name="Freeform 83"/>
              <p:cNvSpPr/>
              <p:nvPr>
                <p:custDataLst>
                  <p:tags r:id="rId69"/>
                </p:custDataLst>
              </p:nvPr>
            </p:nvSpPr>
            <p:spPr bwMode="auto">
              <a:xfrm>
                <a:off x="7486503" y="2086091"/>
                <a:ext cx="489145" cy="487038"/>
              </a:xfrm>
              <a:custGeom>
                <a:avLst/>
                <a:gdLst>
                  <a:gd name="T0" fmla="*/ 0 w 36"/>
                  <a:gd name="T1" fmla="*/ 0 h 33"/>
                  <a:gd name="T2" fmla="*/ 300 w 36"/>
                  <a:gd name="T3" fmla="*/ 329 h 33"/>
                  <a:gd name="T4" fmla="*/ 0 60000 65536"/>
                  <a:gd name="T5" fmla="*/ 0 60000 65536"/>
                </a:gdLst>
                <a:ahLst/>
                <a:cxnLst>
                  <a:cxn ang="T4">
                    <a:pos x="T0" y="T1"/>
                  </a:cxn>
                  <a:cxn ang="T5">
                    <a:pos x="T2" y="T3"/>
                  </a:cxn>
                </a:cxnLst>
                <a:rect l="0" t="0" r="r" b="b"/>
                <a:pathLst>
                  <a:path w="36" h="33">
                    <a:moveTo>
                      <a:pt x="0" y="0"/>
                    </a:moveTo>
                    <a:cubicBezTo>
                      <a:pt x="14" y="10"/>
                      <a:pt x="16" y="30"/>
                      <a:pt x="36" y="33"/>
                    </a:cubicBezTo>
                  </a:path>
                </a:pathLst>
              </a:custGeom>
              <a:noFill/>
              <a:ln w="381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81" name="空心弧 80"/>
            <p:cNvSpPr/>
            <p:nvPr>
              <p:custDataLst>
                <p:tags r:id="rId63"/>
              </p:custDataLst>
            </p:nvPr>
          </p:nvSpPr>
          <p:spPr>
            <a:xfrm>
              <a:off x="7764477" y="1792506"/>
              <a:ext cx="1403577" cy="1213807"/>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空心弧 81"/>
            <p:cNvSpPr/>
            <p:nvPr>
              <p:custDataLst>
                <p:tags r:id="rId64"/>
              </p:custDataLst>
            </p:nvPr>
          </p:nvSpPr>
          <p:spPr>
            <a:xfrm rot="18503612">
              <a:off x="7513385" y="2007518"/>
              <a:ext cx="1543936" cy="1103461"/>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空心弧 82"/>
            <p:cNvSpPr/>
            <p:nvPr>
              <p:custDataLst>
                <p:tags r:id="rId65"/>
              </p:custDataLst>
            </p:nvPr>
          </p:nvSpPr>
          <p:spPr>
            <a:xfrm rot="13022637">
              <a:off x="7805111" y="3043234"/>
              <a:ext cx="1403577" cy="1213807"/>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4" name="空心弧 83"/>
            <p:cNvSpPr/>
            <p:nvPr>
              <p:custDataLst>
                <p:tags r:id="rId66"/>
              </p:custDataLst>
            </p:nvPr>
          </p:nvSpPr>
          <p:spPr>
            <a:xfrm rot="6883367">
              <a:off x="8003551" y="2447147"/>
              <a:ext cx="1543936" cy="1103461"/>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5" name="空心弧 84"/>
            <p:cNvSpPr/>
            <p:nvPr>
              <p:custDataLst>
                <p:tags r:id="rId67"/>
              </p:custDataLst>
            </p:nvPr>
          </p:nvSpPr>
          <p:spPr>
            <a:xfrm rot="10065082">
              <a:off x="8108795" y="2942207"/>
              <a:ext cx="1403577" cy="1123292"/>
            </a:xfrm>
            <a:prstGeom prst="blockArc">
              <a:avLst>
                <a:gd name="adj1" fmla="val 13998587"/>
                <a:gd name="adj2" fmla="val 17516460"/>
                <a:gd name="adj3" fmla="val 9267"/>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0" name="TextBox 13"/>
          <p:cNvSpPr txBox="1">
            <a:spLocks noChangeArrowheads="1"/>
          </p:cNvSpPr>
          <p:nvPr>
            <p:custDataLst>
              <p:tags r:id="rId5"/>
            </p:custDataLst>
          </p:nvPr>
        </p:nvSpPr>
        <p:spPr bwMode="auto">
          <a:xfrm>
            <a:off x="1255295" y="4587974"/>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初级精母细胞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98" name="文本框 152620"/>
          <p:cNvSpPr txBox="1"/>
          <p:nvPr>
            <p:custDataLst>
              <p:tags r:id="rId6"/>
            </p:custDataLst>
          </p:nvPr>
        </p:nvSpPr>
        <p:spPr>
          <a:xfrm>
            <a:off x="4578979" y="3990888"/>
            <a:ext cx="4032448" cy="954107"/>
          </a:xfrm>
          <a:prstGeom prst="rect">
            <a:avLst/>
          </a:prstGeom>
          <a:noFill/>
          <a:ln w="9525">
            <a:noFill/>
          </a:ln>
        </p:spPr>
        <p:txBody>
          <a:bodyPr wrap="square">
            <a:spAutoFit/>
          </a:bodyPr>
          <a:lstStyle/>
          <a:p>
            <a:pPr algn="ctr">
              <a:spcBef>
                <a:spcPct val="50000"/>
              </a:spcBef>
            </a:pPr>
            <a:r>
              <a:rPr lang="zh-CN" altLang="en-US" sz="2800" b="1">
                <a:solidFill>
                  <a:srgbClr val="FF3300"/>
                </a:solidFill>
                <a:latin typeface="楷体" panose="02010609060101010101" pitchFamily="49" charset="-122"/>
                <a:ea typeface="楷体" panose="02010609060101010101" pitchFamily="49" charset="-122"/>
              </a:rPr>
              <a:t>同源染色体排列在细胞中央的赤道板</a:t>
            </a:r>
            <a:r>
              <a:rPr lang="zh-CN" altLang="en-US" sz="2800" b="1" smtClean="0">
                <a:solidFill>
                  <a:srgbClr val="FF3300"/>
                </a:solidFill>
                <a:latin typeface="楷体" panose="02010609060101010101" pitchFamily="49" charset="-122"/>
                <a:ea typeface="楷体" panose="02010609060101010101" pitchFamily="49" charset="-122"/>
              </a:rPr>
              <a:t>两侧</a:t>
            </a:r>
            <a:endParaRPr lang="zh-CN" altLang="en-US" sz="2800" b="1">
              <a:solidFill>
                <a:srgbClr val="FF3300"/>
              </a:solidFill>
              <a:latin typeface="楷体" panose="02010609060101010101" pitchFamily="49" charset="-122"/>
              <a:ea typeface="楷体" panose="02010609060101010101" pitchFamily="49" charset="-122"/>
            </a:endParaRPr>
          </a:p>
        </p:txBody>
      </p:sp>
      <p:grpSp>
        <p:nvGrpSpPr>
          <p:cNvPr id="99" name="组合 98"/>
          <p:cNvGrpSpPr/>
          <p:nvPr>
            <p:custDataLst>
              <p:tags r:id="rId7"/>
            </p:custDataLst>
          </p:nvPr>
        </p:nvGrpSpPr>
        <p:grpSpPr>
          <a:xfrm>
            <a:off x="5426737" y="744750"/>
            <a:ext cx="2931287" cy="3319235"/>
            <a:chOff x="1635335" y="678416"/>
            <a:chExt cx="3901544" cy="4417903"/>
          </a:xfrm>
        </p:grpSpPr>
        <p:sp>
          <p:nvSpPr>
            <p:cNvPr id="112" name="椭圆 111"/>
            <p:cNvSpPr/>
            <p:nvPr>
              <p:custDataLst>
                <p:tags r:id="rId10"/>
              </p:custDataLst>
            </p:nvPr>
          </p:nvSpPr>
          <p:spPr>
            <a:xfrm>
              <a:off x="1831152" y="1092085"/>
              <a:ext cx="3705727" cy="3705727"/>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custDataLst>
                <p:tags r:id="rId11"/>
              </p:custDataLst>
            </p:nvPr>
          </p:nvSpPr>
          <p:spPr>
            <a:xfrm>
              <a:off x="2553048" y="1529390"/>
              <a:ext cx="2261936" cy="2839454"/>
            </a:xfrm>
            <a:prstGeom prst="ellipse">
              <a:avLst/>
            </a:prstGeom>
            <a:noFill/>
            <a:ln w="57150">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custDataLst>
                <p:tags r:id="rId12"/>
              </p:custDataLst>
            </p:nvPr>
          </p:nvSpPr>
          <p:spPr>
            <a:xfrm>
              <a:off x="2825764" y="1529390"/>
              <a:ext cx="1664370" cy="2839454"/>
            </a:xfrm>
            <a:prstGeom prst="ellipse">
              <a:avLst/>
            </a:prstGeom>
            <a:noFill/>
            <a:ln w="57150">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p:nvPr>
              <p:custDataLst>
                <p:tags r:id="rId13"/>
              </p:custDataLst>
            </p:nvPr>
          </p:nvSpPr>
          <p:spPr>
            <a:xfrm>
              <a:off x="3051355" y="1529390"/>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custDataLst>
                <p:tags r:id="rId14"/>
              </p:custDataLst>
            </p:nvPr>
          </p:nvSpPr>
          <p:spPr>
            <a:xfrm>
              <a:off x="3274942" y="1529389"/>
              <a:ext cx="800602"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7" name="组合 116"/>
            <p:cNvGrpSpPr/>
            <p:nvPr>
              <p:custDataLst>
                <p:tags r:id="rId15"/>
              </p:custDataLst>
            </p:nvPr>
          </p:nvGrpSpPr>
          <p:grpSpPr>
            <a:xfrm>
              <a:off x="1635335" y="2554323"/>
              <a:ext cx="2211803" cy="1599292"/>
              <a:chOff x="2322095" y="4993105"/>
              <a:chExt cx="2211803" cy="1599292"/>
            </a:xfrm>
          </p:grpSpPr>
          <p:sp>
            <p:nvSpPr>
              <p:cNvPr id="150" name="弧形 149"/>
              <p:cNvSpPr/>
              <p:nvPr>
                <p:custDataLst>
                  <p:tags r:id="rId48"/>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1" name="弧形 150"/>
              <p:cNvSpPr/>
              <p:nvPr>
                <p:custDataLst>
                  <p:tags r:id="rId49"/>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2" name="组合 151"/>
              <p:cNvGrpSpPr/>
              <p:nvPr>
                <p:custDataLst>
                  <p:tags r:id="rId50"/>
                </p:custDataLst>
              </p:nvPr>
            </p:nvGrpSpPr>
            <p:grpSpPr>
              <a:xfrm>
                <a:off x="3864148" y="5123298"/>
                <a:ext cx="216552" cy="179122"/>
                <a:chOff x="3864148" y="5123298"/>
                <a:chExt cx="216552" cy="179122"/>
              </a:xfrm>
            </p:grpSpPr>
            <p:sp>
              <p:nvSpPr>
                <p:cNvPr id="153" name="椭圆 152"/>
                <p:cNvSpPr/>
                <p:nvPr>
                  <p:custDataLst>
                    <p:tags r:id="rId51"/>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custDataLst>
                    <p:tags r:id="rId52"/>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18" name="组合 117"/>
            <p:cNvGrpSpPr/>
            <p:nvPr>
              <p:custDataLst>
                <p:tags r:id="rId16"/>
              </p:custDataLst>
            </p:nvPr>
          </p:nvGrpSpPr>
          <p:grpSpPr>
            <a:xfrm rot="20447720" flipH="1" flipV="1">
              <a:off x="2459290" y="1683376"/>
              <a:ext cx="2214812" cy="1562040"/>
              <a:chOff x="2322095" y="4993105"/>
              <a:chExt cx="2214812" cy="1562040"/>
            </a:xfrm>
          </p:grpSpPr>
          <p:sp>
            <p:nvSpPr>
              <p:cNvPr id="145" name="弧形 144"/>
              <p:cNvSpPr/>
              <p:nvPr>
                <p:custDataLst>
                  <p:tags r:id="rId43"/>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6" name="弧形 145"/>
              <p:cNvSpPr/>
              <p:nvPr>
                <p:custDataLst>
                  <p:tags r:id="rId44"/>
                </p:custDataLst>
              </p:nvPr>
            </p:nvSpPr>
            <p:spPr>
              <a:xfrm rot="19822920">
                <a:off x="2635918" y="5255734"/>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47" name="组合 146"/>
              <p:cNvGrpSpPr/>
              <p:nvPr>
                <p:custDataLst>
                  <p:tags r:id="rId45"/>
                </p:custDataLst>
              </p:nvPr>
            </p:nvGrpSpPr>
            <p:grpSpPr>
              <a:xfrm>
                <a:off x="3864148" y="5123298"/>
                <a:ext cx="216552" cy="179122"/>
                <a:chOff x="3864148" y="5123298"/>
                <a:chExt cx="216552" cy="179122"/>
              </a:xfrm>
            </p:grpSpPr>
            <p:sp>
              <p:nvSpPr>
                <p:cNvPr id="148" name="椭圆 147"/>
                <p:cNvSpPr/>
                <p:nvPr>
                  <p:custDataLst>
                    <p:tags r:id="rId46"/>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custDataLst>
                    <p:tags r:id="rId47"/>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19" name="组合 118"/>
            <p:cNvGrpSpPr/>
            <p:nvPr>
              <p:custDataLst>
                <p:tags r:id="rId17"/>
              </p:custDataLst>
            </p:nvPr>
          </p:nvGrpSpPr>
          <p:grpSpPr>
            <a:xfrm rot="2239328" flipV="1">
              <a:off x="3561865" y="2129208"/>
              <a:ext cx="1541051" cy="1021045"/>
              <a:chOff x="2480407" y="5079349"/>
              <a:chExt cx="2081152" cy="1021045"/>
            </a:xfrm>
          </p:grpSpPr>
          <p:sp>
            <p:nvSpPr>
              <p:cNvPr id="140" name="弧形 139"/>
              <p:cNvSpPr/>
              <p:nvPr>
                <p:custDataLst>
                  <p:tags r:id="rId38"/>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1" name="弧形 140"/>
              <p:cNvSpPr/>
              <p:nvPr>
                <p:custDataLst>
                  <p:tags r:id="rId39"/>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42" name="组合 141"/>
              <p:cNvGrpSpPr/>
              <p:nvPr>
                <p:custDataLst>
                  <p:tags r:id="rId40"/>
                </p:custDataLst>
              </p:nvPr>
            </p:nvGrpSpPr>
            <p:grpSpPr>
              <a:xfrm>
                <a:off x="3939553" y="5154658"/>
                <a:ext cx="233480" cy="157391"/>
                <a:chOff x="3939553" y="5154658"/>
                <a:chExt cx="233480" cy="157391"/>
              </a:xfrm>
            </p:grpSpPr>
            <p:sp>
              <p:nvSpPr>
                <p:cNvPr id="143" name="椭圆 142"/>
                <p:cNvSpPr/>
                <p:nvPr>
                  <p:custDataLst>
                    <p:tags r:id="rId41"/>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custDataLst>
                    <p:tags r:id="rId42"/>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20" name="组合 119"/>
            <p:cNvGrpSpPr/>
            <p:nvPr>
              <p:custDataLst>
                <p:tags r:id="rId18"/>
              </p:custDataLst>
            </p:nvPr>
          </p:nvGrpSpPr>
          <p:grpSpPr>
            <a:xfrm rot="19360672">
              <a:off x="3516417" y="2779613"/>
              <a:ext cx="1541051" cy="1021045"/>
              <a:chOff x="2480407" y="5079349"/>
              <a:chExt cx="2081152" cy="1021045"/>
            </a:xfrm>
          </p:grpSpPr>
          <p:sp>
            <p:nvSpPr>
              <p:cNvPr id="135" name="弧形 134"/>
              <p:cNvSpPr/>
              <p:nvPr>
                <p:custDataLst>
                  <p:tags r:id="rId33"/>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6" name="弧形 135"/>
              <p:cNvSpPr/>
              <p:nvPr>
                <p:custDataLst>
                  <p:tags r:id="rId34"/>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7" name="组合 136"/>
              <p:cNvGrpSpPr/>
              <p:nvPr>
                <p:custDataLst>
                  <p:tags r:id="rId35"/>
                </p:custDataLst>
              </p:nvPr>
            </p:nvGrpSpPr>
            <p:grpSpPr>
              <a:xfrm>
                <a:off x="3939553" y="5154658"/>
                <a:ext cx="233480" cy="157391"/>
                <a:chOff x="3939553" y="5154658"/>
                <a:chExt cx="233480" cy="157391"/>
              </a:xfrm>
            </p:grpSpPr>
            <p:sp>
              <p:nvSpPr>
                <p:cNvPr id="138" name="椭圆 137"/>
                <p:cNvSpPr/>
                <p:nvPr>
                  <p:custDataLst>
                    <p:tags r:id="rId36"/>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p:nvPr>
                  <p:custDataLst>
                    <p:tags r:id="rId37"/>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1" name="弧形 120"/>
            <p:cNvSpPr/>
            <p:nvPr>
              <p:custDataLst>
                <p:tags r:id="rId19"/>
              </p:custDataLst>
            </p:nvPr>
          </p:nvSpPr>
          <p:spPr>
            <a:xfrm>
              <a:off x="2868084" y="134398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2" name="弧形 121"/>
            <p:cNvSpPr/>
            <p:nvPr>
              <p:custDataLst>
                <p:tags r:id="rId20"/>
              </p:custDataLst>
            </p:nvPr>
          </p:nvSpPr>
          <p:spPr>
            <a:xfrm flipV="1">
              <a:off x="3218001" y="678416"/>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3" name="弧形 122"/>
            <p:cNvSpPr/>
            <p:nvPr>
              <p:custDataLst>
                <p:tags r:id="rId21"/>
              </p:custDataLst>
            </p:nvPr>
          </p:nvSpPr>
          <p:spPr>
            <a:xfrm rot="1640464">
              <a:off x="2859913" y="1186026"/>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4" name="弧形 123"/>
            <p:cNvSpPr/>
            <p:nvPr>
              <p:custDataLst>
                <p:tags r:id="rId22"/>
              </p:custDataLst>
            </p:nvPr>
          </p:nvSpPr>
          <p:spPr>
            <a:xfrm rot="20364790" flipH="1">
              <a:off x="3657404" y="1217424"/>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5" name="弧形 124"/>
            <p:cNvSpPr/>
            <p:nvPr>
              <p:custDataLst>
                <p:tags r:id="rId23"/>
              </p:custDataLst>
            </p:nvPr>
          </p:nvSpPr>
          <p:spPr>
            <a:xfrm flipH="1" flipV="1">
              <a:off x="3642309" y="3812496"/>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6" name="弧形 125"/>
            <p:cNvSpPr/>
            <p:nvPr>
              <p:custDataLst>
                <p:tags r:id="rId24"/>
              </p:custDataLst>
            </p:nvPr>
          </p:nvSpPr>
          <p:spPr>
            <a:xfrm rot="19959536" flipH="1">
              <a:off x="3492107" y="4261432"/>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7" name="弧形 126"/>
            <p:cNvSpPr/>
            <p:nvPr>
              <p:custDataLst>
                <p:tags r:id="rId25"/>
              </p:custDataLst>
            </p:nvPr>
          </p:nvSpPr>
          <p:spPr>
            <a:xfrm rot="3144272">
              <a:off x="2844263" y="414300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8" name="弧形 127"/>
            <p:cNvSpPr/>
            <p:nvPr>
              <p:custDataLst>
                <p:tags r:id="rId26"/>
              </p:custDataLst>
            </p:nvPr>
          </p:nvSpPr>
          <p:spPr>
            <a:xfrm rot="18989204" flipH="1" flipV="1">
              <a:off x="3527497" y="3721318"/>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9" name="组合 128"/>
            <p:cNvGrpSpPr/>
            <p:nvPr>
              <p:custDataLst>
                <p:tags r:id="rId27"/>
              </p:custDataLst>
            </p:nvPr>
          </p:nvGrpSpPr>
          <p:grpSpPr>
            <a:xfrm rot="5400000" flipH="1">
              <a:off x="3479347" y="1401622"/>
              <a:ext cx="291271" cy="235429"/>
              <a:chOff x="3330025" y="445274"/>
              <a:chExt cx="291271" cy="235429"/>
            </a:xfrm>
          </p:grpSpPr>
          <p:sp>
            <p:nvSpPr>
              <p:cNvPr id="133" name="椭圆 132"/>
              <p:cNvSpPr/>
              <p:nvPr>
                <p:custDataLst>
                  <p:tags r:id="rId3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custDataLst>
                  <p:tags r:id="rId3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custDataLst>
                <p:tags r:id="rId28"/>
              </p:custDataLst>
            </p:nvPr>
          </p:nvGrpSpPr>
          <p:grpSpPr>
            <a:xfrm rot="5400000" flipH="1">
              <a:off x="3455721" y="4249497"/>
              <a:ext cx="291271" cy="235429"/>
              <a:chOff x="3330025" y="445274"/>
              <a:chExt cx="291271" cy="235429"/>
            </a:xfrm>
          </p:grpSpPr>
          <p:sp>
            <p:nvSpPr>
              <p:cNvPr id="131" name="椭圆 130"/>
              <p:cNvSpPr/>
              <p:nvPr>
                <p:custDataLst>
                  <p:tags r:id="rId29"/>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custDataLst>
                  <p:tags r:id="rId30"/>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55" name="TextBox 13"/>
          <p:cNvSpPr txBox="1">
            <a:spLocks noChangeArrowheads="1"/>
          </p:cNvSpPr>
          <p:nvPr>
            <p:custDataLst>
              <p:tags r:id="rId8"/>
            </p:custDataLst>
          </p:nvPr>
        </p:nvSpPr>
        <p:spPr bwMode="auto">
          <a:xfrm>
            <a:off x="5796642" y="383559"/>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a:solidFill>
                  <a:schemeClr val="bg2">
                    <a:lumMod val="25000"/>
                  </a:schemeClr>
                </a:solidFill>
                <a:latin typeface="微软雅黑" panose="020B0503020204020204" pitchFamily="34" charset="-122"/>
                <a:ea typeface="微软雅黑" panose="020B0503020204020204" pitchFamily="34" charset="-122"/>
              </a:rPr>
              <a:t>初</a:t>
            </a:r>
            <a:r>
              <a:rPr lang="zh-CN" altLang="en-US" sz="2800" b="1" smtClean="0">
                <a:solidFill>
                  <a:schemeClr val="bg2">
                    <a:lumMod val="25000"/>
                  </a:schemeClr>
                </a:solidFill>
                <a:latin typeface="微软雅黑" panose="020B0503020204020204" pitchFamily="34" charset="-122"/>
                <a:ea typeface="微软雅黑" panose="020B0503020204020204" pitchFamily="34" charset="-122"/>
              </a:rPr>
              <a:t>级精母细胞</a:t>
            </a:r>
            <a:endParaRPr lang="zh-CN" altLang="en-US" sz="28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6" name="右箭头 155"/>
          <p:cNvSpPr/>
          <p:nvPr>
            <p:custDataLst>
              <p:tags r:id="rId9"/>
            </p:custDataLst>
          </p:nvPr>
        </p:nvSpPr>
        <p:spPr bwMode="auto">
          <a:xfrm>
            <a:off x="3703195" y="2844429"/>
            <a:ext cx="1870662" cy="18681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500"/>
                                        <p:tgtEl>
                                          <p:spTgt spid="7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0"/>
                                        </p:tgtEl>
                                        <p:attrNameLst>
                                          <p:attrName>style.visibility</p:attrName>
                                        </p:attrNameLst>
                                      </p:cBhvr>
                                      <p:to>
                                        <p:strVal val="visible"/>
                                      </p:to>
                                    </p:set>
                                    <p:animEffect transition="in" filter="fade">
                                      <p:cBhvr>
                                        <p:cTn id="13" dur="500"/>
                                        <p:tgtEl>
                                          <p:spTgt spid="110"/>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98"/>
                                        </p:tgtEl>
                                        <p:attrNameLst>
                                          <p:attrName>style.visibility</p:attrName>
                                        </p:attrNameLst>
                                      </p:cBhvr>
                                      <p:to>
                                        <p:strVal val="visible"/>
                                      </p:to>
                                    </p:set>
                                    <p:animEffect transition="in" filter="randombar(horizontal)">
                                      <p:cBhvr>
                                        <p:cTn id="18" dur="500"/>
                                        <p:tgtEl>
                                          <p:spTgt spid="9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6"/>
                                        </p:tgtEl>
                                        <p:attrNameLst>
                                          <p:attrName>style.visibility</p:attrName>
                                        </p:attrNameLst>
                                      </p:cBhvr>
                                      <p:to>
                                        <p:strVal val="visible"/>
                                      </p:to>
                                    </p:set>
                                    <p:animEffect transition="in" filter="wipe(left)">
                                      <p:cBhvr>
                                        <p:cTn id="23" dur="500"/>
                                        <p:tgtEl>
                                          <p:spTgt spid="156"/>
                                        </p:tgtEl>
                                      </p:cBhvr>
                                    </p:animEffect>
                                  </p:childTnLst>
                                </p:cTn>
                              </p:par>
                              <p:par>
                                <p:cTn id="24" presetID="22" presetClass="entr" presetSubtype="8" fill="hold" nodeType="withEffect">
                                  <p:stCondLst>
                                    <p:cond delay="0"/>
                                  </p:stCondLst>
                                  <p:childTnLst>
                                    <p:set>
                                      <p:cBhvr>
                                        <p:cTn id="25" dur="1" fill="hold">
                                          <p:stCondLst>
                                            <p:cond delay="0"/>
                                          </p:stCondLst>
                                        </p:cTn>
                                        <p:tgtEl>
                                          <p:spTgt spid="99"/>
                                        </p:tgtEl>
                                        <p:attrNameLst>
                                          <p:attrName>style.visibility</p:attrName>
                                        </p:attrNameLst>
                                      </p:cBhvr>
                                      <p:to>
                                        <p:strVal val="visible"/>
                                      </p:to>
                                    </p:set>
                                    <p:animEffect transition="in" filter="wipe(left)">
                                      <p:cBhvr>
                                        <p:cTn id="26" dur="500"/>
                                        <p:tgtEl>
                                          <p:spTgt spid="99"/>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55"/>
                                        </p:tgtEl>
                                        <p:attrNameLst>
                                          <p:attrName>style.visibility</p:attrName>
                                        </p:attrNameLst>
                                      </p:cBhvr>
                                      <p:to>
                                        <p:strVal val="visible"/>
                                      </p:to>
                                    </p:set>
                                    <p:animEffect transition="in" filter="barn(inVertical)">
                                      <p:cBhvr>
                                        <p:cTn id="29"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98" grpId="0"/>
      <p:bldP spid="155" grpId="0"/>
      <p:bldP spid="15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99">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4.</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Ⅰ</a:t>
            </a:r>
            <a:r>
              <a:rPr lang="zh-CN" altLang="en-US" sz="2800" b="1" smtClean="0">
                <a:solidFill>
                  <a:srgbClr val="003300"/>
                </a:solidFill>
                <a:latin typeface="微软雅黑" panose="020B0503020204020204" pitchFamily="34" charset="-122"/>
                <a:ea typeface="微软雅黑" panose="020B0503020204020204" pitchFamily="34" charset="-122"/>
              </a:rPr>
              <a:t>后期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107345" y="4257292"/>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初级精母细胞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99" name="组合 98"/>
          <p:cNvGrpSpPr/>
          <p:nvPr>
            <p:custDataLst>
              <p:tags r:id="rId5"/>
            </p:custDataLst>
          </p:nvPr>
        </p:nvGrpSpPr>
        <p:grpSpPr>
          <a:xfrm>
            <a:off x="79800" y="1109409"/>
            <a:ext cx="2931287" cy="3319235"/>
            <a:chOff x="1635335" y="678416"/>
            <a:chExt cx="3901544" cy="4417903"/>
          </a:xfrm>
        </p:grpSpPr>
        <p:sp>
          <p:nvSpPr>
            <p:cNvPr id="112" name="椭圆 111"/>
            <p:cNvSpPr/>
            <p:nvPr>
              <p:custDataLst>
                <p:tags r:id="rId55"/>
              </p:custDataLst>
            </p:nvPr>
          </p:nvSpPr>
          <p:spPr>
            <a:xfrm>
              <a:off x="1831152" y="1092085"/>
              <a:ext cx="3705727" cy="3705727"/>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custDataLst>
                <p:tags r:id="rId56"/>
              </p:custDataLst>
            </p:nvPr>
          </p:nvSpPr>
          <p:spPr>
            <a:xfrm>
              <a:off x="2553048" y="1529390"/>
              <a:ext cx="2261936" cy="2839454"/>
            </a:xfrm>
            <a:prstGeom prst="ellipse">
              <a:avLst/>
            </a:prstGeom>
            <a:noFill/>
            <a:ln w="57150">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custDataLst>
                <p:tags r:id="rId57"/>
              </p:custDataLst>
            </p:nvPr>
          </p:nvSpPr>
          <p:spPr>
            <a:xfrm>
              <a:off x="2825764" y="1529390"/>
              <a:ext cx="1664370" cy="2839454"/>
            </a:xfrm>
            <a:prstGeom prst="ellipse">
              <a:avLst/>
            </a:prstGeom>
            <a:noFill/>
            <a:ln w="57150">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p:nvPr>
              <p:custDataLst>
                <p:tags r:id="rId58"/>
              </p:custDataLst>
            </p:nvPr>
          </p:nvSpPr>
          <p:spPr>
            <a:xfrm>
              <a:off x="3051355" y="1529390"/>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custDataLst>
                <p:tags r:id="rId59"/>
              </p:custDataLst>
            </p:nvPr>
          </p:nvSpPr>
          <p:spPr>
            <a:xfrm>
              <a:off x="3274942" y="1529389"/>
              <a:ext cx="800602"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7" name="组合 116"/>
            <p:cNvGrpSpPr/>
            <p:nvPr>
              <p:custDataLst>
                <p:tags r:id="rId60"/>
              </p:custDataLst>
            </p:nvPr>
          </p:nvGrpSpPr>
          <p:grpSpPr>
            <a:xfrm>
              <a:off x="1635335" y="2554323"/>
              <a:ext cx="2211803" cy="1599292"/>
              <a:chOff x="2322095" y="4993105"/>
              <a:chExt cx="2211803" cy="1599292"/>
            </a:xfrm>
          </p:grpSpPr>
          <p:sp>
            <p:nvSpPr>
              <p:cNvPr id="150" name="弧形 149"/>
              <p:cNvSpPr/>
              <p:nvPr>
                <p:custDataLst>
                  <p:tags r:id="rId93"/>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1" name="弧形 150"/>
              <p:cNvSpPr/>
              <p:nvPr>
                <p:custDataLst>
                  <p:tags r:id="rId94"/>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2" name="组合 151"/>
              <p:cNvGrpSpPr/>
              <p:nvPr>
                <p:custDataLst>
                  <p:tags r:id="rId95"/>
                </p:custDataLst>
              </p:nvPr>
            </p:nvGrpSpPr>
            <p:grpSpPr>
              <a:xfrm>
                <a:off x="3864148" y="5123298"/>
                <a:ext cx="216552" cy="179122"/>
                <a:chOff x="3864148" y="5123298"/>
                <a:chExt cx="216552" cy="179122"/>
              </a:xfrm>
            </p:grpSpPr>
            <p:sp>
              <p:nvSpPr>
                <p:cNvPr id="153" name="椭圆 152"/>
                <p:cNvSpPr/>
                <p:nvPr>
                  <p:custDataLst>
                    <p:tags r:id="rId96"/>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custDataLst>
                    <p:tags r:id="rId97"/>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18" name="组合 117"/>
            <p:cNvGrpSpPr/>
            <p:nvPr>
              <p:custDataLst>
                <p:tags r:id="rId61"/>
              </p:custDataLst>
            </p:nvPr>
          </p:nvGrpSpPr>
          <p:grpSpPr>
            <a:xfrm rot="20447720" flipH="1" flipV="1">
              <a:off x="2459290" y="1683376"/>
              <a:ext cx="2214812" cy="1562040"/>
              <a:chOff x="2322095" y="4993105"/>
              <a:chExt cx="2214812" cy="1562040"/>
            </a:xfrm>
          </p:grpSpPr>
          <p:sp>
            <p:nvSpPr>
              <p:cNvPr id="145" name="弧形 144"/>
              <p:cNvSpPr/>
              <p:nvPr>
                <p:custDataLst>
                  <p:tags r:id="rId88"/>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6" name="弧形 145"/>
              <p:cNvSpPr/>
              <p:nvPr>
                <p:custDataLst>
                  <p:tags r:id="rId89"/>
                </p:custDataLst>
              </p:nvPr>
            </p:nvSpPr>
            <p:spPr>
              <a:xfrm rot="19822920">
                <a:off x="2635918" y="5255734"/>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47" name="组合 146"/>
              <p:cNvGrpSpPr/>
              <p:nvPr>
                <p:custDataLst>
                  <p:tags r:id="rId90"/>
                </p:custDataLst>
              </p:nvPr>
            </p:nvGrpSpPr>
            <p:grpSpPr>
              <a:xfrm>
                <a:off x="3864148" y="5123298"/>
                <a:ext cx="216552" cy="179122"/>
                <a:chOff x="3864148" y="5123298"/>
                <a:chExt cx="216552" cy="179122"/>
              </a:xfrm>
            </p:grpSpPr>
            <p:sp>
              <p:nvSpPr>
                <p:cNvPr id="148" name="椭圆 147"/>
                <p:cNvSpPr/>
                <p:nvPr>
                  <p:custDataLst>
                    <p:tags r:id="rId91"/>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custDataLst>
                    <p:tags r:id="rId92"/>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19" name="组合 118"/>
            <p:cNvGrpSpPr/>
            <p:nvPr>
              <p:custDataLst>
                <p:tags r:id="rId62"/>
              </p:custDataLst>
            </p:nvPr>
          </p:nvGrpSpPr>
          <p:grpSpPr>
            <a:xfrm rot="2239328" flipV="1">
              <a:off x="3561865" y="2129208"/>
              <a:ext cx="1541051" cy="1021045"/>
              <a:chOff x="2480407" y="5079349"/>
              <a:chExt cx="2081152" cy="1021045"/>
            </a:xfrm>
          </p:grpSpPr>
          <p:sp>
            <p:nvSpPr>
              <p:cNvPr id="140" name="弧形 139"/>
              <p:cNvSpPr/>
              <p:nvPr>
                <p:custDataLst>
                  <p:tags r:id="rId83"/>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1" name="弧形 140"/>
              <p:cNvSpPr/>
              <p:nvPr>
                <p:custDataLst>
                  <p:tags r:id="rId84"/>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42" name="组合 141"/>
              <p:cNvGrpSpPr/>
              <p:nvPr>
                <p:custDataLst>
                  <p:tags r:id="rId85"/>
                </p:custDataLst>
              </p:nvPr>
            </p:nvGrpSpPr>
            <p:grpSpPr>
              <a:xfrm>
                <a:off x="3939553" y="5154658"/>
                <a:ext cx="233480" cy="157391"/>
                <a:chOff x="3939553" y="5154658"/>
                <a:chExt cx="233480" cy="157391"/>
              </a:xfrm>
            </p:grpSpPr>
            <p:sp>
              <p:nvSpPr>
                <p:cNvPr id="143" name="椭圆 142"/>
                <p:cNvSpPr/>
                <p:nvPr>
                  <p:custDataLst>
                    <p:tags r:id="rId86"/>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custDataLst>
                    <p:tags r:id="rId87"/>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20" name="组合 119"/>
            <p:cNvGrpSpPr/>
            <p:nvPr>
              <p:custDataLst>
                <p:tags r:id="rId63"/>
              </p:custDataLst>
            </p:nvPr>
          </p:nvGrpSpPr>
          <p:grpSpPr>
            <a:xfrm rot="19360672">
              <a:off x="3516417" y="2779613"/>
              <a:ext cx="1541051" cy="1021045"/>
              <a:chOff x="2480407" y="5079349"/>
              <a:chExt cx="2081152" cy="1021045"/>
            </a:xfrm>
          </p:grpSpPr>
          <p:sp>
            <p:nvSpPr>
              <p:cNvPr id="135" name="弧形 134"/>
              <p:cNvSpPr/>
              <p:nvPr>
                <p:custDataLst>
                  <p:tags r:id="rId78"/>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6" name="弧形 135"/>
              <p:cNvSpPr/>
              <p:nvPr>
                <p:custDataLst>
                  <p:tags r:id="rId79"/>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7" name="组合 136"/>
              <p:cNvGrpSpPr/>
              <p:nvPr>
                <p:custDataLst>
                  <p:tags r:id="rId80"/>
                </p:custDataLst>
              </p:nvPr>
            </p:nvGrpSpPr>
            <p:grpSpPr>
              <a:xfrm>
                <a:off x="3939553" y="5154658"/>
                <a:ext cx="233480" cy="157391"/>
                <a:chOff x="3939553" y="5154658"/>
                <a:chExt cx="233480" cy="157391"/>
              </a:xfrm>
            </p:grpSpPr>
            <p:sp>
              <p:nvSpPr>
                <p:cNvPr id="138" name="椭圆 137"/>
                <p:cNvSpPr/>
                <p:nvPr>
                  <p:custDataLst>
                    <p:tags r:id="rId81"/>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p:nvPr>
                  <p:custDataLst>
                    <p:tags r:id="rId82"/>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1" name="弧形 120"/>
            <p:cNvSpPr/>
            <p:nvPr>
              <p:custDataLst>
                <p:tags r:id="rId64"/>
              </p:custDataLst>
            </p:nvPr>
          </p:nvSpPr>
          <p:spPr>
            <a:xfrm>
              <a:off x="2868084" y="134398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2" name="弧形 121"/>
            <p:cNvSpPr/>
            <p:nvPr>
              <p:custDataLst>
                <p:tags r:id="rId65"/>
              </p:custDataLst>
            </p:nvPr>
          </p:nvSpPr>
          <p:spPr>
            <a:xfrm flipV="1">
              <a:off x="3218001" y="678416"/>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3" name="弧形 122"/>
            <p:cNvSpPr/>
            <p:nvPr>
              <p:custDataLst>
                <p:tags r:id="rId66"/>
              </p:custDataLst>
            </p:nvPr>
          </p:nvSpPr>
          <p:spPr>
            <a:xfrm rot="1640464">
              <a:off x="2859913" y="1186026"/>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4" name="弧形 123"/>
            <p:cNvSpPr/>
            <p:nvPr>
              <p:custDataLst>
                <p:tags r:id="rId67"/>
              </p:custDataLst>
            </p:nvPr>
          </p:nvSpPr>
          <p:spPr>
            <a:xfrm rot="20364790" flipH="1">
              <a:off x="3657404" y="1217424"/>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5" name="弧形 124"/>
            <p:cNvSpPr/>
            <p:nvPr>
              <p:custDataLst>
                <p:tags r:id="rId68"/>
              </p:custDataLst>
            </p:nvPr>
          </p:nvSpPr>
          <p:spPr>
            <a:xfrm flipH="1" flipV="1">
              <a:off x="3642309" y="3812496"/>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6" name="弧形 125"/>
            <p:cNvSpPr/>
            <p:nvPr>
              <p:custDataLst>
                <p:tags r:id="rId69"/>
              </p:custDataLst>
            </p:nvPr>
          </p:nvSpPr>
          <p:spPr>
            <a:xfrm rot="19959536" flipH="1">
              <a:off x="3492107" y="4261432"/>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7" name="弧形 126"/>
            <p:cNvSpPr/>
            <p:nvPr>
              <p:custDataLst>
                <p:tags r:id="rId70"/>
              </p:custDataLst>
            </p:nvPr>
          </p:nvSpPr>
          <p:spPr>
            <a:xfrm rot="3144272">
              <a:off x="2844263" y="414300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8" name="弧形 127"/>
            <p:cNvSpPr/>
            <p:nvPr>
              <p:custDataLst>
                <p:tags r:id="rId71"/>
              </p:custDataLst>
            </p:nvPr>
          </p:nvSpPr>
          <p:spPr>
            <a:xfrm rot="18989204" flipH="1" flipV="1">
              <a:off x="3527497" y="3721318"/>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9" name="组合 128"/>
            <p:cNvGrpSpPr/>
            <p:nvPr>
              <p:custDataLst>
                <p:tags r:id="rId72"/>
              </p:custDataLst>
            </p:nvPr>
          </p:nvGrpSpPr>
          <p:grpSpPr>
            <a:xfrm rot="5400000" flipH="1">
              <a:off x="3479347" y="1401622"/>
              <a:ext cx="291271" cy="235429"/>
              <a:chOff x="3330025" y="445274"/>
              <a:chExt cx="291271" cy="235429"/>
            </a:xfrm>
          </p:grpSpPr>
          <p:sp>
            <p:nvSpPr>
              <p:cNvPr id="133" name="椭圆 132"/>
              <p:cNvSpPr/>
              <p:nvPr>
                <p:custDataLst>
                  <p:tags r:id="rId76"/>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custDataLst>
                  <p:tags r:id="rId77"/>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custDataLst>
                <p:tags r:id="rId73"/>
              </p:custDataLst>
            </p:nvPr>
          </p:nvGrpSpPr>
          <p:grpSpPr>
            <a:xfrm rot="5400000" flipH="1">
              <a:off x="3455721" y="4249497"/>
              <a:ext cx="291271" cy="235429"/>
              <a:chOff x="3330025" y="445274"/>
              <a:chExt cx="291271" cy="235429"/>
            </a:xfrm>
          </p:grpSpPr>
          <p:sp>
            <p:nvSpPr>
              <p:cNvPr id="131" name="椭圆 130"/>
              <p:cNvSpPr/>
              <p:nvPr>
                <p:custDataLst>
                  <p:tags r:id="rId7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custDataLst>
                  <p:tags r:id="rId7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55" name="TextBox 13"/>
          <p:cNvSpPr txBox="1">
            <a:spLocks noChangeArrowheads="1"/>
          </p:cNvSpPr>
          <p:nvPr>
            <p:custDataLst>
              <p:tags r:id="rId6"/>
            </p:custDataLst>
          </p:nvPr>
        </p:nvSpPr>
        <p:spPr bwMode="auto">
          <a:xfrm>
            <a:off x="5796642" y="183504"/>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chemeClr val="bg2">
                    <a:lumMod val="25000"/>
                  </a:schemeClr>
                </a:solidFill>
                <a:latin typeface="微软雅黑" panose="020B0503020204020204" pitchFamily="34" charset="-122"/>
                <a:ea typeface="微软雅黑" panose="020B0503020204020204" pitchFamily="34" charset="-122"/>
              </a:rPr>
              <a:t>初级精母细胞</a:t>
            </a:r>
            <a:endParaRPr lang="zh-CN" altLang="en-US" sz="2800" b="1">
              <a:solidFill>
                <a:schemeClr val="bg2">
                  <a:lumMod val="25000"/>
                </a:schemeClr>
              </a:solidFill>
              <a:latin typeface="微软雅黑" panose="020B0503020204020204" pitchFamily="34" charset="-122"/>
              <a:ea typeface="微软雅黑" panose="020B0503020204020204" pitchFamily="34" charset="-122"/>
            </a:endParaRPr>
          </a:p>
        </p:txBody>
      </p:sp>
      <p:sp>
        <p:nvSpPr>
          <p:cNvPr id="2" name="矩形 1"/>
          <p:cNvSpPr/>
          <p:nvPr>
            <p:custDataLst>
              <p:tags r:id="rId7"/>
            </p:custDataLst>
          </p:nvPr>
        </p:nvSpPr>
        <p:spPr>
          <a:xfrm>
            <a:off x="2054225" y="3796030"/>
            <a:ext cx="7089775" cy="1383665"/>
          </a:xfrm>
          <a:prstGeom prst="rect">
            <a:avLst/>
          </a:prstGeom>
        </p:spPr>
        <p:txBody>
          <a:bodyPr wrap="square">
            <a:spAutoFit/>
          </a:bodyPr>
          <a:lstStyle/>
          <a:p>
            <a:pPr algn="ctr"/>
            <a:r>
              <a:rPr lang="zh-CN" altLang="en-US" sz="2800" b="1">
                <a:solidFill>
                  <a:srgbClr val="6600FF"/>
                </a:solidFill>
                <a:latin typeface="楷体" panose="02010609060101010101" pitchFamily="49" charset="-122"/>
                <a:ea typeface="楷体" panose="02010609060101010101" pitchFamily="49" charset="-122"/>
              </a:rPr>
              <a:t>纺锤丝牵引下</a:t>
            </a:r>
          </a:p>
          <a:p>
            <a:pPr algn="ctr"/>
            <a:r>
              <a:rPr lang="zh-CN" altLang="en-US" sz="2800" b="1">
                <a:solidFill>
                  <a:srgbClr val="6600FF"/>
                </a:solidFill>
                <a:latin typeface="楷体" panose="02010609060101010101" pitchFamily="49" charset="-122"/>
                <a:ea typeface="楷体" panose="02010609060101010101" pitchFamily="49" charset="-122"/>
              </a:rPr>
              <a:t>①同源染色体</a:t>
            </a:r>
            <a:r>
              <a:rPr lang="zh-CN" altLang="en-US" sz="2800" b="1" smtClean="0">
                <a:solidFill>
                  <a:srgbClr val="6600FF"/>
                </a:solidFill>
                <a:latin typeface="楷体" panose="02010609060101010101" pitchFamily="49" charset="-122"/>
                <a:ea typeface="楷体" panose="02010609060101010101" pitchFamily="49" charset="-122"/>
              </a:rPr>
              <a:t>分离，分别</a:t>
            </a:r>
            <a:r>
              <a:rPr lang="zh-CN" altLang="en-US" sz="2800" b="1">
                <a:solidFill>
                  <a:srgbClr val="6600FF"/>
                </a:solidFill>
                <a:latin typeface="楷体" panose="02010609060101010101" pitchFamily="49" charset="-122"/>
                <a:ea typeface="楷体" panose="02010609060101010101" pitchFamily="49" charset="-122"/>
              </a:rPr>
              <a:t>向细胞的两极移动。</a:t>
            </a:r>
          </a:p>
          <a:p>
            <a:pPr algn="ctr"/>
            <a:r>
              <a:rPr lang="zh-CN" altLang="en-US" sz="2800" b="1">
                <a:solidFill>
                  <a:srgbClr val="6600FF"/>
                </a:solidFill>
                <a:latin typeface="楷体" panose="02010609060101010101" pitchFamily="49" charset="-122"/>
                <a:ea typeface="楷体" panose="02010609060101010101" pitchFamily="49" charset="-122"/>
              </a:rPr>
              <a:t>（②非同源染色体自由组合）</a:t>
            </a:r>
          </a:p>
        </p:txBody>
      </p:sp>
      <p:grpSp>
        <p:nvGrpSpPr>
          <p:cNvPr id="157" name="组合 156"/>
          <p:cNvGrpSpPr/>
          <p:nvPr>
            <p:custDataLst>
              <p:tags r:id="rId8"/>
            </p:custDataLst>
          </p:nvPr>
        </p:nvGrpSpPr>
        <p:grpSpPr>
          <a:xfrm>
            <a:off x="5594985" y="619760"/>
            <a:ext cx="2755900" cy="3319145"/>
            <a:chOff x="6857379" y="821851"/>
            <a:chExt cx="3667993" cy="4417903"/>
          </a:xfrm>
        </p:grpSpPr>
        <p:sp>
          <p:nvSpPr>
            <p:cNvPr id="161" name="任意多边形: 形状 129"/>
            <p:cNvSpPr/>
            <p:nvPr>
              <p:custDataLst>
                <p:tags r:id="rId12"/>
              </p:custDataLst>
            </p:nvPr>
          </p:nvSpPr>
          <p:spPr>
            <a:xfrm>
              <a:off x="7317560" y="909803"/>
              <a:ext cx="3207812" cy="4242001"/>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custDataLst>
                <p:tags r:id="rId13"/>
              </p:custDataLst>
            </p:nvPr>
          </p:nvSpPr>
          <p:spPr>
            <a:xfrm>
              <a:off x="7759683" y="1672825"/>
              <a:ext cx="2261936" cy="2839454"/>
            </a:xfrm>
            <a:prstGeom prst="ellipse">
              <a:avLst/>
            </a:prstGeom>
            <a:noFill/>
            <a:ln w="57150">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custDataLst>
                <p:tags r:id="rId14"/>
              </p:custDataLst>
            </p:nvPr>
          </p:nvSpPr>
          <p:spPr>
            <a:xfrm>
              <a:off x="8032399" y="1672825"/>
              <a:ext cx="1664370" cy="2839454"/>
            </a:xfrm>
            <a:prstGeom prst="ellipse">
              <a:avLst/>
            </a:prstGeom>
            <a:noFill/>
            <a:ln w="57150">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custDataLst>
                <p:tags r:id="rId15"/>
              </p:custDataLst>
            </p:nvPr>
          </p:nvSpPr>
          <p:spPr>
            <a:xfrm>
              <a:off x="8257990" y="16728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custDataLst>
                <p:tags r:id="rId16"/>
              </p:custDataLst>
            </p:nvPr>
          </p:nvSpPr>
          <p:spPr>
            <a:xfrm>
              <a:off x="8481577" y="1672824"/>
              <a:ext cx="800602"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6" name="组合 165"/>
            <p:cNvGrpSpPr/>
            <p:nvPr>
              <p:custDataLst>
                <p:tags r:id="rId17"/>
              </p:custDataLst>
            </p:nvPr>
          </p:nvGrpSpPr>
          <p:grpSpPr>
            <a:xfrm>
              <a:off x="6857379" y="2331207"/>
              <a:ext cx="2211803" cy="1599292"/>
              <a:chOff x="2322095" y="4993105"/>
              <a:chExt cx="2211803" cy="1599292"/>
            </a:xfrm>
          </p:grpSpPr>
          <p:sp>
            <p:nvSpPr>
              <p:cNvPr id="199" name="弧形 198"/>
              <p:cNvSpPr/>
              <p:nvPr>
                <p:custDataLst>
                  <p:tags r:id="rId50"/>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0" name="弧形 199"/>
              <p:cNvSpPr/>
              <p:nvPr>
                <p:custDataLst>
                  <p:tags r:id="rId51"/>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01" name="组合 200"/>
              <p:cNvGrpSpPr/>
              <p:nvPr>
                <p:custDataLst>
                  <p:tags r:id="rId52"/>
                </p:custDataLst>
              </p:nvPr>
            </p:nvGrpSpPr>
            <p:grpSpPr>
              <a:xfrm>
                <a:off x="3864148" y="5123298"/>
                <a:ext cx="216552" cy="179122"/>
                <a:chOff x="3864148" y="5123298"/>
                <a:chExt cx="216552" cy="179122"/>
              </a:xfrm>
            </p:grpSpPr>
            <p:sp>
              <p:nvSpPr>
                <p:cNvPr id="202" name="椭圆 201"/>
                <p:cNvSpPr/>
                <p:nvPr>
                  <p:custDataLst>
                    <p:tags r:id="rId53"/>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custDataLst>
                    <p:tags r:id="rId54"/>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7" name="组合 166"/>
            <p:cNvGrpSpPr/>
            <p:nvPr>
              <p:custDataLst>
                <p:tags r:id="rId18"/>
              </p:custDataLst>
            </p:nvPr>
          </p:nvGrpSpPr>
          <p:grpSpPr>
            <a:xfrm rot="20447720" flipH="1" flipV="1">
              <a:off x="7743043" y="2221102"/>
              <a:ext cx="2211803" cy="1599292"/>
              <a:chOff x="2322095" y="4993105"/>
              <a:chExt cx="2211803" cy="1599292"/>
            </a:xfrm>
          </p:grpSpPr>
          <p:sp>
            <p:nvSpPr>
              <p:cNvPr id="194" name="弧形 193"/>
              <p:cNvSpPr/>
              <p:nvPr>
                <p:custDataLst>
                  <p:tags r:id="rId45"/>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5" name="弧形 194"/>
              <p:cNvSpPr/>
              <p:nvPr>
                <p:custDataLst>
                  <p:tags r:id="rId46"/>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6" name="组合 195"/>
              <p:cNvGrpSpPr/>
              <p:nvPr>
                <p:custDataLst>
                  <p:tags r:id="rId47"/>
                </p:custDataLst>
              </p:nvPr>
            </p:nvGrpSpPr>
            <p:grpSpPr>
              <a:xfrm>
                <a:off x="3864148" y="5123298"/>
                <a:ext cx="216552" cy="179122"/>
                <a:chOff x="3864148" y="5123298"/>
                <a:chExt cx="216552" cy="179122"/>
              </a:xfrm>
            </p:grpSpPr>
            <p:sp>
              <p:nvSpPr>
                <p:cNvPr id="197" name="椭圆 196"/>
                <p:cNvSpPr/>
                <p:nvPr>
                  <p:custDataLst>
                    <p:tags r:id="rId48"/>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custDataLst>
                    <p:tags r:id="rId49"/>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8" name="组合 167"/>
            <p:cNvGrpSpPr/>
            <p:nvPr>
              <p:custDataLst>
                <p:tags r:id="rId19"/>
              </p:custDataLst>
            </p:nvPr>
          </p:nvGrpSpPr>
          <p:grpSpPr>
            <a:xfrm rot="2239328" flipV="1">
              <a:off x="8731783" y="2750265"/>
              <a:ext cx="1541051" cy="1021045"/>
              <a:chOff x="2480407" y="5079349"/>
              <a:chExt cx="2081152" cy="1021045"/>
            </a:xfrm>
          </p:grpSpPr>
          <p:sp>
            <p:nvSpPr>
              <p:cNvPr id="189" name="弧形 188"/>
              <p:cNvSpPr/>
              <p:nvPr>
                <p:custDataLst>
                  <p:tags r:id="rId40"/>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0" name="弧形 189"/>
              <p:cNvSpPr/>
              <p:nvPr>
                <p:custDataLst>
                  <p:tags r:id="rId41"/>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1" name="组合 190"/>
              <p:cNvGrpSpPr/>
              <p:nvPr>
                <p:custDataLst>
                  <p:tags r:id="rId42"/>
                </p:custDataLst>
              </p:nvPr>
            </p:nvGrpSpPr>
            <p:grpSpPr>
              <a:xfrm>
                <a:off x="3939553" y="5154658"/>
                <a:ext cx="233480" cy="157391"/>
                <a:chOff x="3939553" y="5154658"/>
                <a:chExt cx="233480" cy="157391"/>
              </a:xfrm>
            </p:grpSpPr>
            <p:sp>
              <p:nvSpPr>
                <p:cNvPr id="192" name="椭圆 191"/>
                <p:cNvSpPr/>
                <p:nvPr>
                  <p:custDataLst>
                    <p:tags r:id="rId43"/>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custDataLst>
                    <p:tags r:id="rId44"/>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9" name="组合 168"/>
            <p:cNvGrpSpPr/>
            <p:nvPr>
              <p:custDataLst>
                <p:tags r:id="rId20"/>
              </p:custDataLst>
            </p:nvPr>
          </p:nvGrpSpPr>
          <p:grpSpPr>
            <a:xfrm rot="19360672">
              <a:off x="8668956" y="2594193"/>
              <a:ext cx="1541051" cy="1021045"/>
              <a:chOff x="2480407" y="5079349"/>
              <a:chExt cx="2081152" cy="1021045"/>
            </a:xfrm>
          </p:grpSpPr>
          <p:sp>
            <p:nvSpPr>
              <p:cNvPr id="184" name="弧形 183"/>
              <p:cNvSpPr/>
              <p:nvPr>
                <p:custDataLst>
                  <p:tags r:id="rId35"/>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5" name="弧形 184"/>
              <p:cNvSpPr/>
              <p:nvPr>
                <p:custDataLst>
                  <p:tags r:id="rId36"/>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6" name="组合 185"/>
              <p:cNvGrpSpPr/>
              <p:nvPr>
                <p:custDataLst>
                  <p:tags r:id="rId37"/>
                </p:custDataLst>
              </p:nvPr>
            </p:nvGrpSpPr>
            <p:grpSpPr>
              <a:xfrm>
                <a:off x="3939553" y="5154658"/>
                <a:ext cx="233480" cy="157391"/>
                <a:chOff x="3939553" y="5154658"/>
                <a:chExt cx="233480" cy="157391"/>
              </a:xfrm>
            </p:grpSpPr>
            <p:sp>
              <p:nvSpPr>
                <p:cNvPr id="187" name="椭圆 186"/>
                <p:cNvSpPr/>
                <p:nvPr>
                  <p:custDataLst>
                    <p:tags r:id="rId38"/>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custDataLst>
                    <p:tags r:id="rId39"/>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70" name="弧形 169"/>
            <p:cNvSpPr/>
            <p:nvPr>
              <p:custDataLst>
                <p:tags r:id="rId21"/>
              </p:custDataLst>
            </p:nvPr>
          </p:nvSpPr>
          <p:spPr>
            <a:xfrm>
              <a:off x="8074719" y="14874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1" name="弧形 170"/>
            <p:cNvSpPr/>
            <p:nvPr>
              <p:custDataLst>
                <p:tags r:id="rId22"/>
              </p:custDataLst>
            </p:nvPr>
          </p:nvSpPr>
          <p:spPr>
            <a:xfrm flipV="1">
              <a:off x="8424636" y="82185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2" name="弧形 171"/>
            <p:cNvSpPr/>
            <p:nvPr>
              <p:custDataLst>
                <p:tags r:id="rId23"/>
              </p:custDataLst>
            </p:nvPr>
          </p:nvSpPr>
          <p:spPr>
            <a:xfrm rot="1640464">
              <a:off x="8066548" y="13294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3" name="弧形 172"/>
            <p:cNvSpPr/>
            <p:nvPr>
              <p:custDataLst>
                <p:tags r:id="rId24"/>
              </p:custDataLst>
            </p:nvPr>
          </p:nvSpPr>
          <p:spPr>
            <a:xfrm rot="20364790" flipH="1">
              <a:off x="8864039" y="13608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4" name="弧形 173"/>
            <p:cNvSpPr/>
            <p:nvPr>
              <p:custDataLst>
                <p:tags r:id="rId25"/>
              </p:custDataLst>
            </p:nvPr>
          </p:nvSpPr>
          <p:spPr>
            <a:xfrm flipH="1" flipV="1">
              <a:off x="8848944" y="39559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5" name="弧形 174"/>
            <p:cNvSpPr/>
            <p:nvPr>
              <p:custDataLst>
                <p:tags r:id="rId26"/>
              </p:custDataLst>
            </p:nvPr>
          </p:nvSpPr>
          <p:spPr>
            <a:xfrm rot="19959536" flipH="1">
              <a:off x="8698742" y="44048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6" name="弧形 175"/>
            <p:cNvSpPr/>
            <p:nvPr>
              <p:custDataLst>
                <p:tags r:id="rId27"/>
              </p:custDataLst>
            </p:nvPr>
          </p:nvSpPr>
          <p:spPr>
            <a:xfrm rot="3144272">
              <a:off x="8050898" y="42864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7" name="弧形 176"/>
            <p:cNvSpPr/>
            <p:nvPr>
              <p:custDataLst>
                <p:tags r:id="rId28"/>
              </p:custDataLst>
            </p:nvPr>
          </p:nvSpPr>
          <p:spPr>
            <a:xfrm rot="18989204" flipH="1" flipV="1">
              <a:off x="8734132" y="38647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8" name="组合 177"/>
            <p:cNvGrpSpPr/>
            <p:nvPr>
              <p:custDataLst>
                <p:tags r:id="rId29"/>
              </p:custDataLst>
            </p:nvPr>
          </p:nvGrpSpPr>
          <p:grpSpPr>
            <a:xfrm rot="591401" flipH="1">
              <a:off x="8743291" y="4427315"/>
              <a:ext cx="291271" cy="235429"/>
              <a:chOff x="3330025" y="445274"/>
              <a:chExt cx="291271" cy="235429"/>
            </a:xfrm>
          </p:grpSpPr>
          <p:sp>
            <p:nvSpPr>
              <p:cNvPr id="182" name="椭圆 181"/>
              <p:cNvSpPr/>
              <p:nvPr>
                <p:custDataLst>
                  <p:tags r:id="rId33"/>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custDataLst>
                  <p:tags r:id="rId34"/>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custDataLst>
                <p:tags r:id="rId30"/>
              </p:custDataLst>
            </p:nvPr>
          </p:nvGrpSpPr>
          <p:grpSpPr>
            <a:xfrm rot="10081858" flipH="1">
              <a:off x="8744542" y="1525088"/>
              <a:ext cx="291271" cy="235429"/>
              <a:chOff x="3330025" y="445274"/>
              <a:chExt cx="291271" cy="235429"/>
            </a:xfrm>
          </p:grpSpPr>
          <p:sp>
            <p:nvSpPr>
              <p:cNvPr id="180" name="椭圆 179"/>
              <p:cNvSpPr/>
              <p:nvPr>
                <p:custDataLst>
                  <p:tags r:id="rId3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custDataLst>
                  <p:tags r:id="rId3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 name="矩形 2"/>
          <p:cNvSpPr/>
          <p:nvPr>
            <p:custDataLst>
              <p:tags r:id="rId9"/>
            </p:custDataLst>
          </p:nvPr>
        </p:nvSpPr>
        <p:spPr>
          <a:xfrm>
            <a:off x="3212076" y="2034934"/>
            <a:ext cx="2350323" cy="461665"/>
          </a:xfrm>
          <a:prstGeom prst="rect">
            <a:avLst/>
          </a:prstGeom>
        </p:spPr>
        <p:txBody>
          <a:bodyPr wrap="none">
            <a:spAutoFit/>
          </a:bodyPr>
          <a:lstStyle/>
          <a:p>
            <a:r>
              <a:rPr lang="zh-CN" altLang="en-US" sz="2400" b="1" smtClean="0">
                <a:solidFill>
                  <a:srgbClr val="C00000"/>
                </a:solidFill>
                <a:latin typeface="楷体" panose="02010609060101010101" pitchFamily="49" charset="-122"/>
                <a:ea typeface="楷体" panose="02010609060101010101" pitchFamily="49" charset="-122"/>
              </a:rPr>
              <a:t>着丝粒</a:t>
            </a:r>
            <a:r>
              <a:rPr lang="zh-CN" altLang="en-US" sz="2400" b="1">
                <a:solidFill>
                  <a:srgbClr val="C00000"/>
                </a:solidFill>
                <a:latin typeface="楷体" panose="02010609060101010101" pitchFamily="49" charset="-122"/>
                <a:ea typeface="楷体" panose="02010609060101010101" pitchFamily="49" charset="-122"/>
              </a:rPr>
              <a:t>没有</a:t>
            </a:r>
            <a:r>
              <a:rPr lang="zh-CN" altLang="en-US" sz="2400" b="1" smtClean="0">
                <a:solidFill>
                  <a:srgbClr val="C00000"/>
                </a:solidFill>
                <a:latin typeface="楷体" panose="02010609060101010101" pitchFamily="49" charset="-122"/>
                <a:ea typeface="楷体" panose="02010609060101010101" pitchFamily="49" charset="-122"/>
              </a:rPr>
              <a:t>分裂</a:t>
            </a:r>
            <a:endParaRPr lang="zh-CN" altLang="en-US" sz="2400">
              <a:solidFill>
                <a:srgbClr val="C00000"/>
              </a:solidFill>
            </a:endParaRPr>
          </a:p>
        </p:txBody>
      </p:sp>
      <p:sp>
        <p:nvSpPr>
          <p:cNvPr id="204" name="右箭头 203"/>
          <p:cNvSpPr/>
          <p:nvPr>
            <p:custDataLst>
              <p:tags r:id="rId10"/>
            </p:custDataLst>
          </p:nvPr>
        </p:nvSpPr>
        <p:spPr bwMode="auto">
          <a:xfrm>
            <a:off x="3131841" y="2410981"/>
            <a:ext cx="2701496" cy="170186"/>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205" name="矩形 204"/>
          <p:cNvSpPr/>
          <p:nvPr>
            <p:custDataLst>
              <p:tags r:id="rId11"/>
            </p:custDataLst>
          </p:nvPr>
        </p:nvSpPr>
        <p:spPr>
          <a:xfrm>
            <a:off x="3131841" y="772429"/>
            <a:ext cx="2367647" cy="830997"/>
          </a:xfrm>
          <a:prstGeom prst="rect">
            <a:avLst/>
          </a:prstGeom>
          <a:ln>
            <a:solidFill>
              <a:srgbClr val="C00000"/>
            </a:solidFill>
          </a:ln>
        </p:spPr>
        <p:txBody>
          <a:bodyPr wrap="square">
            <a:spAutoFit/>
          </a:bodyPr>
          <a:lstStyle/>
          <a:p>
            <a:pPr>
              <a:spcBef>
                <a:spcPct val="50000"/>
              </a:spcBef>
            </a:pPr>
            <a:r>
              <a:rPr lang="zh-CN" altLang="en-US" sz="2400" b="1">
                <a:ea typeface="华文新魏" panose="02010800040101010101" pitchFamily="2" charset="-122"/>
              </a:rPr>
              <a:t>跟</a:t>
            </a:r>
            <a:r>
              <a:rPr lang="zh-CN" altLang="en-US" sz="2400" b="1" smtClean="0">
                <a:ea typeface="华文新魏" panose="02010800040101010101" pitchFamily="2" charset="-122"/>
              </a:rPr>
              <a:t>有丝分裂后期</a:t>
            </a:r>
            <a:r>
              <a:rPr lang="zh-CN" altLang="en-US" sz="2400" b="1">
                <a:ea typeface="华文新魏" panose="02010800040101010101" pitchFamily="2" charset="-122"/>
              </a:rPr>
              <a:t>有何不同？</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par>
                                <p:cTn id="11" presetID="10" presetClass="entr" presetSubtype="0" fill="hold" nodeType="withEffect">
                                  <p:stCondLst>
                                    <p:cond delay="0"/>
                                  </p:stCondLst>
                                  <p:childTnLst>
                                    <p:set>
                                      <p:cBhvr>
                                        <p:cTn id="12" dur="1" fill="hold">
                                          <p:stCondLst>
                                            <p:cond delay="0"/>
                                          </p:stCondLst>
                                        </p:cTn>
                                        <p:tgtEl>
                                          <p:spTgt spid="99"/>
                                        </p:tgtEl>
                                        <p:attrNameLst>
                                          <p:attrName>style.visibility</p:attrName>
                                        </p:attrNameLst>
                                      </p:cBhvr>
                                      <p:to>
                                        <p:strVal val="visible"/>
                                      </p:to>
                                    </p:set>
                                    <p:animEffect transition="in" filter="fade">
                                      <p:cBhvr>
                                        <p:cTn id="13" dur="500"/>
                                        <p:tgtEl>
                                          <p:spTgt spid="99"/>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randombar(horizontal)">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04"/>
                                        </p:tgtEl>
                                        <p:attrNameLst>
                                          <p:attrName>style.visibility</p:attrName>
                                        </p:attrNameLst>
                                      </p:cBhvr>
                                      <p:to>
                                        <p:strVal val="visible"/>
                                      </p:to>
                                    </p:set>
                                    <p:animEffect transition="in" filter="wipe(left)">
                                      <p:cBhvr>
                                        <p:cTn id="23" dur="500"/>
                                        <p:tgtEl>
                                          <p:spTgt spid="204"/>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55"/>
                                        </p:tgtEl>
                                        <p:attrNameLst>
                                          <p:attrName>style.visibility</p:attrName>
                                        </p:attrNameLst>
                                      </p:cBhvr>
                                      <p:to>
                                        <p:strVal val="visible"/>
                                      </p:to>
                                    </p:set>
                                    <p:animEffect transition="in" filter="barn(inVertical)">
                                      <p:cBhvr>
                                        <p:cTn id="26" dur="500"/>
                                        <p:tgtEl>
                                          <p:spTgt spid="155"/>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randombar(horizontal)">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05"/>
                                        </p:tgtEl>
                                        <p:attrNameLst>
                                          <p:attrName>style.visibility</p:attrName>
                                        </p:attrNameLst>
                                      </p:cBhvr>
                                      <p:to>
                                        <p:strVal val="visible"/>
                                      </p:to>
                                    </p:set>
                                    <p:animEffect transition="in" filter="fade">
                                      <p:cBhvr>
                                        <p:cTn id="36" dur="500"/>
                                        <p:tgtEl>
                                          <p:spTgt spid="2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 grpId="0"/>
      <p:bldP spid="3" grpId="0"/>
      <p:bldP spid="204" grpId="0" animBg="1"/>
      <p:bldP spid="20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8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5.</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Ⅰ</a:t>
            </a:r>
            <a:r>
              <a:rPr lang="zh-CN" altLang="en-US" sz="2800" b="1" smtClean="0">
                <a:solidFill>
                  <a:srgbClr val="003300"/>
                </a:solidFill>
                <a:latin typeface="微软雅黑" panose="020B0503020204020204" pitchFamily="34" charset="-122"/>
                <a:ea typeface="微软雅黑" panose="020B0503020204020204" pitchFamily="34" charset="-122"/>
              </a:rPr>
              <a:t>末期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262071" y="4558328"/>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初级精母细胞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3397596" y="414336"/>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rgbClr val="800000"/>
                </a:solidFill>
                <a:latin typeface="微软雅黑" panose="020B0503020204020204" pitchFamily="34" charset="-122"/>
                <a:ea typeface="微软雅黑" panose="020B0503020204020204" pitchFamily="34" charset="-122"/>
              </a:rPr>
              <a:t>次级精母细胞</a:t>
            </a:r>
            <a:endParaRPr lang="zh-CN" altLang="en-US" sz="2800" b="1">
              <a:solidFill>
                <a:srgbClr val="800000"/>
              </a:solidFill>
              <a:latin typeface="微软雅黑" panose="020B0503020204020204" pitchFamily="34" charset="-122"/>
              <a:ea typeface="微软雅黑" panose="020B0503020204020204" pitchFamily="34" charset="-122"/>
            </a:endParaRPr>
          </a:p>
        </p:txBody>
      </p:sp>
      <p:grpSp>
        <p:nvGrpSpPr>
          <p:cNvPr id="157" name="组合 156"/>
          <p:cNvGrpSpPr/>
          <p:nvPr>
            <p:custDataLst>
              <p:tags r:id="rId6"/>
            </p:custDataLst>
          </p:nvPr>
        </p:nvGrpSpPr>
        <p:grpSpPr>
          <a:xfrm>
            <a:off x="-156210" y="1202055"/>
            <a:ext cx="2755900" cy="3319145"/>
            <a:chOff x="6857379" y="821851"/>
            <a:chExt cx="3667993" cy="4417903"/>
          </a:xfrm>
        </p:grpSpPr>
        <p:sp>
          <p:nvSpPr>
            <p:cNvPr id="161" name="任意多边形: 形状 129"/>
            <p:cNvSpPr/>
            <p:nvPr>
              <p:custDataLst>
                <p:tags r:id="rId40"/>
              </p:custDataLst>
            </p:nvPr>
          </p:nvSpPr>
          <p:spPr>
            <a:xfrm>
              <a:off x="7317560" y="909803"/>
              <a:ext cx="3207812" cy="4242001"/>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custDataLst>
                <p:tags r:id="rId41"/>
              </p:custDataLst>
            </p:nvPr>
          </p:nvSpPr>
          <p:spPr>
            <a:xfrm>
              <a:off x="7759683" y="1672825"/>
              <a:ext cx="2261936" cy="2839454"/>
            </a:xfrm>
            <a:prstGeom prst="ellipse">
              <a:avLst/>
            </a:prstGeom>
            <a:noFill/>
            <a:ln w="57150">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custDataLst>
                <p:tags r:id="rId42"/>
              </p:custDataLst>
            </p:nvPr>
          </p:nvSpPr>
          <p:spPr>
            <a:xfrm>
              <a:off x="8032399" y="1672825"/>
              <a:ext cx="1664370" cy="2839454"/>
            </a:xfrm>
            <a:prstGeom prst="ellipse">
              <a:avLst/>
            </a:prstGeom>
            <a:noFill/>
            <a:ln w="57150">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custDataLst>
                <p:tags r:id="rId43"/>
              </p:custDataLst>
            </p:nvPr>
          </p:nvSpPr>
          <p:spPr>
            <a:xfrm>
              <a:off x="8257990" y="16728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custDataLst>
                <p:tags r:id="rId44"/>
              </p:custDataLst>
            </p:nvPr>
          </p:nvSpPr>
          <p:spPr>
            <a:xfrm>
              <a:off x="8481577" y="1672824"/>
              <a:ext cx="800602"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6" name="组合 165"/>
            <p:cNvGrpSpPr/>
            <p:nvPr>
              <p:custDataLst>
                <p:tags r:id="rId45"/>
              </p:custDataLst>
            </p:nvPr>
          </p:nvGrpSpPr>
          <p:grpSpPr>
            <a:xfrm>
              <a:off x="6857379" y="2331207"/>
              <a:ext cx="2211803" cy="1599292"/>
              <a:chOff x="2322095" y="4993105"/>
              <a:chExt cx="2211803" cy="1599292"/>
            </a:xfrm>
          </p:grpSpPr>
          <p:sp>
            <p:nvSpPr>
              <p:cNvPr id="199" name="弧形 198"/>
              <p:cNvSpPr/>
              <p:nvPr>
                <p:custDataLst>
                  <p:tags r:id="rId78"/>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0" name="弧形 199"/>
              <p:cNvSpPr/>
              <p:nvPr>
                <p:custDataLst>
                  <p:tags r:id="rId79"/>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01" name="组合 200"/>
              <p:cNvGrpSpPr/>
              <p:nvPr>
                <p:custDataLst>
                  <p:tags r:id="rId80"/>
                </p:custDataLst>
              </p:nvPr>
            </p:nvGrpSpPr>
            <p:grpSpPr>
              <a:xfrm>
                <a:off x="3864148" y="5123298"/>
                <a:ext cx="216552" cy="179122"/>
                <a:chOff x="3864148" y="5123298"/>
                <a:chExt cx="216552" cy="179122"/>
              </a:xfrm>
            </p:grpSpPr>
            <p:sp>
              <p:nvSpPr>
                <p:cNvPr id="202" name="椭圆 201"/>
                <p:cNvSpPr/>
                <p:nvPr>
                  <p:custDataLst>
                    <p:tags r:id="rId81"/>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custDataLst>
                    <p:tags r:id="rId82"/>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7" name="组合 166"/>
            <p:cNvGrpSpPr/>
            <p:nvPr>
              <p:custDataLst>
                <p:tags r:id="rId46"/>
              </p:custDataLst>
            </p:nvPr>
          </p:nvGrpSpPr>
          <p:grpSpPr>
            <a:xfrm rot="20447720" flipH="1" flipV="1">
              <a:off x="7743043" y="2221102"/>
              <a:ext cx="2211803" cy="1599292"/>
              <a:chOff x="2322095" y="4993105"/>
              <a:chExt cx="2211803" cy="1599292"/>
            </a:xfrm>
          </p:grpSpPr>
          <p:sp>
            <p:nvSpPr>
              <p:cNvPr id="194" name="弧形 193"/>
              <p:cNvSpPr/>
              <p:nvPr>
                <p:custDataLst>
                  <p:tags r:id="rId73"/>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5" name="弧形 194"/>
              <p:cNvSpPr/>
              <p:nvPr>
                <p:custDataLst>
                  <p:tags r:id="rId74"/>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6" name="组合 195"/>
              <p:cNvGrpSpPr/>
              <p:nvPr>
                <p:custDataLst>
                  <p:tags r:id="rId75"/>
                </p:custDataLst>
              </p:nvPr>
            </p:nvGrpSpPr>
            <p:grpSpPr>
              <a:xfrm>
                <a:off x="3864148" y="5123298"/>
                <a:ext cx="216552" cy="179122"/>
                <a:chOff x="3864148" y="5123298"/>
                <a:chExt cx="216552" cy="179122"/>
              </a:xfrm>
            </p:grpSpPr>
            <p:sp>
              <p:nvSpPr>
                <p:cNvPr id="197" name="椭圆 196"/>
                <p:cNvSpPr/>
                <p:nvPr>
                  <p:custDataLst>
                    <p:tags r:id="rId76"/>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custDataLst>
                    <p:tags r:id="rId77"/>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8" name="组合 167"/>
            <p:cNvGrpSpPr/>
            <p:nvPr>
              <p:custDataLst>
                <p:tags r:id="rId47"/>
              </p:custDataLst>
            </p:nvPr>
          </p:nvGrpSpPr>
          <p:grpSpPr>
            <a:xfrm rot="2239328" flipV="1">
              <a:off x="8731783" y="2750265"/>
              <a:ext cx="1541051" cy="1021045"/>
              <a:chOff x="2480407" y="5079349"/>
              <a:chExt cx="2081152" cy="1021045"/>
            </a:xfrm>
          </p:grpSpPr>
          <p:sp>
            <p:nvSpPr>
              <p:cNvPr id="189" name="弧形 188"/>
              <p:cNvSpPr/>
              <p:nvPr>
                <p:custDataLst>
                  <p:tags r:id="rId68"/>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0" name="弧形 189"/>
              <p:cNvSpPr/>
              <p:nvPr>
                <p:custDataLst>
                  <p:tags r:id="rId69"/>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1" name="组合 190"/>
              <p:cNvGrpSpPr/>
              <p:nvPr>
                <p:custDataLst>
                  <p:tags r:id="rId70"/>
                </p:custDataLst>
              </p:nvPr>
            </p:nvGrpSpPr>
            <p:grpSpPr>
              <a:xfrm>
                <a:off x="3939553" y="5154658"/>
                <a:ext cx="233480" cy="157391"/>
                <a:chOff x="3939553" y="5154658"/>
                <a:chExt cx="233480" cy="157391"/>
              </a:xfrm>
            </p:grpSpPr>
            <p:sp>
              <p:nvSpPr>
                <p:cNvPr id="192" name="椭圆 191"/>
                <p:cNvSpPr/>
                <p:nvPr>
                  <p:custDataLst>
                    <p:tags r:id="rId71"/>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custDataLst>
                    <p:tags r:id="rId72"/>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9" name="组合 168"/>
            <p:cNvGrpSpPr/>
            <p:nvPr>
              <p:custDataLst>
                <p:tags r:id="rId48"/>
              </p:custDataLst>
            </p:nvPr>
          </p:nvGrpSpPr>
          <p:grpSpPr>
            <a:xfrm rot="19360672">
              <a:off x="8668956" y="2594193"/>
              <a:ext cx="1541051" cy="1021045"/>
              <a:chOff x="2480407" y="5079349"/>
              <a:chExt cx="2081152" cy="1021045"/>
            </a:xfrm>
          </p:grpSpPr>
          <p:sp>
            <p:nvSpPr>
              <p:cNvPr id="184" name="弧形 183"/>
              <p:cNvSpPr/>
              <p:nvPr>
                <p:custDataLst>
                  <p:tags r:id="rId63"/>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5" name="弧形 184"/>
              <p:cNvSpPr/>
              <p:nvPr>
                <p:custDataLst>
                  <p:tags r:id="rId64"/>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6" name="组合 185"/>
              <p:cNvGrpSpPr/>
              <p:nvPr>
                <p:custDataLst>
                  <p:tags r:id="rId65"/>
                </p:custDataLst>
              </p:nvPr>
            </p:nvGrpSpPr>
            <p:grpSpPr>
              <a:xfrm>
                <a:off x="3939553" y="5154658"/>
                <a:ext cx="233480" cy="157391"/>
                <a:chOff x="3939553" y="5154658"/>
                <a:chExt cx="233480" cy="157391"/>
              </a:xfrm>
            </p:grpSpPr>
            <p:sp>
              <p:nvSpPr>
                <p:cNvPr id="187" name="椭圆 186"/>
                <p:cNvSpPr/>
                <p:nvPr>
                  <p:custDataLst>
                    <p:tags r:id="rId66"/>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custDataLst>
                    <p:tags r:id="rId67"/>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70" name="弧形 169"/>
            <p:cNvSpPr/>
            <p:nvPr>
              <p:custDataLst>
                <p:tags r:id="rId49"/>
              </p:custDataLst>
            </p:nvPr>
          </p:nvSpPr>
          <p:spPr>
            <a:xfrm>
              <a:off x="8074719" y="14874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1" name="弧形 170"/>
            <p:cNvSpPr/>
            <p:nvPr>
              <p:custDataLst>
                <p:tags r:id="rId50"/>
              </p:custDataLst>
            </p:nvPr>
          </p:nvSpPr>
          <p:spPr>
            <a:xfrm flipV="1">
              <a:off x="8424636" y="82185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2" name="弧形 171"/>
            <p:cNvSpPr/>
            <p:nvPr>
              <p:custDataLst>
                <p:tags r:id="rId51"/>
              </p:custDataLst>
            </p:nvPr>
          </p:nvSpPr>
          <p:spPr>
            <a:xfrm rot="1640464">
              <a:off x="8066548" y="13294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3" name="弧形 172"/>
            <p:cNvSpPr/>
            <p:nvPr>
              <p:custDataLst>
                <p:tags r:id="rId52"/>
              </p:custDataLst>
            </p:nvPr>
          </p:nvSpPr>
          <p:spPr>
            <a:xfrm rot="20364790" flipH="1">
              <a:off x="8864039" y="13608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4" name="弧形 173"/>
            <p:cNvSpPr/>
            <p:nvPr>
              <p:custDataLst>
                <p:tags r:id="rId53"/>
              </p:custDataLst>
            </p:nvPr>
          </p:nvSpPr>
          <p:spPr>
            <a:xfrm flipH="1" flipV="1">
              <a:off x="8848944" y="39559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5" name="弧形 174"/>
            <p:cNvSpPr/>
            <p:nvPr>
              <p:custDataLst>
                <p:tags r:id="rId54"/>
              </p:custDataLst>
            </p:nvPr>
          </p:nvSpPr>
          <p:spPr>
            <a:xfrm rot="19959536" flipH="1">
              <a:off x="8698742" y="44048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6" name="弧形 175"/>
            <p:cNvSpPr/>
            <p:nvPr>
              <p:custDataLst>
                <p:tags r:id="rId55"/>
              </p:custDataLst>
            </p:nvPr>
          </p:nvSpPr>
          <p:spPr>
            <a:xfrm rot="3144272">
              <a:off x="8050898" y="42864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7" name="弧形 176"/>
            <p:cNvSpPr/>
            <p:nvPr>
              <p:custDataLst>
                <p:tags r:id="rId56"/>
              </p:custDataLst>
            </p:nvPr>
          </p:nvSpPr>
          <p:spPr>
            <a:xfrm rot="18989204" flipH="1" flipV="1">
              <a:off x="8734132" y="38647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8" name="组合 177"/>
            <p:cNvGrpSpPr/>
            <p:nvPr>
              <p:custDataLst>
                <p:tags r:id="rId57"/>
              </p:custDataLst>
            </p:nvPr>
          </p:nvGrpSpPr>
          <p:grpSpPr>
            <a:xfrm rot="591401" flipH="1">
              <a:off x="8743291" y="4427315"/>
              <a:ext cx="291271" cy="235429"/>
              <a:chOff x="3330025" y="445274"/>
              <a:chExt cx="291271" cy="235429"/>
            </a:xfrm>
          </p:grpSpPr>
          <p:sp>
            <p:nvSpPr>
              <p:cNvPr id="182" name="椭圆 181"/>
              <p:cNvSpPr/>
              <p:nvPr>
                <p:custDataLst>
                  <p:tags r:id="rId6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custDataLst>
                  <p:tags r:id="rId6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custDataLst>
                <p:tags r:id="rId58"/>
              </p:custDataLst>
            </p:nvPr>
          </p:nvGrpSpPr>
          <p:grpSpPr>
            <a:xfrm rot="10081858" flipH="1">
              <a:off x="8744542" y="1525088"/>
              <a:ext cx="291271" cy="235429"/>
              <a:chOff x="3330025" y="445274"/>
              <a:chExt cx="291271" cy="235429"/>
            </a:xfrm>
          </p:grpSpPr>
          <p:sp>
            <p:nvSpPr>
              <p:cNvPr id="180" name="椭圆 179"/>
              <p:cNvSpPr/>
              <p:nvPr>
                <p:custDataLst>
                  <p:tags r:id="rId59"/>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custDataLst>
                  <p:tags r:id="rId60"/>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右箭头 203"/>
          <p:cNvSpPr/>
          <p:nvPr>
            <p:custDataLst>
              <p:tags r:id="rId7"/>
            </p:custDataLst>
          </p:nvPr>
        </p:nvSpPr>
        <p:spPr bwMode="auto">
          <a:xfrm>
            <a:off x="2628280" y="2785941"/>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104" name="组合 103"/>
          <p:cNvGrpSpPr/>
          <p:nvPr>
            <p:custDataLst>
              <p:tags r:id="rId8"/>
            </p:custDataLst>
          </p:nvPr>
        </p:nvGrpSpPr>
        <p:grpSpPr>
          <a:xfrm>
            <a:off x="2994660" y="1090295"/>
            <a:ext cx="2813685" cy="1741170"/>
            <a:chOff x="1784447" y="839324"/>
            <a:chExt cx="3404480" cy="2317531"/>
          </a:xfrm>
        </p:grpSpPr>
        <p:sp>
          <p:nvSpPr>
            <p:cNvPr id="106" name="椭圆 105"/>
            <p:cNvSpPr/>
            <p:nvPr>
              <p:custDataLst>
                <p:tags r:id="rId27"/>
              </p:custDataLst>
            </p:nvPr>
          </p:nvSpPr>
          <p:spPr>
            <a:xfrm>
              <a:off x="2537843" y="83932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7" name="组合 106"/>
            <p:cNvGrpSpPr/>
            <p:nvPr>
              <p:custDataLst>
                <p:tags r:id="rId28"/>
              </p:custDataLst>
            </p:nvPr>
          </p:nvGrpSpPr>
          <p:grpSpPr>
            <a:xfrm>
              <a:off x="1784447" y="1557563"/>
              <a:ext cx="2211803" cy="1599292"/>
              <a:chOff x="2322095" y="4993105"/>
              <a:chExt cx="2211803" cy="1599292"/>
            </a:xfrm>
          </p:grpSpPr>
          <p:sp>
            <p:nvSpPr>
              <p:cNvPr id="209" name="弧形 208"/>
              <p:cNvSpPr/>
              <p:nvPr>
                <p:custDataLst>
                  <p:tags r:id="rId35"/>
                </p:custDataLst>
              </p:nvPr>
            </p:nvSpPr>
            <p:spPr>
              <a:xfrm>
                <a:off x="2322095" y="4993105"/>
                <a:ext cx="1900989" cy="1299411"/>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0" name="弧形 209"/>
              <p:cNvSpPr/>
              <p:nvPr>
                <p:custDataLst>
                  <p:tags r:id="rId36"/>
                </p:custDataLst>
              </p:nvPr>
            </p:nvSpPr>
            <p:spPr>
              <a:xfrm rot="19822920">
                <a:off x="2632909" y="5292986"/>
                <a:ext cx="1900989" cy="1299411"/>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11" name="组合 210"/>
              <p:cNvGrpSpPr/>
              <p:nvPr>
                <p:custDataLst>
                  <p:tags r:id="rId37"/>
                </p:custDataLst>
              </p:nvPr>
            </p:nvGrpSpPr>
            <p:grpSpPr>
              <a:xfrm>
                <a:off x="3864148" y="5123298"/>
                <a:ext cx="216552" cy="179122"/>
                <a:chOff x="3864148" y="5123298"/>
                <a:chExt cx="216552" cy="179122"/>
              </a:xfrm>
            </p:grpSpPr>
            <p:sp>
              <p:nvSpPr>
                <p:cNvPr id="212" name="椭圆 211"/>
                <p:cNvSpPr/>
                <p:nvPr>
                  <p:custDataLst>
                    <p:tags r:id="rId38"/>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custDataLst>
                    <p:tags r:id="rId39"/>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8" name="组合 107"/>
            <p:cNvGrpSpPr/>
            <p:nvPr>
              <p:custDataLst>
                <p:tags r:id="rId29"/>
              </p:custDataLst>
            </p:nvPr>
          </p:nvGrpSpPr>
          <p:grpSpPr>
            <a:xfrm rot="19360672">
              <a:off x="3596024" y="1820549"/>
              <a:ext cx="1541051" cy="1021045"/>
              <a:chOff x="2480407" y="5079349"/>
              <a:chExt cx="2081152" cy="1021045"/>
            </a:xfrm>
          </p:grpSpPr>
          <p:sp>
            <p:nvSpPr>
              <p:cNvPr id="109" name="弧形 108"/>
              <p:cNvSpPr/>
              <p:nvPr>
                <p:custDataLst>
                  <p:tags r:id="rId30"/>
                </p:custDataLst>
              </p:nvPr>
            </p:nvSpPr>
            <p:spPr>
              <a:xfrm>
                <a:off x="2480407" y="5079349"/>
                <a:ext cx="1814499" cy="860073"/>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6" name="弧形 155"/>
              <p:cNvSpPr/>
              <p:nvPr>
                <p:custDataLst>
                  <p:tags r:id="rId31"/>
                </p:custDataLst>
              </p:nvPr>
            </p:nvSpPr>
            <p:spPr>
              <a:xfrm rot="19822920">
                <a:off x="2820612" y="5287215"/>
                <a:ext cx="1740947" cy="813179"/>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06" name="组合 205"/>
              <p:cNvGrpSpPr/>
              <p:nvPr>
                <p:custDataLst>
                  <p:tags r:id="rId32"/>
                </p:custDataLst>
              </p:nvPr>
            </p:nvGrpSpPr>
            <p:grpSpPr>
              <a:xfrm>
                <a:off x="3939553" y="5154658"/>
                <a:ext cx="233480" cy="157391"/>
                <a:chOff x="3939553" y="5154658"/>
                <a:chExt cx="233480" cy="157391"/>
              </a:xfrm>
            </p:grpSpPr>
            <p:sp>
              <p:nvSpPr>
                <p:cNvPr id="207" name="椭圆 206"/>
                <p:cNvSpPr/>
                <p:nvPr>
                  <p:custDataLst>
                    <p:tags r:id="rId33"/>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custDataLst>
                    <p:tags r:id="rId34"/>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15" name="组合 214"/>
          <p:cNvGrpSpPr/>
          <p:nvPr>
            <p:custDataLst>
              <p:tags r:id="rId9"/>
            </p:custDataLst>
          </p:nvPr>
        </p:nvGrpSpPr>
        <p:grpSpPr>
          <a:xfrm>
            <a:off x="3748405" y="2532380"/>
            <a:ext cx="2190750" cy="2029460"/>
            <a:chOff x="2443745" y="2699002"/>
            <a:chExt cx="2651084" cy="2701080"/>
          </a:xfrm>
        </p:grpSpPr>
        <p:grpSp>
          <p:nvGrpSpPr>
            <p:cNvPr id="217" name="组合 216"/>
            <p:cNvGrpSpPr/>
            <p:nvPr>
              <p:custDataLst>
                <p:tags r:id="rId13"/>
              </p:custDataLst>
            </p:nvPr>
          </p:nvGrpSpPr>
          <p:grpSpPr>
            <a:xfrm>
              <a:off x="2443745" y="3313203"/>
              <a:ext cx="2651084" cy="2086879"/>
              <a:chOff x="2443745" y="3313203"/>
              <a:chExt cx="2651084" cy="2086879"/>
            </a:xfrm>
          </p:grpSpPr>
          <p:sp>
            <p:nvSpPr>
              <p:cNvPr id="224" name="椭圆 223"/>
              <p:cNvSpPr/>
              <p:nvPr>
                <p:custDataLst>
                  <p:tags r:id="rId20"/>
                </p:custDataLst>
              </p:nvPr>
            </p:nvSpPr>
            <p:spPr>
              <a:xfrm>
                <a:off x="2443745" y="3313203"/>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5" name="组合 224"/>
              <p:cNvGrpSpPr/>
              <p:nvPr>
                <p:custDataLst>
                  <p:tags r:id="rId21"/>
                </p:custDataLst>
              </p:nvPr>
            </p:nvGrpSpPr>
            <p:grpSpPr>
              <a:xfrm rot="2239328" flipV="1">
                <a:off x="3132629" y="3818021"/>
                <a:ext cx="1541051" cy="1021045"/>
                <a:chOff x="2480407" y="5079349"/>
                <a:chExt cx="2081152" cy="1021045"/>
              </a:xfrm>
            </p:grpSpPr>
            <p:sp>
              <p:nvSpPr>
                <p:cNvPr id="226" name="弧形 225"/>
                <p:cNvSpPr/>
                <p:nvPr>
                  <p:custDataLst>
                    <p:tags r:id="rId22"/>
                  </p:custDataLst>
                </p:nvPr>
              </p:nvSpPr>
              <p:spPr>
                <a:xfrm>
                  <a:off x="2480407" y="5079349"/>
                  <a:ext cx="1814499" cy="860073"/>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7" name="弧形 226"/>
                <p:cNvSpPr/>
                <p:nvPr>
                  <p:custDataLst>
                    <p:tags r:id="rId23"/>
                  </p:custDataLst>
                </p:nvPr>
              </p:nvSpPr>
              <p:spPr>
                <a:xfrm rot="19822920">
                  <a:off x="2820612" y="5287215"/>
                  <a:ext cx="1740947" cy="813179"/>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8" name="组合 227"/>
                <p:cNvGrpSpPr/>
                <p:nvPr>
                  <p:custDataLst>
                    <p:tags r:id="rId24"/>
                  </p:custDataLst>
                </p:nvPr>
              </p:nvGrpSpPr>
              <p:grpSpPr>
                <a:xfrm>
                  <a:off x="3939553" y="5154658"/>
                  <a:ext cx="233480" cy="157391"/>
                  <a:chOff x="3939553" y="5154658"/>
                  <a:chExt cx="233480" cy="157391"/>
                </a:xfrm>
              </p:grpSpPr>
              <p:sp>
                <p:nvSpPr>
                  <p:cNvPr id="229" name="椭圆 228"/>
                  <p:cNvSpPr/>
                  <p:nvPr>
                    <p:custDataLst>
                      <p:tags r:id="rId25"/>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custDataLst>
                      <p:tags r:id="rId26"/>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18" name="组合 217"/>
            <p:cNvGrpSpPr/>
            <p:nvPr>
              <p:custDataLst>
                <p:tags r:id="rId14"/>
              </p:custDataLst>
            </p:nvPr>
          </p:nvGrpSpPr>
          <p:grpSpPr>
            <a:xfrm rot="20447720" flipH="1" flipV="1">
              <a:off x="2625119" y="2699002"/>
              <a:ext cx="2211803" cy="1599292"/>
              <a:chOff x="2322095" y="4993105"/>
              <a:chExt cx="2211803" cy="1599292"/>
            </a:xfrm>
          </p:grpSpPr>
          <p:sp>
            <p:nvSpPr>
              <p:cNvPr id="219" name="弧形 218"/>
              <p:cNvSpPr/>
              <p:nvPr>
                <p:custDataLst>
                  <p:tags r:id="rId15"/>
                </p:custDataLst>
              </p:nvPr>
            </p:nvSpPr>
            <p:spPr>
              <a:xfrm>
                <a:off x="2322095" y="4993105"/>
                <a:ext cx="1900989" cy="1299411"/>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0" name="弧形 219"/>
              <p:cNvSpPr/>
              <p:nvPr>
                <p:custDataLst>
                  <p:tags r:id="rId16"/>
                </p:custDataLst>
              </p:nvPr>
            </p:nvSpPr>
            <p:spPr>
              <a:xfrm rot="19822920">
                <a:off x="2632909" y="5292986"/>
                <a:ext cx="1900989" cy="1299411"/>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1" name="组合 220"/>
              <p:cNvGrpSpPr/>
              <p:nvPr>
                <p:custDataLst>
                  <p:tags r:id="rId17"/>
                </p:custDataLst>
              </p:nvPr>
            </p:nvGrpSpPr>
            <p:grpSpPr>
              <a:xfrm>
                <a:off x="3864148" y="5123298"/>
                <a:ext cx="216552" cy="179122"/>
                <a:chOff x="3864148" y="5123298"/>
                <a:chExt cx="216552" cy="179122"/>
              </a:xfrm>
            </p:grpSpPr>
            <p:sp>
              <p:nvSpPr>
                <p:cNvPr id="222" name="椭圆 221"/>
                <p:cNvSpPr/>
                <p:nvPr>
                  <p:custDataLst>
                    <p:tags r:id="rId18"/>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p:nvPr>
                  <p:custDataLst>
                    <p:tags r:id="rId19"/>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231" name="文本框 190481"/>
          <p:cNvSpPr txBox="1"/>
          <p:nvPr>
            <p:custDataLst>
              <p:tags r:id="rId10"/>
            </p:custDataLst>
          </p:nvPr>
        </p:nvSpPr>
        <p:spPr>
          <a:xfrm>
            <a:off x="5938320" y="2806379"/>
            <a:ext cx="3098176" cy="953135"/>
          </a:xfrm>
          <a:prstGeom prst="rect">
            <a:avLst/>
          </a:prstGeom>
          <a:noFill/>
          <a:ln w="9525">
            <a:noFill/>
          </a:ln>
        </p:spPr>
        <p:txBody>
          <a:bodyPr wrap="square">
            <a:spAutoFit/>
          </a:bodyPr>
          <a:lstStyle/>
          <a:p>
            <a:r>
              <a:rPr lang="zh-CN" altLang="en-US" sz="2800" b="1">
                <a:solidFill>
                  <a:schemeClr val="bg2">
                    <a:lumMod val="10000"/>
                  </a:schemeClr>
                </a:solidFill>
                <a:latin typeface="楷体" panose="02010609060101010101" pitchFamily="49" charset="-122"/>
                <a:ea typeface="楷体" panose="02010609060101010101" pitchFamily="49" charset="-122"/>
              </a:rPr>
              <a:t>②细胞分裂为两个</a:t>
            </a:r>
            <a:r>
              <a:rPr lang="en-US" altLang="zh-CN" sz="2800" b="1">
                <a:solidFill>
                  <a:schemeClr val="bg2">
                    <a:lumMod val="10000"/>
                  </a:schemeClr>
                </a:solidFill>
                <a:latin typeface="楷体" panose="02010609060101010101" pitchFamily="49" charset="-122"/>
                <a:ea typeface="楷体" panose="02010609060101010101" pitchFamily="49" charset="-122"/>
              </a:rPr>
              <a:t>         </a:t>
            </a:r>
          </a:p>
          <a:p>
            <a:r>
              <a:rPr lang="en-US" altLang="zh-CN" sz="2800" b="1">
                <a:solidFill>
                  <a:schemeClr val="bg2">
                    <a:lumMod val="10000"/>
                  </a:schemeClr>
                </a:solidFill>
                <a:latin typeface="楷体" panose="02010609060101010101" pitchFamily="49" charset="-122"/>
                <a:ea typeface="楷体" panose="02010609060101010101" pitchFamily="49" charset="-122"/>
              </a:rPr>
              <a:t>  </a:t>
            </a:r>
            <a:r>
              <a:rPr lang="zh-CN" altLang="en-US" sz="2800" b="1">
                <a:solidFill>
                  <a:schemeClr val="bg2">
                    <a:lumMod val="10000"/>
                  </a:schemeClr>
                </a:solidFill>
                <a:latin typeface="楷体" panose="02010609060101010101" pitchFamily="49" charset="-122"/>
                <a:ea typeface="楷体" panose="02010609060101010101" pitchFamily="49" charset="-122"/>
              </a:rPr>
              <a:t>次级精母细胞。</a:t>
            </a:r>
          </a:p>
        </p:txBody>
      </p:sp>
      <p:sp>
        <p:nvSpPr>
          <p:cNvPr id="4" name="矩形 3"/>
          <p:cNvSpPr/>
          <p:nvPr>
            <p:custDataLst>
              <p:tags r:id="rId11"/>
            </p:custDataLst>
          </p:nvPr>
        </p:nvSpPr>
        <p:spPr>
          <a:xfrm>
            <a:off x="6156176" y="624990"/>
            <a:ext cx="2448272" cy="954107"/>
          </a:xfrm>
          <a:prstGeom prst="rect">
            <a:avLst/>
          </a:prstGeom>
        </p:spPr>
        <p:txBody>
          <a:bodyPr wrap="square">
            <a:spAutoFit/>
          </a:bodyPr>
          <a:lstStyle/>
          <a:p>
            <a:r>
              <a:rPr lang="zh-CN" altLang="en-US" sz="2800" b="1">
                <a:solidFill>
                  <a:schemeClr val="bg2">
                    <a:lumMod val="10000"/>
                  </a:schemeClr>
                </a:solidFill>
                <a:latin typeface="楷体" panose="02010609060101010101" pitchFamily="49" charset="-122"/>
                <a:ea typeface="楷体" panose="02010609060101010101" pitchFamily="49" charset="-122"/>
              </a:rPr>
              <a:t>①染色体</a:t>
            </a:r>
            <a:r>
              <a:rPr lang="zh-CN" altLang="en-US" sz="2800" b="1" smtClean="0">
                <a:solidFill>
                  <a:schemeClr val="bg2">
                    <a:lumMod val="10000"/>
                  </a:schemeClr>
                </a:solidFill>
                <a:latin typeface="楷体" panose="02010609060101010101" pitchFamily="49" charset="-122"/>
                <a:ea typeface="楷体" panose="02010609060101010101" pitchFamily="49" charset="-122"/>
              </a:rPr>
              <a:t>分别</a:t>
            </a:r>
            <a:endParaRPr lang="en-US" altLang="zh-CN" sz="2800" b="1" smtClean="0">
              <a:solidFill>
                <a:schemeClr val="bg2">
                  <a:lumMod val="10000"/>
                </a:schemeClr>
              </a:solidFill>
              <a:latin typeface="楷体" panose="02010609060101010101" pitchFamily="49" charset="-122"/>
              <a:ea typeface="楷体" panose="02010609060101010101" pitchFamily="49" charset="-122"/>
            </a:endParaRPr>
          </a:p>
          <a:p>
            <a:r>
              <a:rPr lang="en-US" altLang="zh-CN" sz="2800" b="1">
                <a:solidFill>
                  <a:schemeClr val="bg2">
                    <a:lumMod val="10000"/>
                  </a:schemeClr>
                </a:solidFill>
                <a:latin typeface="楷体" panose="02010609060101010101" pitchFamily="49" charset="-122"/>
                <a:ea typeface="楷体" panose="02010609060101010101" pitchFamily="49" charset="-122"/>
              </a:rPr>
              <a:t> </a:t>
            </a:r>
            <a:r>
              <a:rPr lang="en-US" altLang="zh-CN" sz="2800" b="1" smtClean="0">
                <a:solidFill>
                  <a:schemeClr val="bg2">
                    <a:lumMod val="10000"/>
                  </a:schemeClr>
                </a:solidFill>
                <a:latin typeface="楷体" panose="02010609060101010101" pitchFamily="49" charset="-122"/>
                <a:ea typeface="楷体" panose="02010609060101010101" pitchFamily="49" charset="-122"/>
              </a:rPr>
              <a:t> </a:t>
            </a:r>
            <a:r>
              <a:rPr lang="zh-CN" altLang="en-US" sz="2800" b="1" smtClean="0">
                <a:solidFill>
                  <a:schemeClr val="bg2">
                    <a:lumMod val="10000"/>
                  </a:schemeClr>
                </a:solidFill>
                <a:latin typeface="楷体" panose="02010609060101010101" pitchFamily="49" charset="-122"/>
                <a:ea typeface="楷体" panose="02010609060101010101" pitchFamily="49" charset="-122"/>
              </a:rPr>
              <a:t>到达</a:t>
            </a:r>
            <a:r>
              <a:rPr lang="zh-CN" altLang="en-US" sz="2800" b="1">
                <a:solidFill>
                  <a:schemeClr val="bg2">
                    <a:lumMod val="10000"/>
                  </a:schemeClr>
                </a:solidFill>
                <a:latin typeface="楷体" panose="02010609060101010101" pitchFamily="49" charset="-122"/>
                <a:ea typeface="楷体" panose="02010609060101010101" pitchFamily="49" charset="-122"/>
              </a:rPr>
              <a:t>两极</a:t>
            </a:r>
            <a:r>
              <a:rPr lang="zh-CN" altLang="en-US" sz="2800" b="1" smtClean="0">
                <a:solidFill>
                  <a:schemeClr val="bg2">
                    <a:lumMod val="10000"/>
                  </a:schemeClr>
                </a:solidFill>
                <a:latin typeface="楷体" panose="02010609060101010101" pitchFamily="49" charset="-122"/>
                <a:ea typeface="楷体" panose="02010609060101010101" pitchFamily="49" charset="-122"/>
              </a:rPr>
              <a:t>。</a:t>
            </a:r>
            <a:endParaRPr lang="zh-CN" altLang="en-US" sz="2800">
              <a:solidFill>
                <a:schemeClr val="bg2">
                  <a:lumMod val="10000"/>
                </a:schemeClr>
              </a:solidFill>
            </a:endParaRPr>
          </a:p>
        </p:txBody>
      </p:sp>
      <p:sp>
        <p:nvSpPr>
          <p:cNvPr id="6" name="矩形 5"/>
          <p:cNvSpPr/>
          <p:nvPr>
            <p:custDataLst>
              <p:tags r:id="rId12"/>
            </p:custDataLst>
          </p:nvPr>
        </p:nvSpPr>
        <p:spPr>
          <a:xfrm>
            <a:off x="6132710" y="3987197"/>
            <a:ext cx="2709396" cy="523220"/>
          </a:xfrm>
          <a:prstGeom prst="rect">
            <a:avLst/>
          </a:prstGeom>
        </p:spPr>
        <p:txBody>
          <a:bodyPr wrap="none">
            <a:spAutoFit/>
          </a:bodyPr>
          <a:lstStyle/>
          <a:p>
            <a:r>
              <a:rPr lang="zh-CN" altLang="en-US" sz="2800" b="1">
                <a:solidFill>
                  <a:srgbClr val="800000"/>
                </a:solidFill>
                <a:latin typeface="楷体" panose="02010609060101010101" pitchFamily="49" charset="-122"/>
                <a:ea typeface="楷体" panose="02010609060101010101" pitchFamily="49" charset="-122"/>
              </a:rPr>
              <a:t>染色体数目</a:t>
            </a:r>
            <a:r>
              <a:rPr lang="zh-CN" altLang="en-US" sz="2800" b="1" smtClean="0">
                <a:solidFill>
                  <a:srgbClr val="800000"/>
                </a:solidFill>
                <a:latin typeface="楷体" panose="02010609060101010101" pitchFamily="49" charset="-122"/>
                <a:ea typeface="楷体" panose="02010609060101010101" pitchFamily="49" charset="-122"/>
              </a:rPr>
              <a:t>减半</a:t>
            </a:r>
            <a:endParaRPr lang="zh-CN" altLang="en-US" sz="2800">
              <a:solidFill>
                <a:srgbClr val="800000"/>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wipe(left)">
                                      <p:cBhvr>
                                        <p:cTn id="15" dur="500"/>
                                        <p:tgtEl>
                                          <p:spTgt spid="20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55"/>
                                        </p:tgtEl>
                                        <p:attrNameLst>
                                          <p:attrName>style.visibility</p:attrName>
                                        </p:attrNameLst>
                                      </p:cBhvr>
                                      <p:to>
                                        <p:strVal val="visible"/>
                                      </p:to>
                                    </p:set>
                                    <p:animEffect transition="in" filter="barn(inVertical)">
                                      <p:cBhvr>
                                        <p:cTn id="18" dur="500"/>
                                        <p:tgtEl>
                                          <p:spTgt spid="155"/>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231"/>
                                        </p:tgtEl>
                                        <p:attrNameLst>
                                          <p:attrName>style.visibility</p:attrName>
                                        </p:attrNameLst>
                                      </p:cBhvr>
                                      <p:to>
                                        <p:strVal val="visible"/>
                                      </p:to>
                                    </p:set>
                                    <p:animEffect transition="in" filter="fade">
                                      <p:cBhvr>
                                        <p:cTn id="30" dur="1000"/>
                                        <p:tgtEl>
                                          <p:spTgt spid="231"/>
                                        </p:tgtEl>
                                      </p:cBhvr>
                                    </p:animEffect>
                                    <p:anim calcmode="lin" valueType="num">
                                      <p:cBhvr>
                                        <p:cTn id="31" dur="1000" fill="hold"/>
                                        <p:tgtEl>
                                          <p:spTgt spid="231"/>
                                        </p:tgtEl>
                                        <p:attrNameLst>
                                          <p:attrName>ppt_x</p:attrName>
                                        </p:attrNameLst>
                                      </p:cBhvr>
                                      <p:tavLst>
                                        <p:tav tm="0">
                                          <p:val>
                                            <p:strVal val="#ppt_x"/>
                                          </p:val>
                                        </p:tav>
                                        <p:tav tm="100000">
                                          <p:val>
                                            <p:strVal val="#ppt_x"/>
                                          </p:val>
                                        </p:tav>
                                      </p:tavLst>
                                    </p:anim>
                                    <p:anim calcmode="lin" valueType="num">
                                      <p:cBhvr>
                                        <p:cTn id="32" dur="1000" fill="hold"/>
                                        <p:tgtEl>
                                          <p:spTgt spid="231"/>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up)">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231" grpId="0"/>
      <p:bldP spid="4"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1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6.</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Ⅱ</a:t>
            </a:r>
            <a:r>
              <a:rPr lang="zh-CN" altLang="en-US" sz="2800" b="1" smtClean="0">
                <a:solidFill>
                  <a:srgbClr val="003300"/>
                </a:solidFill>
                <a:latin typeface="微软雅黑" panose="020B0503020204020204" pitchFamily="34" charset="-122"/>
                <a:ea typeface="微软雅黑" panose="020B0503020204020204" pitchFamily="34" charset="-122"/>
              </a:rPr>
              <a:t>前期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295544" y="4681835"/>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次级精母细胞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3283065" y="450762"/>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rgbClr val="800000"/>
                </a:solidFill>
                <a:latin typeface="微软雅黑" panose="020B0503020204020204" pitchFamily="34" charset="-122"/>
                <a:ea typeface="微软雅黑" panose="020B0503020204020204" pitchFamily="34" charset="-122"/>
              </a:rPr>
              <a:t>次级精母细胞</a:t>
            </a:r>
            <a:endParaRPr lang="zh-CN" altLang="en-US" sz="2800" b="1">
              <a:solidFill>
                <a:srgbClr val="800000"/>
              </a:solidFill>
              <a:latin typeface="微软雅黑" panose="020B0503020204020204" pitchFamily="34" charset="-122"/>
              <a:ea typeface="微软雅黑" panose="020B0503020204020204" pitchFamily="34" charset="-122"/>
            </a:endParaRPr>
          </a:p>
        </p:txBody>
      </p:sp>
      <p:sp>
        <p:nvSpPr>
          <p:cNvPr id="204" name="右箭头 203"/>
          <p:cNvSpPr/>
          <p:nvPr>
            <p:custDataLst>
              <p:tags r:id="rId6"/>
            </p:custDataLst>
          </p:nvPr>
        </p:nvSpPr>
        <p:spPr bwMode="auto">
          <a:xfrm>
            <a:off x="2067122" y="2915506"/>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104" name="组合 103"/>
          <p:cNvGrpSpPr/>
          <p:nvPr>
            <p:custDataLst>
              <p:tags r:id="rId7"/>
            </p:custDataLst>
          </p:nvPr>
        </p:nvGrpSpPr>
        <p:grpSpPr>
          <a:xfrm>
            <a:off x="-396240" y="1322070"/>
            <a:ext cx="2813685" cy="1741170"/>
            <a:chOff x="1784447" y="839324"/>
            <a:chExt cx="3404480" cy="2317531"/>
          </a:xfrm>
        </p:grpSpPr>
        <p:sp>
          <p:nvSpPr>
            <p:cNvPr id="106" name="椭圆 105"/>
            <p:cNvSpPr/>
            <p:nvPr>
              <p:custDataLst>
                <p:tags r:id="rId104"/>
              </p:custDataLst>
            </p:nvPr>
          </p:nvSpPr>
          <p:spPr>
            <a:xfrm>
              <a:off x="2537843" y="83932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7" name="组合 106"/>
            <p:cNvGrpSpPr/>
            <p:nvPr>
              <p:custDataLst>
                <p:tags r:id="rId105"/>
              </p:custDataLst>
            </p:nvPr>
          </p:nvGrpSpPr>
          <p:grpSpPr>
            <a:xfrm>
              <a:off x="1784447" y="1557563"/>
              <a:ext cx="2211803" cy="1599292"/>
              <a:chOff x="2322095" y="4993105"/>
              <a:chExt cx="2211803" cy="1599292"/>
            </a:xfrm>
          </p:grpSpPr>
          <p:sp>
            <p:nvSpPr>
              <p:cNvPr id="209" name="弧形 208"/>
              <p:cNvSpPr/>
              <p:nvPr>
                <p:custDataLst>
                  <p:tags r:id="rId112"/>
                </p:custDataLst>
              </p:nvPr>
            </p:nvSpPr>
            <p:spPr>
              <a:xfrm>
                <a:off x="2322095" y="4993105"/>
                <a:ext cx="1900989" cy="1299411"/>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0" name="弧形 209"/>
              <p:cNvSpPr/>
              <p:nvPr>
                <p:custDataLst>
                  <p:tags r:id="rId113"/>
                </p:custDataLst>
              </p:nvPr>
            </p:nvSpPr>
            <p:spPr>
              <a:xfrm rot="19822920">
                <a:off x="2632909" y="5292986"/>
                <a:ext cx="1900989" cy="1299411"/>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11" name="组合 210"/>
              <p:cNvGrpSpPr/>
              <p:nvPr>
                <p:custDataLst>
                  <p:tags r:id="rId114"/>
                </p:custDataLst>
              </p:nvPr>
            </p:nvGrpSpPr>
            <p:grpSpPr>
              <a:xfrm>
                <a:off x="3864148" y="5123298"/>
                <a:ext cx="216552" cy="179122"/>
                <a:chOff x="3864148" y="5123298"/>
                <a:chExt cx="216552" cy="179122"/>
              </a:xfrm>
            </p:grpSpPr>
            <p:sp>
              <p:nvSpPr>
                <p:cNvPr id="212" name="椭圆 211"/>
                <p:cNvSpPr/>
                <p:nvPr>
                  <p:custDataLst>
                    <p:tags r:id="rId115"/>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custDataLst>
                    <p:tags r:id="rId116"/>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8" name="组合 107"/>
            <p:cNvGrpSpPr/>
            <p:nvPr>
              <p:custDataLst>
                <p:tags r:id="rId106"/>
              </p:custDataLst>
            </p:nvPr>
          </p:nvGrpSpPr>
          <p:grpSpPr>
            <a:xfrm rot="19360672">
              <a:off x="3596024" y="1820549"/>
              <a:ext cx="1541051" cy="1021045"/>
              <a:chOff x="2480407" y="5079349"/>
              <a:chExt cx="2081152" cy="1021045"/>
            </a:xfrm>
          </p:grpSpPr>
          <p:sp>
            <p:nvSpPr>
              <p:cNvPr id="109" name="弧形 108"/>
              <p:cNvSpPr/>
              <p:nvPr>
                <p:custDataLst>
                  <p:tags r:id="rId107"/>
                </p:custDataLst>
              </p:nvPr>
            </p:nvSpPr>
            <p:spPr>
              <a:xfrm>
                <a:off x="2480407" y="5079349"/>
                <a:ext cx="1814499" cy="860073"/>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6" name="弧形 155"/>
              <p:cNvSpPr/>
              <p:nvPr>
                <p:custDataLst>
                  <p:tags r:id="rId108"/>
                </p:custDataLst>
              </p:nvPr>
            </p:nvSpPr>
            <p:spPr>
              <a:xfrm rot="19822920">
                <a:off x="2820612" y="5287215"/>
                <a:ext cx="1740947" cy="813179"/>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06" name="组合 205"/>
              <p:cNvGrpSpPr/>
              <p:nvPr>
                <p:custDataLst>
                  <p:tags r:id="rId109"/>
                </p:custDataLst>
              </p:nvPr>
            </p:nvGrpSpPr>
            <p:grpSpPr>
              <a:xfrm>
                <a:off x="3939553" y="5154658"/>
                <a:ext cx="233480" cy="157391"/>
                <a:chOff x="3939553" y="5154658"/>
                <a:chExt cx="233480" cy="157391"/>
              </a:xfrm>
            </p:grpSpPr>
            <p:sp>
              <p:nvSpPr>
                <p:cNvPr id="207" name="椭圆 206"/>
                <p:cNvSpPr/>
                <p:nvPr>
                  <p:custDataLst>
                    <p:tags r:id="rId110"/>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custDataLst>
                    <p:tags r:id="rId111"/>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15" name="组合 214"/>
          <p:cNvGrpSpPr/>
          <p:nvPr>
            <p:custDataLst>
              <p:tags r:id="rId8"/>
            </p:custDataLst>
          </p:nvPr>
        </p:nvGrpSpPr>
        <p:grpSpPr>
          <a:xfrm>
            <a:off x="201930" y="2603500"/>
            <a:ext cx="2190750" cy="2029460"/>
            <a:chOff x="2443745" y="2699002"/>
            <a:chExt cx="2651084" cy="2701080"/>
          </a:xfrm>
        </p:grpSpPr>
        <p:grpSp>
          <p:nvGrpSpPr>
            <p:cNvPr id="217" name="组合 216"/>
            <p:cNvGrpSpPr/>
            <p:nvPr>
              <p:custDataLst>
                <p:tags r:id="rId90"/>
              </p:custDataLst>
            </p:nvPr>
          </p:nvGrpSpPr>
          <p:grpSpPr>
            <a:xfrm>
              <a:off x="2443745" y="3313203"/>
              <a:ext cx="2651084" cy="2086879"/>
              <a:chOff x="2443745" y="3313203"/>
              <a:chExt cx="2651084" cy="2086879"/>
            </a:xfrm>
          </p:grpSpPr>
          <p:sp>
            <p:nvSpPr>
              <p:cNvPr id="224" name="椭圆 223"/>
              <p:cNvSpPr/>
              <p:nvPr>
                <p:custDataLst>
                  <p:tags r:id="rId97"/>
                </p:custDataLst>
              </p:nvPr>
            </p:nvSpPr>
            <p:spPr>
              <a:xfrm>
                <a:off x="2443745" y="3313203"/>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5" name="组合 224"/>
              <p:cNvGrpSpPr/>
              <p:nvPr>
                <p:custDataLst>
                  <p:tags r:id="rId98"/>
                </p:custDataLst>
              </p:nvPr>
            </p:nvGrpSpPr>
            <p:grpSpPr>
              <a:xfrm rot="2239328" flipV="1">
                <a:off x="3132629" y="3818021"/>
                <a:ext cx="1541051" cy="1021045"/>
                <a:chOff x="2480407" y="5079349"/>
                <a:chExt cx="2081152" cy="1021045"/>
              </a:xfrm>
            </p:grpSpPr>
            <p:sp>
              <p:nvSpPr>
                <p:cNvPr id="226" name="弧形 225"/>
                <p:cNvSpPr/>
                <p:nvPr>
                  <p:custDataLst>
                    <p:tags r:id="rId99"/>
                  </p:custDataLst>
                </p:nvPr>
              </p:nvSpPr>
              <p:spPr>
                <a:xfrm>
                  <a:off x="2480407" y="5079349"/>
                  <a:ext cx="1814499" cy="860073"/>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7" name="弧形 226"/>
                <p:cNvSpPr/>
                <p:nvPr>
                  <p:custDataLst>
                    <p:tags r:id="rId100"/>
                  </p:custDataLst>
                </p:nvPr>
              </p:nvSpPr>
              <p:spPr>
                <a:xfrm rot="19822920">
                  <a:off x="2820612" y="5287215"/>
                  <a:ext cx="1740947" cy="813179"/>
                </a:xfrm>
                <a:prstGeom prst="arc">
                  <a:avLst>
                    <a:gd name="adj1" fmla="val 17363068"/>
                    <a:gd name="adj2" fmla="val 0"/>
                  </a:avLst>
                </a:prstGeom>
                <a:ln w="4762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8" name="组合 227"/>
                <p:cNvGrpSpPr/>
                <p:nvPr>
                  <p:custDataLst>
                    <p:tags r:id="rId101"/>
                  </p:custDataLst>
                </p:nvPr>
              </p:nvGrpSpPr>
              <p:grpSpPr>
                <a:xfrm>
                  <a:off x="3939553" y="5154658"/>
                  <a:ext cx="233480" cy="157391"/>
                  <a:chOff x="3939553" y="5154658"/>
                  <a:chExt cx="233480" cy="157391"/>
                </a:xfrm>
              </p:grpSpPr>
              <p:sp>
                <p:nvSpPr>
                  <p:cNvPr id="229" name="椭圆 228"/>
                  <p:cNvSpPr/>
                  <p:nvPr>
                    <p:custDataLst>
                      <p:tags r:id="rId102"/>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custDataLst>
                      <p:tags r:id="rId103"/>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18" name="组合 217"/>
            <p:cNvGrpSpPr/>
            <p:nvPr>
              <p:custDataLst>
                <p:tags r:id="rId91"/>
              </p:custDataLst>
            </p:nvPr>
          </p:nvGrpSpPr>
          <p:grpSpPr>
            <a:xfrm rot="20447720" flipH="1" flipV="1">
              <a:off x="2625119" y="2699002"/>
              <a:ext cx="2211803" cy="1599292"/>
              <a:chOff x="2322095" y="4993105"/>
              <a:chExt cx="2211803" cy="1599292"/>
            </a:xfrm>
          </p:grpSpPr>
          <p:sp>
            <p:nvSpPr>
              <p:cNvPr id="219" name="弧形 218"/>
              <p:cNvSpPr/>
              <p:nvPr>
                <p:custDataLst>
                  <p:tags r:id="rId92"/>
                </p:custDataLst>
              </p:nvPr>
            </p:nvSpPr>
            <p:spPr>
              <a:xfrm>
                <a:off x="2322095" y="4993105"/>
                <a:ext cx="1900989" cy="1299411"/>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0" name="弧形 219"/>
              <p:cNvSpPr/>
              <p:nvPr>
                <p:custDataLst>
                  <p:tags r:id="rId93"/>
                </p:custDataLst>
              </p:nvPr>
            </p:nvSpPr>
            <p:spPr>
              <a:xfrm rot="19822920">
                <a:off x="2632909" y="5292986"/>
                <a:ext cx="1900989" cy="1299411"/>
              </a:xfrm>
              <a:prstGeom prst="arc">
                <a:avLst>
                  <a:gd name="adj1" fmla="val 17363068"/>
                  <a:gd name="adj2" fmla="val 0"/>
                </a:avLst>
              </a:prstGeom>
              <a:ln w="4762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1" name="组合 220"/>
              <p:cNvGrpSpPr/>
              <p:nvPr>
                <p:custDataLst>
                  <p:tags r:id="rId94"/>
                </p:custDataLst>
              </p:nvPr>
            </p:nvGrpSpPr>
            <p:grpSpPr>
              <a:xfrm>
                <a:off x="3864148" y="5123298"/>
                <a:ext cx="216552" cy="179122"/>
                <a:chOff x="3864148" y="5123298"/>
                <a:chExt cx="216552" cy="179122"/>
              </a:xfrm>
            </p:grpSpPr>
            <p:sp>
              <p:nvSpPr>
                <p:cNvPr id="222" name="椭圆 221"/>
                <p:cNvSpPr/>
                <p:nvPr>
                  <p:custDataLst>
                    <p:tags r:id="rId95"/>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p:nvPr>
                  <p:custDataLst>
                    <p:tags r:id="rId96"/>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94" name="组合 93"/>
          <p:cNvGrpSpPr/>
          <p:nvPr>
            <p:custDataLst>
              <p:tags r:id="rId9"/>
            </p:custDataLst>
          </p:nvPr>
        </p:nvGrpSpPr>
        <p:grpSpPr>
          <a:xfrm>
            <a:off x="3333115" y="2535555"/>
            <a:ext cx="2190750" cy="2045970"/>
            <a:chOff x="5861996" y="3140208"/>
            <a:chExt cx="2651084" cy="2722917"/>
          </a:xfrm>
        </p:grpSpPr>
        <p:grpSp>
          <p:nvGrpSpPr>
            <p:cNvPr id="96" name="组合 95"/>
            <p:cNvGrpSpPr/>
            <p:nvPr>
              <p:custDataLst>
                <p:tags r:id="rId51"/>
              </p:custDataLst>
            </p:nvPr>
          </p:nvGrpSpPr>
          <p:grpSpPr>
            <a:xfrm>
              <a:off x="5861996" y="3386331"/>
              <a:ext cx="2651084" cy="2476794"/>
              <a:chOff x="6119638" y="581096"/>
              <a:chExt cx="2651084" cy="2476794"/>
            </a:xfrm>
          </p:grpSpPr>
          <p:grpSp>
            <p:nvGrpSpPr>
              <p:cNvPr id="118" name="组合 117"/>
              <p:cNvGrpSpPr/>
              <p:nvPr>
                <p:custDataLst>
                  <p:tags r:id="rId64"/>
                </p:custDataLst>
              </p:nvPr>
            </p:nvGrpSpPr>
            <p:grpSpPr>
              <a:xfrm>
                <a:off x="6119638" y="791634"/>
                <a:ext cx="2651084" cy="2266256"/>
                <a:chOff x="6119638" y="791634"/>
                <a:chExt cx="2651084" cy="2266256"/>
              </a:xfrm>
            </p:grpSpPr>
            <p:sp>
              <p:nvSpPr>
                <p:cNvPr id="128" name="椭圆 127"/>
                <p:cNvSpPr/>
                <p:nvPr>
                  <p:custDataLst>
                    <p:tags r:id="rId74"/>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9" name="组合 128"/>
                <p:cNvGrpSpPr/>
                <p:nvPr>
                  <p:custDataLst>
                    <p:tags r:id="rId75"/>
                  </p:custDataLst>
                </p:nvPr>
              </p:nvGrpSpPr>
              <p:grpSpPr>
                <a:xfrm>
                  <a:off x="6801679" y="1133113"/>
                  <a:ext cx="1276804" cy="1457089"/>
                  <a:chOff x="6489055" y="839324"/>
                  <a:chExt cx="2261936" cy="2839455"/>
                </a:xfrm>
              </p:grpSpPr>
              <p:sp>
                <p:nvSpPr>
                  <p:cNvPr id="140" name="椭圆 139"/>
                  <p:cNvSpPr/>
                  <p:nvPr>
                    <p:custDataLst>
                      <p:tags r:id="rId86"/>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custDataLst>
                      <p:tags r:id="rId87"/>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custDataLst>
                      <p:tags r:id="rId88"/>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custDataLst>
                      <p:tags r:id="rId89"/>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custDataLst>
                    <p:tags r:id="rId76"/>
                  </p:custDataLst>
                </p:nvPr>
              </p:nvGrpSpPr>
              <p:grpSpPr>
                <a:xfrm>
                  <a:off x="6919003" y="2113869"/>
                  <a:ext cx="1012725" cy="944021"/>
                  <a:chOff x="6818866" y="3031253"/>
                  <a:chExt cx="1482731" cy="1382140"/>
                </a:xfrm>
              </p:grpSpPr>
              <p:sp>
                <p:nvSpPr>
                  <p:cNvPr id="131" name="弧形 130"/>
                  <p:cNvSpPr/>
                  <p:nvPr>
                    <p:custDataLst>
                      <p:tags r:id="rId77"/>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2" name="组合 131"/>
                  <p:cNvGrpSpPr/>
                  <p:nvPr>
                    <p:custDataLst>
                      <p:tags r:id="rId78"/>
                    </p:custDataLst>
                  </p:nvPr>
                </p:nvGrpSpPr>
                <p:grpSpPr>
                  <a:xfrm>
                    <a:off x="6818866" y="3129570"/>
                    <a:ext cx="1482731" cy="1283823"/>
                    <a:chOff x="6780270" y="3122431"/>
                    <a:chExt cx="1482731" cy="1283823"/>
                  </a:xfrm>
                </p:grpSpPr>
                <p:sp>
                  <p:nvSpPr>
                    <p:cNvPr id="133" name="弧形 132"/>
                    <p:cNvSpPr/>
                    <p:nvPr>
                      <p:custDataLst>
                        <p:tags r:id="rId79"/>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4" name="弧形 133"/>
                    <p:cNvSpPr/>
                    <p:nvPr>
                      <p:custDataLst>
                        <p:tags r:id="rId80"/>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5" name="组合 134"/>
                    <p:cNvGrpSpPr/>
                    <p:nvPr>
                      <p:custDataLst>
                        <p:tags r:id="rId81"/>
                      </p:custDataLst>
                    </p:nvPr>
                  </p:nvGrpSpPr>
                  <p:grpSpPr>
                    <a:xfrm>
                      <a:off x="7419649" y="3531511"/>
                      <a:ext cx="843352" cy="874743"/>
                      <a:chOff x="7419649" y="3531511"/>
                      <a:chExt cx="843352" cy="874743"/>
                    </a:xfrm>
                  </p:grpSpPr>
                  <p:sp>
                    <p:nvSpPr>
                      <p:cNvPr id="136" name="弧形 135"/>
                      <p:cNvSpPr/>
                      <p:nvPr>
                        <p:custDataLst>
                          <p:tags r:id="rId82"/>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7" name="组合 136"/>
                      <p:cNvGrpSpPr/>
                      <p:nvPr>
                        <p:custDataLst>
                          <p:tags r:id="rId83"/>
                        </p:custDataLst>
                      </p:nvPr>
                    </p:nvGrpSpPr>
                    <p:grpSpPr>
                      <a:xfrm rot="5400000" flipH="1">
                        <a:off x="7391728" y="3559432"/>
                        <a:ext cx="291271" cy="235429"/>
                        <a:chOff x="3330025" y="445274"/>
                        <a:chExt cx="291271" cy="235429"/>
                      </a:xfrm>
                    </p:grpSpPr>
                    <p:sp>
                      <p:nvSpPr>
                        <p:cNvPr id="138" name="椭圆 137"/>
                        <p:cNvSpPr/>
                        <p:nvPr>
                          <p:custDataLst>
                            <p:tags r:id="rId8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p:nvPr>
                          <p:custDataLst>
                            <p:tags r:id="rId8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19" name="组合 118"/>
              <p:cNvGrpSpPr/>
              <p:nvPr>
                <p:custDataLst>
                  <p:tags r:id="rId65"/>
                </p:custDataLst>
              </p:nvPr>
            </p:nvGrpSpPr>
            <p:grpSpPr>
              <a:xfrm>
                <a:off x="6928339" y="581096"/>
                <a:ext cx="1013578" cy="1024831"/>
                <a:chOff x="6795920" y="-11649"/>
                <a:chExt cx="1632378" cy="1500454"/>
              </a:xfrm>
            </p:grpSpPr>
            <p:sp>
              <p:nvSpPr>
                <p:cNvPr id="120" name="弧形 119"/>
                <p:cNvSpPr/>
                <p:nvPr>
                  <p:custDataLst>
                    <p:tags r:id="rId66"/>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1" name="弧形 120"/>
                <p:cNvSpPr/>
                <p:nvPr>
                  <p:custDataLst>
                    <p:tags r:id="rId67"/>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2" name="弧形 121"/>
                <p:cNvSpPr/>
                <p:nvPr>
                  <p:custDataLst>
                    <p:tags r:id="rId68"/>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3" name="组合 122"/>
                <p:cNvGrpSpPr/>
                <p:nvPr>
                  <p:custDataLst>
                    <p:tags r:id="rId69"/>
                  </p:custDataLst>
                </p:nvPr>
              </p:nvGrpSpPr>
              <p:grpSpPr>
                <a:xfrm>
                  <a:off x="7154008" y="-11649"/>
                  <a:ext cx="834887" cy="986556"/>
                  <a:chOff x="7154008" y="-11649"/>
                  <a:chExt cx="834887" cy="986556"/>
                </a:xfrm>
              </p:grpSpPr>
              <p:sp>
                <p:nvSpPr>
                  <p:cNvPr id="124" name="弧形 123"/>
                  <p:cNvSpPr/>
                  <p:nvPr>
                    <p:custDataLst>
                      <p:tags r:id="rId70"/>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5" name="组合 124"/>
                  <p:cNvGrpSpPr/>
                  <p:nvPr>
                    <p:custDataLst>
                      <p:tags r:id="rId71"/>
                    </p:custDataLst>
                  </p:nvPr>
                </p:nvGrpSpPr>
                <p:grpSpPr>
                  <a:xfrm rot="5400000" flipH="1">
                    <a:off x="7415354" y="711557"/>
                    <a:ext cx="291271" cy="235429"/>
                    <a:chOff x="3330025" y="445274"/>
                    <a:chExt cx="291271" cy="235429"/>
                  </a:xfrm>
                </p:grpSpPr>
                <p:sp>
                  <p:nvSpPr>
                    <p:cNvPr id="126" name="椭圆 125"/>
                    <p:cNvSpPr/>
                    <p:nvPr>
                      <p:custDataLst>
                        <p:tags r:id="rId72"/>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custDataLst>
                        <p:tags r:id="rId73"/>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97" name="组合 96"/>
            <p:cNvGrpSpPr/>
            <p:nvPr>
              <p:custDataLst>
                <p:tags r:id="rId52"/>
              </p:custDataLst>
            </p:nvPr>
          </p:nvGrpSpPr>
          <p:grpSpPr>
            <a:xfrm rot="20447720" flipH="1" flipV="1">
              <a:off x="5998361" y="3140208"/>
              <a:ext cx="2211803" cy="1599292"/>
              <a:chOff x="2322095" y="4993105"/>
              <a:chExt cx="2211803" cy="1599292"/>
            </a:xfrm>
          </p:grpSpPr>
          <p:sp>
            <p:nvSpPr>
              <p:cNvPr id="113" name="弧形 112"/>
              <p:cNvSpPr/>
              <p:nvPr>
                <p:custDataLst>
                  <p:tags r:id="rId59"/>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4" name="弧形 113"/>
              <p:cNvSpPr/>
              <p:nvPr>
                <p:custDataLst>
                  <p:tags r:id="rId60"/>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15" name="组合 114"/>
              <p:cNvGrpSpPr/>
              <p:nvPr>
                <p:custDataLst>
                  <p:tags r:id="rId61"/>
                </p:custDataLst>
              </p:nvPr>
            </p:nvGrpSpPr>
            <p:grpSpPr>
              <a:xfrm>
                <a:off x="3864148" y="5123298"/>
                <a:ext cx="216552" cy="179122"/>
                <a:chOff x="3864148" y="5123298"/>
                <a:chExt cx="216552" cy="179122"/>
              </a:xfrm>
            </p:grpSpPr>
            <p:sp>
              <p:nvSpPr>
                <p:cNvPr id="116" name="椭圆 115"/>
                <p:cNvSpPr/>
                <p:nvPr>
                  <p:custDataLst>
                    <p:tags r:id="rId62"/>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custDataLst>
                    <p:tags r:id="rId63"/>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8" name="组合 97"/>
            <p:cNvGrpSpPr/>
            <p:nvPr>
              <p:custDataLst>
                <p:tags r:id="rId53"/>
              </p:custDataLst>
            </p:nvPr>
          </p:nvGrpSpPr>
          <p:grpSpPr>
            <a:xfrm rot="2239328" flipV="1">
              <a:off x="6842828" y="3646920"/>
              <a:ext cx="1541051" cy="1021045"/>
              <a:chOff x="2480407" y="5079349"/>
              <a:chExt cx="2081152" cy="1021045"/>
            </a:xfrm>
          </p:grpSpPr>
          <p:sp>
            <p:nvSpPr>
              <p:cNvPr id="99" name="弧形 98"/>
              <p:cNvSpPr/>
              <p:nvPr>
                <p:custDataLst>
                  <p:tags r:id="rId54"/>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0" name="弧形 99"/>
              <p:cNvSpPr/>
              <p:nvPr>
                <p:custDataLst>
                  <p:tags r:id="rId55"/>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01" name="组合 100"/>
              <p:cNvGrpSpPr/>
              <p:nvPr>
                <p:custDataLst>
                  <p:tags r:id="rId56"/>
                </p:custDataLst>
              </p:nvPr>
            </p:nvGrpSpPr>
            <p:grpSpPr>
              <a:xfrm>
                <a:off x="3939553" y="5154658"/>
                <a:ext cx="233480" cy="157391"/>
                <a:chOff x="3939553" y="5154658"/>
                <a:chExt cx="233480" cy="157391"/>
              </a:xfrm>
            </p:grpSpPr>
            <p:sp>
              <p:nvSpPr>
                <p:cNvPr id="102" name="椭圆 101"/>
                <p:cNvSpPr/>
                <p:nvPr>
                  <p:custDataLst>
                    <p:tags r:id="rId57"/>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custDataLst>
                    <p:tags r:id="rId58"/>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45" name="组合 144"/>
          <p:cNvGrpSpPr/>
          <p:nvPr>
            <p:custDataLst>
              <p:tags r:id="rId10"/>
            </p:custDataLst>
          </p:nvPr>
        </p:nvGrpSpPr>
        <p:grpSpPr>
          <a:xfrm>
            <a:off x="2638425" y="974090"/>
            <a:ext cx="2750185" cy="2175510"/>
            <a:chOff x="5443379" y="581096"/>
            <a:chExt cx="3327343" cy="2895297"/>
          </a:xfrm>
        </p:grpSpPr>
        <p:grpSp>
          <p:nvGrpSpPr>
            <p:cNvPr id="147" name="组合 146"/>
            <p:cNvGrpSpPr/>
            <p:nvPr>
              <p:custDataLst>
                <p:tags r:id="rId13"/>
              </p:custDataLst>
            </p:nvPr>
          </p:nvGrpSpPr>
          <p:grpSpPr>
            <a:xfrm>
              <a:off x="6119638" y="791634"/>
              <a:ext cx="2651084" cy="2266256"/>
              <a:chOff x="6119638" y="791634"/>
              <a:chExt cx="2651084" cy="2266256"/>
            </a:xfrm>
          </p:grpSpPr>
          <p:sp>
            <p:nvSpPr>
              <p:cNvPr id="245" name="椭圆 244"/>
              <p:cNvSpPr/>
              <p:nvPr>
                <p:custDataLst>
                  <p:tags r:id="rId35"/>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6" name="组合 245"/>
              <p:cNvGrpSpPr/>
              <p:nvPr>
                <p:custDataLst>
                  <p:tags r:id="rId36"/>
                </p:custDataLst>
              </p:nvPr>
            </p:nvGrpSpPr>
            <p:grpSpPr>
              <a:xfrm>
                <a:off x="6801679" y="1133113"/>
                <a:ext cx="1276804" cy="1457089"/>
                <a:chOff x="6489055" y="839324"/>
                <a:chExt cx="2261936" cy="2839455"/>
              </a:xfrm>
            </p:grpSpPr>
            <p:sp>
              <p:nvSpPr>
                <p:cNvPr id="257" name="椭圆 256"/>
                <p:cNvSpPr/>
                <p:nvPr>
                  <p:custDataLst>
                    <p:tags r:id="rId47"/>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p:nvPr>
                  <p:custDataLst>
                    <p:tags r:id="rId48"/>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p:cNvSpPr/>
                <p:nvPr>
                  <p:custDataLst>
                    <p:tags r:id="rId49"/>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p:cNvSpPr/>
                <p:nvPr>
                  <p:custDataLst>
                    <p:tags r:id="rId50"/>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7" name="组合 246"/>
              <p:cNvGrpSpPr/>
              <p:nvPr>
                <p:custDataLst>
                  <p:tags r:id="rId37"/>
                </p:custDataLst>
              </p:nvPr>
            </p:nvGrpSpPr>
            <p:grpSpPr>
              <a:xfrm>
                <a:off x="6919003" y="2113869"/>
                <a:ext cx="1012725" cy="944021"/>
                <a:chOff x="6818866" y="3031253"/>
                <a:chExt cx="1482731" cy="1382140"/>
              </a:xfrm>
            </p:grpSpPr>
            <p:sp>
              <p:nvSpPr>
                <p:cNvPr id="248" name="弧形 247"/>
                <p:cNvSpPr/>
                <p:nvPr>
                  <p:custDataLst>
                    <p:tags r:id="rId38"/>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9" name="组合 248"/>
                <p:cNvGrpSpPr/>
                <p:nvPr>
                  <p:custDataLst>
                    <p:tags r:id="rId39"/>
                  </p:custDataLst>
                </p:nvPr>
              </p:nvGrpSpPr>
              <p:grpSpPr>
                <a:xfrm>
                  <a:off x="6818866" y="3129570"/>
                  <a:ext cx="1482731" cy="1283823"/>
                  <a:chOff x="6780270" y="3122431"/>
                  <a:chExt cx="1482731" cy="1283823"/>
                </a:xfrm>
              </p:grpSpPr>
              <p:sp>
                <p:nvSpPr>
                  <p:cNvPr id="250" name="弧形 249"/>
                  <p:cNvSpPr/>
                  <p:nvPr>
                    <p:custDataLst>
                      <p:tags r:id="rId40"/>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51" name="弧形 250"/>
                  <p:cNvSpPr/>
                  <p:nvPr>
                    <p:custDataLst>
                      <p:tags r:id="rId41"/>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52" name="组合 251"/>
                  <p:cNvGrpSpPr/>
                  <p:nvPr>
                    <p:custDataLst>
                      <p:tags r:id="rId42"/>
                    </p:custDataLst>
                  </p:nvPr>
                </p:nvGrpSpPr>
                <p:grpSpPr>
                  <a:xfrm>
                    <a:off x="7419649" y="3531511"/>
                    <a:ext cx="843352" cy="874743"/>
                    <a:chOff x="7419649" y="3531511"/>
                    <a:chExt cx="843352" cy="874743"/>
                  </a:xfrm>
                </p:grpSpPr>
                <p:sp>
                  <p:nvSpPr>
                    <p:cNvPr id="253" name="弧形 252"/>
                    <p:cNvSpPr/>
                    <p:nvPr>
                      <p:custDataLst>
                        <p:tags r:id="rId43"/>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54" name="组合 253"/>
                    <p:cNvGrpSpPr/>
                    <p:nvPr>
                      <p:custDataLst>
                        <p:tags r:id="rId44"/>
                      </p:custDataLst>
                    </p:nvPr>
                  </p:nvGrpSpPr>
                  <p:grpSpPr>
                    <a:xfrm rot="5400000" flipH="1">
                      <a:off x="7391728" y="3559432"/>
                      <a:ext cx="291271" cy="235429"/>
                      <a:chOff x="3330025" y="445274"/>
                      <a:chExt cx="291271" cy="235429"/>
                    </a:xfrm>
                  </p:grpSpPr>
                  <p:sp>
                    <p:nvSpPr>
                      <p:cNvPr id="255" name="椭圆 254"/>
                      <p:cNvSpPr/>
                      <p:nvPr>
                        <p:custDataLst>
                          <p:tags r:id="rId45"/>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p:cNvSpPr/>
                      <p:nvPr>
                        <p:custDataLst>
                          <p:tags r:id="rId46"/>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48" name="组合 147"/>
            <p:cNvGrpSpPr/>
            <p:nvPr>
              <p:custDataLst>
                <p:tags r:id="rId14"/>
              </p:custDataLst>
            </p:nvPr>
          </p:nvGrpSpPr>
          <p:grpSpPr>
            <a:xfrm>
              <a:off x="6928339" y="581096"/>
              <a:ext cx="1013578" cy="1024831"/>
              <a:chOff x="6795920" y="-11649"/>
              <a:chExt cx="1632378" cy="1500454"/>
            </a:xfrm>
          </p:grpSpPr>
          <p:sp>
            <p:nvSpPr>
              <p:cNvPr id="237" name="弧形 236"/>
              <p:cNvSpPr/>
              <p:nvPr>
                <p:custDataLst>
                  <p:tags r:id="rId27"/>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8" name="弧形 237"/>
              <p:cNvSpPr/>
              <p:nvPr>
                <p:custDataLst>
                  <p:tags r:id="rId28"/>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9" name="弧形 238"/>
              <p:cNvSpPr/>
              <p:nvPr>
                <p:custDataLst>
                  <p:tags r:id="rId29"/>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0" name="组合 239"/>
              <p:cNvGrpSpPr/>
              <p:nvPr>
                <p:custDataLst>
                  <p:tags r:id="rId30"/>
                </p:custDataLst>
              </p:nvPr>
            </p:nvGrpSpPr>
            <p:grpSpPr>
              <a:xfrm>
                <a:off x="7154008" y="-11649"/>
                <a:ext cx="834887" cy="986556"/>
                <a:chOff x="7154008" y="-11649"/>
                <a:chExt cx="834887" cy="986556"/>
              </a:xfrm>
            </p:grpSpPr>
            <p:sp>
              <p:nvSpPr>
                <p:cNvPr id="241" name="弧形 240"/>
                <p:cNvSpPr/>
                <p:nvPr>
                  <p:custDataLst>
                    <p:tags r:id="rId31"/>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2" name="组合 241"/>
                <p:cNvGrpSpPr/>
                <p:nvPr>
                  <p:custDataLst>
                    <p:tags r:id="rId32"/>
                  </p:custDataLst>
                </p:nvPr>
              </p:nvGrpSpPr>
              <p:grpSpPr>
                <a:xfrm rot="5400000" flipH="1">
                  <a:off x="7415354" y="711557"/>
                  <a:ext cx="291271" cy="235429"/>
                  <a:chOff x="3330025" y="445274"/>
                  <a:chExt cx="291271" cy="235429"/>
                </a:xfrm>
              </p:grpSpPr>
              <p:sp>
                <p:nvSpPr>
                  <p:cNvPr id="243" name="椭圆 242"/>
                  <p:cNvSpPr/>
                  <p:nvPr>
                    <p:custDataLst>
                      <p:tags r:id="rId33"/>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p:nvPr>
                    <p:custDataLst>
                      <p:tags r:id="rId34"/>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49" name="组合 148"/>
            <p:cNvGrpSpPr/>
            <p:nvPr>
              <p:custDataLst>
                <p:tags r:id="rId15"/>
              </p:custDataLst>
            </p:nvPr>
          </p:nvGrpSpPr>
          <p:grpSpPr>
            <a:xfrm>
              <a:off x="5443379" y="1370512"/>
              <a:ext cx="2078442" cy="2105881"/>
              <a:chOff x="2306937" y="4789238"/>
              <a:chExt cx="2078442" cy="2105881"/>
            </a:xfrm>
          </p:grpSpPr>
          <p:sp>
            <p:nvSpPr>
              <p:cNvPr id="232" name="弧形 231"/>
              <p:cNvSpPr/>
              <p:nvPr>
                <p:custDataLst>
                  <p:tags r:id="rId22"/>
                </p:custDataLst>
              </p:nvPr>
            </p:nvSpPr>
            <p:spPr>
              <a:xfrm>
                <a:off x="2306937" y="4789238"/>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3" name="弧形 232"/>
              <p:cNvSpPr/>
              <p:nvPr>
                <p:custDataLst>
                  <p:tags r:id="rId23"/>
                </p:custDataLst>
              </p:nvPr>
            </p:nvSpPr>
            <p:spPr>
              <a:xfrm rot="18544088">
                <a:off x="2749194" y="5258934"/>
                <a:ext cx="2091087" cy="1181283"/>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34" name="组合 233"/>
              <p:cNvGrpSpPr/>
              <p:nvPr>
                <p:custDataLst>
                  <p:tags r:id="rId24"/>
                </p:custDataLst>
              </p:nvPr>
            </p:nvGrpSpPr>
            <p:grpSpPr>
              <a:xfrm>
                <a:off x="3864148" y="4889249"/>
                <a:ext cx="145628" cy="163520"/>
                <a:chOff x="3864148" y="4889249"/>
                <a:chExt cx="145628" cy="163520"/>
              </a:xfrm>
            </p:grpSpPr>
            <p:sp>
              <p:nvSpPr>
                <p:cNvPr id="235" name="椭圆 234"/>
                <p:cNvSpPr/>
                <p:nvPr>
                  <p:custDataLst>
                    <p:tags r:id="rId25"/>
                  </p:custDataLst>
                </p:nvPr>
              </p:nvSpPr>
              <p:spPr>
                <a:xfrm>
                  <a:off x="3864148" y="4889249"/>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custDataLst>
                    <p:tags r:id="rId26"/>
                  </p:custDataLst>
                </p:nvPr>
              </p:nvSpPr>
              <p:spPr>
                <a:xfrm>
                  <a:off x="3865408" y="491717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0" name="组合 149"/>
            <p:cNvGrpSpPr/>
            <p:nvPr>
              <p:custDataLst>
                <p:tags r:id="rId16"/>
              </p:custDataLst>
            </p:nvPr>
          </p:nvGrpSpPr>
          <p:grpSpPr>
            <a:xfrm rot="19360672">
              <a:off x="7005143" y="1806476"/>
              <a:ext cx="1541049" cy="1021045"/>
              <a:chOff x="2480409" y="5079349"/>
              <a:chExt cx="2081150" cy="1021045"/>
            </a:xfrm>
          </p:grpSpPr>
          <p:sp>
            <p:nvSpPr>
              <p:cNvPr id="151" name="弧形 150"/>
              <p:cNvSpPr/>
              <p:nvPr>
                <p:custDataLst>
                  <p:tags r:id="rId17"/>
                </p:custDataLst>
              </p:nvPr>
            </p:nvSpPr>
            <p:spPr>
              <a:xfrm>
                <a:off x="2480409" y="5079349"/>
                <a:ext cx="1814499" cy="860072"/>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2" name="弧形 151"/>
              <p:cNvSpPr/>
              <p:nvPr>
                <p:custDataLst>
                  <p:tags r:id="rId18"/>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3" name="组合 152"/>
              <p:cNvGrpSpPr/>
              <p:nvPr>
                <p:custDataLst>
                  <p:tags r:id="rId19"/>
                </p:custDataLst>
              </p:nvPr>
            </p:nvGrpSpPr>
            <p:grpSpPr>
              <a:xfrm>
                <a:off x="3939553" y="5154658"/>
                <a:ext cx="233480" cy="157391"/>
                <a:chOff x="3939553" y="5154658"/>
                <a:chExt cx="233480" cy="157391"/>
              </a:xfrm>
            </p:grpSpPr>
            <p:sp>
              <p:nvSpPr>
                <p:cNvPr id="154" name="椭圆 153"/>
                <p:cNvSpPr/>
                <p:nvPr>
                  <p:custDataLst>
                    <p:tags r:id="rId20"/>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custDataLst>
                    <p:tags r:id="rId21"/>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261" name="文本框 155667"/>
          <p:cNvSpPr txBox="1"/>
          <p:nvPr>
            <p:custDataLst>
              <p:tags r:id="rId11"/>
            </p:custDataLst>
          </p:nvPr>
        </p:nvSpPr>
        <p:spPr>
          <a:xfrm>
            <a:off x="5961551" y="2043389"/>
            <a:ext cx="3035300" cy="2030095"/>
          </a:xfrm>
          <a:prstGeom prst="rect">
            <a:avLst/>
          </a:prstGeom>
          <a:noFill/>
          <a:ln w="9525">
            <a:noFill/>
          </a:ln>
        </p:spPr>
        <p:txBody>
          <a:bodyPr>
            <a:spAutoFit/>
          </a:bodyPr>
          <a:lstStyle/>
          <a:p>
            <a:pPr>
              <a:spcBef>
                <a:spcPct val="50000"/>
              </a:spcBef>
            </a:pPr>
            <a:r>
              <a:rPr lang="zh-CN" altLang="en-US" sz="2800" b="1" smtClean="0">
                <a:latin typeface="楷体" panose="02010609060101010101" pitchFamily="49" charset="-122"/>
                <a:ea typeface="楷体" panose="02010609060101010101" pitchFamily="49" charset="-122"/>
              </a:rPr>
              <a:t>   </a:t>
            </a:r>
            <a:r>
              <a:rPr lang="zh-CN" altLang="en-US" sz="2800" b="1">
                <a:latin typeface="楷体" panose="02010609060101010101" pitchFamily="49" charset="-122"/>
                <a:ea typeface="楷体" panose="02010609060101010101" pitchFamily="49" charset="-122"/>
              </a:rPr>
              <a:t>每条染色体分别以</a:t>
            </a:r>
            <a:r>
              <a:rPr lang="zh-CN" altLang="en-US" sz="2800" b="1">
                <a:solidFill>
                  <a:srgbClr val="003300"/>
                </a:solidFill>
                <a:latin typeface="楷体" panose="02010609060101010101" pitchFamily="49" charset="-122"/>
                <a:ea typeface="楷体" panose="02010609060101010101" pitchFamily="49" charset="-122"/>
              </a:rPr>
              <a:t>着丝粒</a:t>
            </a:r>
            <a:r>
              <a:rPr lang="zh-CN" altLang="en-US" sz="2800" b="1">
                <a:latin typeface="楷体" panose="02010609060101010101" pitchFamily="49" charset="-122"/>
                <a:ea typeface="楷体" panose="02010609060101010101" pitchFamily="49" charset="-122"/>
              </a:rPr>
              <a:t>附着在一条纺锤丝上</a:t>
            </a:r>
            <a:r>
              <a:rPr lang="zh-CN" altLang="en-US" sz="2800" b="1" smtClean="0">
                <a:latin typeface="楷体" panose="02010609060101010101" pitchFamily="49" charset="-122"/>
                <a:ea typeface="楷体" panose="02010609060101010101" pitchFamily="49" charset="-122"/>
              </a:rPr>
              <a:t>。</a:t>
            </a:r>
          </a:p>
          <a:p>
            <a:pPr>
              <a:spcBef>
                <a:spcPct val="50000"/>
              </a:spcBef>
            </a:pPr>
            <a:r>
              <a:rPr lang="zh-CN" altLang="en-US" sz="2800">
                <a:latin typeface="楷体" panose="02010609060101010101" pitchFamily="49" charset="-122"/>
                <a:ea typeface="楷体" panose="02010609060101010101" pitchFamily="49" charset="-122"/>
              </a:rPr>
              <a:t>（不用记）</a:t>
            </a:r>
          </a:p>
        </p:txBody>
      </p:sp>
      <p:sp>
        <p:nvSpPr>
          <p:cNvPr id="2" name="矩形 1"/>
          <p:cNvSpPr/>
          <p:nvPr>
            <p:custDataLst>
              <p:tags r:id="rId12"/>
            </p:custDataLst>
          </p:nvPr>
        </p:nvSpPr>
        <p:spPr>
          <a:xfrm>
            <a:off x="5724128" y="346810"/>
            <a:ext cx="3096344" cy="829945"/>
          </a:xfrm>
          <a:prstGeom prst="rect">
            <a:avLst/>
          </a:prstGeom>
          <a:ln>
            <a:solidFill>
              <a:schemeClr val="accent6">
                <a:lumMod val="50000"/>
              </a:schemeClr>
            </a:solidFill>
          </a:ln>
        </p:spPr>
        <p:txBody>
          <a:bodyPr wrap="square">
            <a:spAutoFit/>
          </a:bodyPr>
          <a:lstStyle/>
          <a:p>
            <a:pPr>
              <a:spcBef>
                <a:spcPct val="50000"/>
              </a:spcBef>
            </a:pPr>
            <a:r>
              <a:rPr lang="zh-CN" altLang="en-US" sz="2400" b="1" smtClean="0">
                <a:latin typeface="楷体" panose="02010609060101010101" pitchFamily="49" charset="-122"/>
                <a:ea typeface="楷体" panose="02010609060101010101" pitchFamily="49" charset="-122"/>
              </a:rPr>
              <a:t>  【</a:t>
            </a:r>
            <a:r>
              <a:rPr lang="zh-CN" altLang="en-US" sz="2400" b="1" smtClean="0">
                <a:latin typeface="楷体" panose="02010609060101010101" pitchFamily="49" charset="-122"/>
                <a:ea typeface="楷体" panose="02010609060101010101" pitchFamily="49" charset="-122"/>
                <a:sym typeface="+mn-ea"/>
              </a:rPr>
              <a:t>注</a:t>
            </a:r>
            <a:r>
              <a:rPr lang="zh-CN" altLang="en-US" sz="2400" b="1" smtClean="0">
                <a:latin typeface="楷体" panose="02010609060101010101" pitchFamily="49" charset="-122"/>
                <a:ea typeface="楷体" panose="02010609060101010101" pitchFamily="49" charset="-122"/>
              </a:rPr>
              <a:t>】</a:t>
            </a:r>
            <a:r>
              <a:rPr lang="zh-CN" altLang="en-US" sz="2400" b="1">
                <a:latin typeface="楷体" panose="02010609060101010101" pitchFamily="49" charset="-122"/>
                <a:ea typeface="楷体" panose="02010609060101010101" pitchFamily="49" charset="-122"/>
              </a:rPr>
              <a:t>此时</a:t>
            </a:r>
            <a:r>
              <a:rPr lang="zh-CN" altLang="en-US" sz="2400" b="1">
                <a:solidFill>
                  <a:srgbClr val="FF0000"/>
                </a:solidFill>
                <a:latin typeface="楷体" panose="02010609060101010101" pitchFamily="49" charset="-122"/>
                <a:ea typeface="楷体" panose="02010609060101010101" pitchFamily="49" charset="-122"/>
              </a:rPr>
              <a:t>细胞内已没有同源染色体</a:t>
            </a:r>
            <a:endParaRPr lang="zh-CN" altLang="en-US" sz="2400">
              <a:latin typeface="楷体" panose="02010609060101010101" pitchFamily="49" charset="-122"/>
              <a:ea typeface="楷体" panose="02010609060101010101" pitchFamily="49"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wipe(left)">
                                      <p:cBhvr>
                                        <p:cTn id="15" dur="500"/>
                                        <p:tgtEl>
                                          <p:spTgt spid="20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55"/>
                                        </p:tgtEl>
                                        <p:attrNameLst>
                                          <p:attrName>style.visibility</p:attrName>
                                        </p:attrNameLst>
                                      </p:cBhvr>
                                      <p:to>
                                        <p:strVal val="visible"/>
                                      </p:to>
                                    </p:set>
                                    <p:animEffect transition="in" filter="barn(inVertical)">
                                      <p:cBhvr>
                                        <p:cTn id="18" dur="500"/>
                                        <p:tgtEl>
                                          <p:spTgt spid="15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261"/>
                                        </p:tgtEl>
                                        <p:attrNameLst>
                                          <p:attrName>style.visibility</p:attrName>
                                        </p:attrNameLst>
                                      </p:cBhvr>
                                      <p:to>
                                        <p:strVal val="visible"/>
                                      </p:to>
                                    </p:set>
                                    <p:animEffect transition="in" filter="checkerboard(across)">
                                      <p:cBhvr>
                                        <p:cTn id="23" dur="500"/>
                                        <p:tgtEl>
                                          <p:spTgt spid="261"/>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dissolv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261" grpId="0"/>
      <p:bldP spid="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6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7.</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Ⅱ</a:t>
            </a:r>
            <a:r>
              <a:rPr lang="zh-CN" altLang="en-US" sz="2800" b="1" smtClean="0">
                <a:solidFill>
                  <a:srgbClr val="003300"/>
                </a:solidFill>
                <a:latin typeface="微软雅黑" panose="020B0503020204020204" pitchFamily="34" charset="-122"/>
                <a:ea typeface="微软雅黑" panose="020B0503020204020204" pitchFamily="34" charset="-122"/>
              </a:rPr>
              <a:t>中期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645587" y="4681835"/>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次级精母细胞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3335937" y="498411"/>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rgbClr val="800000"/>
                </a:solidFill>
                <a:latin typeface="微软雅黑" panose="020B0503020204020204" pitchFamily="34" charset="-122"/>
                <a:ea typeface="微软雅黑" panose="020B0503020204020204" pitchFamily="34" charset="-122"/>
              </a:rPr>
              <a:t>次级精母细胞</a:t>
            </a:r>
            <a:endParaRPr lang="zh-CN" altLang="en-US" sz="2800" b="1">
              <a:solidFill>
                <a:srgbClr val="800000"/>
              </a:solidFill>
              <a:latin typeface="微软雅黑" panose="020B0503020204020204" pitchFamily="34" charset="-122"/>
              <a:ea typeface="微软雅黑" panose="020B0503020204020204" pitchFamily="34" charset="-122"/>
            </a:endParaRPr>
          </a:p>
        </p:txBody>
      </p:sp>
      <p:sp>
        <p:nvSpPr>
          <p:cNvPr id="204" name="右箭头 203"/>
          <p:cNvSpPr/>
          <p:nvPr>
            <p:custDataLst>
              <p:tags r:id="rId6"/>
            </p:custDataLst>
          </p:nvPr>
        </p:nvSpPr>
        <p:spPr bwMode="auto">
          <a:xfrm>
            <a:off x="2417165" y="2915506"/>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94" name="组合 93"/>
          <p:cNvGrpSpPr/>
          <p:nvPr>
            <p:custDataLst>
              <p:tags r:id="rId7"/>
            </p:custDataLst>
          </p:nvPr>
        </p:nvGrpSpPr>
        <p:grpSpPr>
          <a:xfrm>
            <a:off x="508000" y="2708275"/>
            <a:ext cx="2190750" cy="2045970"/>
            <a:chOff x="5861996" y="3140208"/>
            <a:chExt cx="2651084" cy="2722917"/>
          </a:xfrm>
        </p:grpSpPr>
        <p:grpSp>
          <p:nvGrpSpPr>
            <p:cNvPr id="96" name="组合 95"/>
            <p:cNvGrpSpPr/>
            <p:nvPr>
              <p:custDataLst>
                <p:tags r:id="rId127"/>
              </p:custDataLst>
            </p:nvPr>
          </p:nvGrpSpPr>
          <p:grpSpPr>
            <a:xfrm>
              <a:off x="5861996" y="3386331"/>
              <a:ext cx="2651084" cy="2476794"/>
              <a:chOff x="6119638" y="581096"/>
              <a:chExt cx="2651084" cy="2476794"/>
            </a:xfrm>
          </p:grpSpPr>
          <p:grpSp>
            <p:nvGrpSpPr>
              <p:cNvPr id="118" name="组合 117"/>
              <p:cNvGrpSpPr/>
              <p:nvPr>
                <p:custDataLst>
                  <p:tags r:id="rId140"/>
                </p:custDataLst>
              </p:nvPr>
            </p:nvGrpSpPr>
            <p:grpSpPr>
              <a:xfrm>
                <a:off x="6119638" y="791634"/>
                <a:ext cx="2651084" cy="2266256"/>
                <a:chOff x="6119638" y="791634"/>
                <a:chExt cx="2651084" cy="2266256"/>
              </a:xfrm>
            </p:grpSpPr>
            <p:sp>
              <p:nvSpPr>
                <p:cNvPr id="128" name="椭圆 127"/>
                <p:cNvSpPr/>
                <p:nvPr>
                  <p:custDataLst>
                    <p:tags r:id="rId150"/>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9" name="组合 128"/>
                <p:cNvGrpSpPr/>
                <p:nvPr>
                  <p:custDataLst>
                    <p:tags r:id="rId151"/>
                  </p:custDataLst>
                </p:nvPr>
              </p:nvGrpSpPr>
              <p:grpSpPr>
                <a:xfrm>
                  <a:off x="6801679" y="1133113"/>
                  <a:ext cx="1276804" cy="1457089"/>
                  <a:chOff x="6489055" y="839324"/>
                  <a:chExt cx="2261936" cy="2839455"/>
                </a:xfrm>
              </p:grpSpPr>
              <p:sp>
                <p:nvSpPr>
                  <p:cNvPr id="140" name="椭圆 139"/>
                  <p:cNvSpPr/>
                  <p:nvPr>
                    <p:custDataLst>
                      <p:tags r:id="rId162"/>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custDataLst>
                      <p:tags r:id="rId163"/>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custDataLst>
                      <p:tags r:id="rId164"/>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custDataLst>
                      <p:tags r:id="rId165"/>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custDataLst>
                    <p:tags r:id="rId152"/>
                  </p:custDataLst>
                </p:nvPr>
              </p:nvGrpSpPr>
              <p:grpSpPr>
                <a:xfrm>
                  <a:off x="6919003" y="2113869"/>
                  <a:ext cx="1012725" cy="944021"/>
                  <a:chOff x="6818866" y="3031253"/>
                  <a:chExt cx="1482731" cy="1382140"/>
                </a:xfrm>
              </p:grpSpPr>
              <p:sp>
                <p:nvSpPr>
                  <p:cNvPr id="131" name="弧形 130"/>
                  <p:cNvSpPr/>
                  <p:nvPr>
                    <p:custDataLst>
                      <p:tags r:id="rId153"/>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2" name="组合 131"/>
                  <p:cNvGrpSpPr/>
                  <p:nvPr>
                    <p:custDataLst>
                      <p:tags r:id="rId154"/>
                    </p:custDataLst>
                  </p:nvPr>
                </p:nvGrpSpPr>
                <p:grpSpPr>
                  <a:xfrm>
                    <a:off x="6818866" y="3129570"/>
                    <a:ext cx="1482731" cy="1283823"/>
                    <a:chOff x="6780270" y="3122431"/>
                    <a:chExt cx="1482731" cy="1283823"/>
                  </a:xfrm>
                </p:grpSpPr>
                <p:sp>
                  <p:nvSpPr>
                    <p:cNvPr id="133" name="弧形 132"/>
                    <p:cNvSpPr/>
                    <p:nvPr>
                      <p:custDataLst>
                        <p:tags r:id="rId155"/>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4" name="弧形 133"/>
                    <p:cNvSpPr/>
                    <p:nvPr>
                      <p:custDataLst>
                        <p:tags r:id="rId156"/>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5" name="组合 134"/>
                    <p:cNvGrpSpPr/>
                    <p:nvPr>
                      <p:custDataLst>
                        <p:tags r:id="rId157"/>
                      </p:custDataLst>
                    </p:nvPr>
                  </p:nvGrpSpPr>
                  <p:grpSpPr>
                    <a:xfrm>
                      <a:off x="7419649" y="3531511"/>
                      <a:ext cx="843352" cy="874743"/>
                      <a:chOff x="7419649" y="3531511"/>
                      <a:chExt cx="843352" cy="874743"/>
                    </a:xfrm>
                  </p:grpSpPr>
                  <p:sp>
                    <p:nvSpPr>
                      <p:cNvPr id="136" name="弧形 135"/>
                      <p:cNvSpPr/>
                      <p:nvPr>
                        <p:custDataLst>
                          <p:tags r:id="rId158"/>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37" name="组合 136"/>
                      <p:cNvGrpSpPr/>
                      <p:nvPr>
                        <p:custDataLst>
                          <p:tags r:id="rId159"/>
                        </p:custDataLst>
                      </p:nvPr>
                    </p:nvGrpSpPr>
                    <p:grpSpPr>
                      <a:xfrm rot="5400000" flipH="1">
                        <a:off x="7391728" y="3559432"/>
                        <a:ext cx="291271" cy="235429"/>
                        <a:chOff x="3330025" y="445274"/>
                        <a:chExt cx="291271" cy="235429"/>
                      </a:xfrm>
                    </p:grpSpPr>
                    <p:sp>
                      <p:nvSpPr>
                        <p:cNvPr id="138" name="椭圆 137"/>
                        <p:cNvSpPr/>
                        <p:nvPr>
                          <p:custDataLst>
                            <p:tags r:id="rId160"/>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p:nvPr>
                          <p:custDataLst>
                            <p:tags r:id="rId161"/>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19" name="组合 118"/>
              <p:cNvGrpSpPr/>
              <p:nvPr>
                <p:custDataLst>
                  <p:tags r:id="rId141"/>
                </p:custDataLst>
              </p:nvPr>
            </p:nvGrpSpPr>
            <p:grpSpPr>
              <a:xfrm>
                <a:off x="6928339" y="581096"/>
                <a:ext cx="1013578" cy="1024831"/>
                <a:chOff x="6795920" y="-11649"/>
                <a:chExt cx="1632378" cy="1500454"/>
              </a:xfrm>
            </p:grpSpPr>
            <p:sp>
              <p:nvSpPr>
                <p:cNvPr id="120" name="弧形 119"/>
                <p:cNvSpPr/>
                <p:nvPr>
                  <p:custDataLst>
                    <p:tags r:id="rId142"/>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1" name="弧形 120"/>
                <p:cNvSpPr/>
                <p:nvPr>
                  <p:custDataLst>
                    <p:tags r:id="rId143"/>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2" name="弧形 121"/>
                <p:cNvSpPr/>
                <p:nvPr>
                  <p:custDataLst>
                    <p:tags r:id="rId144"/>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3" name="组合 122"/>
                <p:cNvGrpSpPr/>
                <p:nvPr>
                  <p:custDataLst>
                    <p:tags r:id="rId145"/>
                  </p:custDataLst>
                </p:nvPr>
              </p:nvGrpSpPr>
              <p:grpSpPr>
                <a:xfrm>
                  <a:off x="7154008" y="-11649"/>
                  <a:ext cx="834887" cy="986556"/>
                  <a:chOff x="7154008" y="-11649"/>
                  <a:chExt cx="834887" cy="986556"/>
                </a:xfrm>
              </p:grpSpPr>
              <p:sp>
                <p:nvSpPr>
                  <p:cNvPr id="124" name="弧形 123"/>
                  <p:cNvSpPr/>
                  <p:nvPr>
                    <p:custDataLst>
                      <p:tags r:id="rId146"/>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25" name="组合 124"/>
                  <p:cNvGrpSpPr/>
                  <p:nvPr>
                    <p:custDataLst>
                      <p:tags r:id="rId147"/>
                    </p:custDataLst>
                  </p:nvPr>
                </p:nvGrpSpPr>
                <p:grpSpPr>
                  <a:xfrm rot="5400000" flipH="1">
                    <a:off x="7415354" y="711557"/>
                    <a:ext cx="291271" cy="235429"/>
                    <a:chOff x="3330025" y="445274"/>
                    <a:chExt cx="291271" cy="235429"/>
                  </a:xfrm>
                </p:grpSpPr>
                <p:sp>
                  <p:nvSpPr>
                    <p:cNvPr id="126" name="椭圆 125"/>
                    <p:cNvSpPr/>
                    <p:nvPr>
                      <p:custDataLst>
                        <p:tags r:id="rId148"/>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custDataLst>
                        <p:tags r:id="rId149"/>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97" name="组合 96"/>
            <p:cNvGrpSpPr/>
            <p:nvPr>
              <p:custDataLst>
                <p:tags r:id="rId128"/>
              </p:custDataLst>
            </p:nvPr>
          </p:nvGrpSpPr>
          <p:grpSpPr>
            <a:xfrm rot="20447720" flipH="1" flipV="1">
              <a:off x="5998361" y="3140208"/>
              <a:ext cx="2211803" cy="1599292"/>
              <a:chOff x="2322095" y="4993105"/>
              <a:chExt cx="2211803" cy="1599292"/>
            </a:xfrm>
          </p:grpSpPr>
          <p:sp>
            <p:nvSpPr>
              <p:cNvPr id="113" name="弧形 112"/>
              <p:cNvSpPr/>
              <p:nvPr>
                <p:custDataLst>
                  <p:tags r:id="rId135"/>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4" name="弧形 113"/>
              <p:cNvSpPr/>
              <p:nvPr>
                <p:custDataLst>
                  <p:tags r:id="rId136"/>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15" name="组合 114"/>
              <p:cNvGrpSpPr/>
              <p:nvPr>
                <p:custDataLst>
                  <p:tags r:id="rId137"/>
                </p:custDataLst>
              </p:nvPr>
            </p:nvGrpSpPr>
            <p:grpSpPr>
              <a:xfrm>
                <a:off x="3864148" y="5123298"/>
                <a:ext cx="216552" cy="179122"/>
                <a:chOff x="3864148" y="5123298"/>
                <a:chExt cx="216552" cy="179122"/>
              </a:xfrm>
            </p:grpSpPr>
            <p:sp>
              <p:nvSpPr>
                <p:cNvPr id="116" name="椭圆 115"/>
                <p:cNvSpPr/>
                <p:nvPr>
                  <p:custDataLst>
                    <p:tags r:id="rId138"/>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custDataLst>
                    <p:tags r:id="rId139"/>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8" name="组合 97"/>
            <p:cNvGrpSpPr/>
            <p:nvPr>
              <p:custDataLst>
                <p:tags r:id="rId129"/>
              </p:custDataLst>
            </p:nvPr>
          </p:nvGrpSpPr>
          <p:grpSpPr>
            <a:xfrm rot="2239328" flipV="1">
              <a:off x="6842828" y="3646920"/>
              <a:ext cx="1541051" cy="1021045"/>
              <a:chOff x="2480407" y="5079349"/>
              <a:chExt cx="2081152" cy="1021045"/>
            </a:xfrm>
          </p:grpSpPr>
          <p:sp>
            <p:nvSpPr>
              <p:cNvPr id="99" name="弧形 98"/>
              <p:cNvSpPr/>
              <p:nvPr>
                <p:custDataLst>
                  <p:tags r:id="rId130"/>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0" name="弧形 99"/>
              <p:cNvSpPr/>
              <p:nvPr>
                <p:custDataLst>
                  <p:tags r:id="rId131"/>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01" name="组合 100"/>
              <p:cNvGrpSpPr/>
              <p:nvPr>
                <p:custDataLst>
                  <p:tags r:id="rId132"/>
                </p:custDataLst>
              </p:nvPr>
            </p:nvGrpSpPr>
            <p:grpSpPr>
              <a:xfrm>
                <a:off x="3939553" y="5154658"/>
                <a:ext cx="233480" cy="157391"/>
                <a:chOff x="3939553" y="5154658"/>
                <a:chExt cx="233480" cy="157391"/>
              </a:xfrm>
            </p:grpSpPr>
            <p:sp>
              <p:nvSpPr>
                <p:cNvPr id="102" name="椭圆 101"/>
                <p:cNvSpPr/>
                <p:nvPr>
                  <p:custDataLst>
                    <p:tags r:id="rId133"/>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custDataLst>
                    <p:tags r:id="rId134"/>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45" name="组合 144"/>
          <p:cNvGrpSpPr/>
          <p:nvPr>
            <p:custDataLst>
              <p:tags r:id="rId8"/>
            </p:custDataLst>
          </p:nvPr>
        </p:nvGrpSpPr>
        <p:grpSpPr>
          <a:xfrm>
            <a:off x="-46355" y="1146810"/>
            <a:ext cx="2750185" cy="2175510"/>
            <a:chOff x="5443379" y="581096"/>
            <a:chExt cx="3327343" cy="2895297"/>
          </a:xfrm>
        </p:grpSpPr>
        <p:grpSp>
          <p:nvGrpSpPr>
            <p:cNvPr id="147" name="组合 146"/>
            <p:cNvGrpSpPr/>
            <p:nvPr>
              <p:custDataLst>
                <p:tags r:id="rId89"/>
              </p:custDataLst>
            </p:nvPr>
          </p:nvGrpSpPr>
          <p:grpSpPr>
            <a:xfrm>
              <a:off x="6119638" y="791634"/>
              <a:ext cx="2651084" cy="2266256"/>
              <a:chOff x="6119638" y="791634"/>
              <a:chExt cx="2651084" cy="2266256"/>
            </a:xfrm>
          </p:grpSpPr>
          <p:sp>
            <p:nvSpPr>
              <p:cNvPr id="245" name="椭圆 244"/>
              <p:cNvSpPr/>
              <p:nvPr>
                <p:custDataLst>
                  <p:tags r:id="rId111"/>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6" name="组合 245"/>
              <p:cNvGrpSpPr/>
              <p:nvPr>
                <p:custDataLst>
                  <p:tags r:id="rId112"/>
                </p:custDataLst>
              </p:nvPr>
            </p:nvGrpSpPr>
            <p:grpSpPr>
              <a:xfrm>
                <a:off x="6801679" y="1133113"/>
                <a:ext cx="1276804" cy="1457089"/>
                <a:chOff x="6489055" y="839324"/>
                <a:chExt cx="2261936" cy="2839455"/>
              </a:xfrm>
            </p:grpSpPr>
            <p:sp>
              <p:nvSpPr>
                <p:cNvPr id="257" name="椭圆 256"/>
                <p:cNvSpPr/>
                <p:nvPr>
                  <p:custDataLst>
                    <p:tags r:id="rId123"/>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p:nvPr>
                  <p:custDataLst>
                    <p:tags r:id="rId124"/>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p:cNvSpPr/>
                <p:nvPr>
                  <p:custDataLst>
                    <p:tags r:id="rId125"/>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p:cNvSpPr/>
                <p:nvPr>
                  <p:custDataLst>
                    <p:tags r:id="rId126"/>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7" name="组合 246"/>
              <p:cNvGrpSpPr/>
              <p:nvPr>
                <p:custDataLst>
                  <p:tags r:id="rId113"/>
                </p:custDataLst>
              </p:nvPr>
            </p:nvGrpSpPr>
            <p:grpSpPr>
              <a:xfrm>
                <a:off x="6919003" y="2113869"/>
                <a:ext cx="1012725" cy="944021"/>
                <a:chOff x="6818866" y="3031253"/>
                <a:chExt cx="1482731" cy="1382140"/>
              </a:xfrm>
            </p:grpSpPr>
            <p:sp>
              <p:nvSpPr>
                <p:cNvPr id="248" name="弧形 247"/>
                <p:cNvSpPr/>
                <p:nvPr>
                  <p:custDataLst>
                    <p:tags r:id="rId114"/>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9" name="组合 248"/>
                <p:cNvGrpSpPr/>
                <p:nvPr>
                  <p:custDataLst>
                    <p:tags r:id="rId115"/>
                  </p:custDataLst>
                </p:nvPr>
              </p:nvGrpSpPr>
              <p:grpSpPr>
                <a:xfrm>
                  <a:off x="6818866" y="3129570"/>
                  <a:ext cx="1482731" cy="1283823"/>
                  <a:chOff x="6780270" y="3122431"/>
                  <a:chExt cx="1482731" cy="1283823"/>
                </a:xfrm>
              </p:grpSpPr>
              <p:sp>
                <p:nvSpPr>
                  <p:cNvPr id="250" name="弧形 249"/>
                  <p:cNvSpPr/>
                  <p:nvPr>
                    <p:custDataLst>
                      <p:tags r:id="rId116"/>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51" name="弧形 250"/>
                  <p:cNvSpPr/>
                  <p:nvPr>
                    <p:custDataLst>
                      <p:tags r:id="rId117"/>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52" name="组合 251"/>
                  <p:cNvGrpSpPr/>
                  <p:nvPr>
                    <p:custDataLst>
                      <p:tags r:id="rId118"/>
                    </p:custDataLst>
                  </p:nvPr>
                </p:nvGrpSpPr>
                <p:grpSpPr>
                  <a:xfrm>
                    <a:off x="7419649" y="3531511"/>
                    <a:ext cx="843352" cy="874743"/>
                    <a:chOff x="7419649" y="3531511"/>
                    <a:chExt cx="843352" cy="874743"/>
                  </a:xfrm>
                </p:grpSpPr>
                <p:sp>
                  <p:nvSpPr>
                    <p:cNvPr id="253" name="弧形 252"/>
                    <p:cNvSpPr/>
                    <p:nvPr>
                      <p:custDataLst>
                        <p:tags r:id="rId119"/>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54" name="组合 253"/>
                    <p:cNvGrpSpPr/>
                    <p:nvPr>
                      <p:custDataLst>
                        <p:tags r:id="rId120"/>
                      </p:custDataLst>
                    </p:nvPr>
                  </p:nvGrpSpPr>
                  <p:grpSpPr>
                    <a:xfrm rot="5400000" flipH="1">
                      <a:off x="7391728" y="3559432"/>
                      <a:ext cx="291271" cy="235429"/>
                      <a:chOff x="3330025" y="445274"/>
                      <a:chExt cx="291271" cy="235429"/>
                    </a:xfrm>
                  </p:grpSpPr>
                  <p:sp>
                    <p:nvSpPr>
                      <p:cNvPr id="255" name="椭圆 254"/>
                      <p:cNvSpPr/>
                      <p:nvPr>
                        <p:custDataLst>
                          <p:tags r:id="rId12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p:cNvSpPr/>
                      <p:nvPr>
                        <p:custDataLst>
                          <p:tags r:id="rId12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48" name="组合 147"/>
            <p:cNvGrpSpPr/>
            <p:nvPr>
              <p:custDataLst>
                <p:tags r:id="rId90"/>
              </p:custDataLst>
            </p:nvPr>
          </p:nvGrpSpPr>
          <p:grpSpPr>
            <a:xfrm>
              <a:off x="6928339" y="581096"/>
              <a:ext cx="1013578" cy="1024831"/>
              <a:chOff x="6795920" y="-11649"/>
              <a:chExt cx="1632378" cy="1500454"/>
            </a:xfrm>
          </p:grpSpPr>
          <p:sp>
            <p:nvSpPr>
              <p:cNvPr id="237" name="弧形 236"/>
              <p:cNvSpPr/>
              <p:nvPr>
                <p:custDataLst>
                  <p:tags r:id="rId103"/>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8" name="弧形 237"/>
              <p:cNvSpPr/>
              <p:nvPr>
                <p:custDataLst>
                  <p:tags r:id="rId104"/>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9" name="弧形 238"/>
              <p:cNvSpPr/>
              <p:nvPr>
                <p:custDataLst>
                  <p:tags r:id="rId105"/>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0" name="组合 239"/>
              <p:cNvGrpSpPr/>
              <p:nvPr>
                <p:custDataLst>
                  <p:tags r:id="rId106"/>
                </p:custDataLst>
              </p:nvPr>
            </p:nvGrpSpPr>
            <p:grpSpPr>
              <a:xfrm>
                <a:off x="7154008" y="-11649"/>
                <a:ext cx="834887" cy="986556"/>
                <a:chOff x="7154008" y="-11649"/>
                <a:chExt cx="834887" cy="986556"/>
              </a:xfrm>
            </p:grpSpPr>
            <p:sp>
              <p:nvSpPr>
                <p:cNvPr id="241" name="弧形 240"/>
                <p:cNvSpPr/>
                <p:nvPr>
                  <p:custDataLst>
                    <p:tags r:id="rId107"/>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42" name="组合 241"/>
                <p:cNvGrpSpPr/>
                <p:nvPr>
                  <p:custDataLst>
                    <p:tags r:id="rId108"/>
                  </p:custDataLst>
                </p:nvPr>
              </p:nvGrpSpPr>
              <p:grpSpPr>
                <a:xfrm rot="5400000" flipH="1">
                  <a:off x="7415354" y="711557"/>
                  <a:ext cx="291271" cy="235429"/>
                  <a:chOff x="3330025" y="445274"/>
                  <a:chExt cx="291271" cy="235429"/>
                </a:xfrm>
              </p:grpSpPr>
              <p:sp>
                <p:nvSpPr>
                  <p:cNvPr id="243" name="椭圆 242"/>
                  <p:cNvSpPr/>
                  <p:nvPr>
                    <p:custDataLst>
                      <p:tags r:id="rId109"/>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p:nvPr>
                    <p:custDataLst>
                      <p:tags r:id="rId110"/>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49" name="组合 148"/>
            <p:cNvGrpSpPr/>
            <p:nvPr>
              <p:custDataLst>
                <p:tags r:id="rId91"/>
              </p:custDataLst>
            </p:nvPr>
          </p:nvGrpSpPr>
          <p:grpSpPr>
            <a:xfrm>
              <a:off x="5443379" y="1370512"/>
              <a:ext cx="2078442" cy="2105881"/>
              <a:chOff x="2306937" y="4789238"/>
              <a:chExt cx="2078442" cy="2105881"/>
            </a:xfrm>
          </p:grpSpPr>
          <p:sp>
            <p:nvSpPr>
              <p:cNvPr id="232" name="弧形 231"/>
              <p:cNvSpPr/>
              <p:nvPr>
                <p:custDataLst>
                  <p:tags r:id="rId98"/>
                </p:custDataLst>
              </p:nvPr>
            </p:nvSpPr>
            <p:spPr>
              <a:xfrm>
                <a:off x="2306937" y="4789238"/>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3" name="弧形 232"/>
              <p:cNvSpPr/>
              <p:nvPr>
                <p:custDataLst>
                  <p:tags r:id="rId99"/>
                </p:custDataLst>
              </p:nvPr>
            </p:nvSpPr>
            <p:spPr>
              <a:xfrm rot="18544088">
                <a:off x="2749194" y="5258934"/>
                <a:ext cx="2091087" cy="1181283"/>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34" name="组合 233"/>
              <p:cNvGrpSpPr/>
              <p:nvPr>
                <p:custDataLst>
                  <p:tags r:id="rId100"/>
                </p:custDataLst>
              </p:nvPr>
            </p:nvGrpSpPr>
            <p:grpSpPr>
              <a:xfrm>
                <a:off x="3864148" y="4889249"/>
                <a:ext cx="145628" cy="163520"/>
                <a:chOff x="3864148" y="4889249"/>
                <a:chExt cx="145628" cy="163520"/>
              </a:xfrm>
            </p:grpSpPr>
            <p:sp>
              <p:nvSpPr>
                <p:cNvPr id="235" name="椭圆 234"/>
                <p:cNvSpPr/>
                <p:nvPr>
                  <p:custDataLst>
                    <p:tags r:id="rId101"/>
                  </p:custDataLst>
                </p:nvPr>
              </p:nvSpPr>
              <p:spPr>
                <a:xfrm>
                  <a:off x="3864148" y="4889249"/>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custDataLst>
                    <p:tags r:id="rId102"/>
                  </p:custDataLst>
                </p:nvPr>
              </p:nvSpPr>
              <p:spPr>
                <a:xfrm>
                  <a:off x="3865408" y="491717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0" name="组合 149"/>
            <p:cNvGrpSpPr/>
            <p:nvPr>
              <p:custDataLst>
                <p:tags r:id="rId92"/>
              </p:custDataLst>
            </p:nvPr>
          </p:nvGrpSpPr>
          <p:grpSpPr>
            <a:xfrm rot="19360672">
              <a:off x="7005143" y="1806476"/>
              <a:ext cx="1541049" cy="1021045"/>
              <a:chOff x="2480409" y="5079349"/>
              <a:chExt cx="2081150" cy="1021045"/>
            </a:xfrm>
          </p:grpSpPr>
          <p:sp>
            <p:nvSpPr>
              <p:cNvPr id="151" name="弧形 150"/>
              <p:cNvSpPr/>
              <p:nvPr>
                <p:custDataLst>
                  <p:tags r:id="rId93"/>
                </p:custDataLst>
              </p:nvPr>
            </p:nvSpPr>
            <p:spPr>
              <a:xfrm>
                <a:off x="2480409" y="5079349"/>
                <a:ext cx="1814499" cy="860072"/>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2" name="弧形 151"/>
              <p:cNvSpPr/>
              <p:nvPr>
                <p:custDataLst>
                  <p:tags r:id="rId94"/>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3" name="组合 152"/>
              <p:cNvGrpSpPr/>
              <p:nvPr>
                <p:custDataLst>
                  <p:tags r:id="rId95"/>
                </p:custDataLst>
              </p:nvPr>
            </p:nvGrpSpPr>
            <p:grpSpPr>
              <a:xfrm>
                <a:off x="3939553" y="5154658"/>
                <a:ext cx="233480" cy="157391"/>
                <a:chOff x="3939553" y="5154658"/>
                <a:chExt cx="233480" cy="157391"/>
              </a:xfrm>
            </p:grpSpPr>
            <p:sp>
              <p:nvSpPr>
                <p:cNvPr id="154" name="椭圆 153"/>
                <p:cNvSpPr/>
                <p:nvPr>
                  <p:custDataLst>
                    <p:tags r:id="rId96"/>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custDataLst>
                    <p:tags r:id="rId97"/>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157" name="文本框 156739"/>
          <p:cNvSpPr txBox="1"/>
          <p:nvPr>
            <p:custDataLst>
              <p:tags r:id="rId9"/>
            </p:custDataLst>
          </p:nvPr>
        </p:nvSpPr>
        <p:spPr>
          <a:xfrm>
            <a:off x="5976247" y="2330082"/>
            <a:ext cx="3050252" cy="954107"/>
          </a:xfrm>
          <a:prstGeom prst="rect">
            <a:avLst/>
          </a:prstGeom>
          <a:noFill/>
          <a:ln w="9525">
            <a:noFill/>
          </a:ln>
        </p:spPr>
        <p:txBody>
          <a:bodyPr wrap="square">
            <a:spAutoFit/>
          </a:bodyPr>
          <a:lstStyle/>
          <a:p>
            <a:pPr algn="ctr">
              <a:spcBef>
                <a:spcPct val="50000"/>
              </a:spcBef>
            </a:pPr>
            <a:r>
              <a:rPr lang="zh-CN" altLang="en-US" sz="2800" b="1">
                <a:latin typeface="楷体" panose="02010609060101010101" pitchFamily="49" charset="-122"/>
                <a:ea typeface="楷体" panose="02010609060101010101" pitchFamily="49" charset="-122"/>
              </a:rPr>
              <a:t>染色体</a:t>
            </a:r>
            <a:r>
              <a:rPr lang="zh-CN" altLang="en-US" sz="2800" b="1">
                <a:latin typeface="楷体" panose="02010609060101010101" pitchFamily="49" charset="-122"/>
                <a:ea typeface="楷体" panose="02010609060101010101" pitchFamily="49" charset="-122"/>
                <a:sym typeface="+mn-ea"/>
              </a:rPr>
              <a:t>整齐排列</a:t>
            </a:r>
            <a:r>
              <a:rPr lang="zh-CN" altLang="en-US" sz="2800" b="1">
                <a:latin typeface="楷体" panose="02010609060101010101" pitchFamily="49" charset="-122"/>
                <a:ea typeface="楷体" panose="02010609060101010101" pitchFamily="49" charset="-122"/>
              </a:rPr>
              <a:t>在赤道板</a:t>
            </a:r>
            <a:r>
              <a:rPr lang="zh-CN" altLang="en-US" sz="2800" b="1" smtClean="0">
                <a:latin typeface="楷体" panose="02010609060101010101" pitchFamily="49" charset="-122"/>
                <a:ea typeface="楷体" panose="02010609060101010101" pitchFamily="49" charset="-122"/>
              </a:rPr>
              <a:t>上</a:t>
            </a:r>
            <a:endParaRPr lang="zh-CN" altLang="en-US" sz="2800" b="1">
              <a:latin typeface="楷体" panose="02010609060101010101" pitchFamily="49" charset="-122"/>
              <a:ea typeface="楷体" panose="02010609060101010101" pitchFamily="49" charset="-122"/>
            </a:endParaRPr>
          </a:p>
        </p:txBody>
      </p:sp>
      <p:grpSp>
        <p:nvGrpSpPr>
          <p:cNvPr id="159" name="组合 158"/>
          <p:cNvGrpSpPr/>
          <p:nvPr>
            <p:custDataLst>
              <p:tags r:id="rId10"/>
            </p:custDataLst>
          </p:nvPr>
        </p:nvGrpSpPr>
        <p:grpSpPr>
          <a:xfrm>
            <a:off x="2960370" y="975995"/>
            <a:ext cx="2737485" cy="1947545"/>
            <a:chOff x="5458537" y="581096"/>
            <a:chExt cx="3312185" cy="2592575"/>
          </a:xfrm>
        </p:grpSpPr>
        <p:grpSp>
          <p:nvGrpSpPr>
            <p:cNvPr id="161" name="组合 160"/>
            <p:cNvGrpSpPr/>
            <p:nvPr>
              <p:custDataLst>
                <p:tags r:id="rId51"/>
              </p:custDataLst>
            </p:nvPr>
          </p:nvGrpSpPr>
          <p:grpSpPr>
            <a:xfrm>
              <a:off x="6119638" y="791634"/>
              <a:ext cx="2651084" cy="2266256"/>
              <a:chOff x="6119638" y="791634"/>
              <a:chExt cx="2651084" cy="2266256"/>
            </a:xfrm>
          </p:grpSpPr>
          <p:sp>
            <p:nvSpPr>
              <p:cNvPr id="183" name="椭圆 182"/>
              <p:cNvSpPr/>
              <p:nvPr>
                <p:custDataLst>
                  <p:tags r:id="rId73"/>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4" name="组合 183"/>
              <p:cNvGrpSpPr/>
              <p:nvPr>
                <p:custDataLst>
                  <p:tags r:id="rId74"/>
                </p:custDataLst>
              </p:nvPr>
            </p:nvGrpSpPr>
            <p:grpSpPr>
              <a:xfrm>
                <a:off x="6801679" y="1133113"/>
                <a:ext cx="1276804" cy="1457089"/>
                <a:chOff x="6489055" y="839324"/>
                <a:chExt cx="2261936" cy="2839455"/>
              </a:xfrm>
            </p:grpSpPr>
            <p:sp>
              <p:nvSpPr>
                <p:cNvPr id="195" name="椭圆 194"/>
                <p:cNvSpPr/>
                <p:nvPr>
                  <p:custDataLst>
                    <p:tags r:id="rId85"/>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custDataLst>
                    <p:tags r:id="rId86"/>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custDataLst>
                    <p:tags r:id="rId87"/>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custDataLst>
                    <p:tags r:id="rId88"/>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custDataLst>
                  <p:tags r:id="rId75"/>
                </p:custDataLst>
              </p:nvPr>
            </p:nvGrpSpPr>
            <p:grpSpPr>
              <a:xfrm>
                <a:off x="6919003" y="2113869"/>
                <a:ext cx="1012725" cy="944021"/>
                <a:chOff x="6818866" y="3031253"/>
                <a:chExt cx="1482731" cy="1382140"/>
              </a:xfrm>
            </p:grpSpPr>
            <p:sp>
              <p:nvSpPr>
                <p:cNvPr id="186" name="弧形 185"/>
                <p:cNvSpPr/>
                <p:nvPr>
                  <p:custDataLst>
                    <p:tags r:id="rId76"/>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7" name="组合 186"/>
                <p:cNvGrpSpPr/>
                <p:nvPr>
                  <p:custDataLst>
                    <p:tags r:id="rId77"/>
                  </p:custDataLst>
                </p:nvPr>
              </p:nvGrpSpPr>
              <p:grpSpPr>
                <a:xfrm>
                  <a:off x="6818866" y="3129570"/>
                  <a:ext cx="1482731" cy="1283823"/>
                  <a:chOff x="6780270" y="3122431"/>
                  <a:chExt cx="1482731" cy="1283823"/>
                </a:xfrm>
              </p:grpSpPr>
              <p:sp>
                <p:nvSpPr>
                  <p:cNvPr id="188" name="弧形 187"/>
                  <p:cNvSpPr/>
                  <p:nvPr>
                    <p:custDataLst>
                      <p:tags r:id="rId78"/>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9" name="弧形 188"/>
                  <p:cNvSpPr/>
                  <p:nvPr>
                    <p:custDataLst>
                      <p:tags r:id="rId79"/>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0" name="组合 189"/>
                  <p:cNvGrpSpPr/>
                  <p:nvPr>
                    <p:custDataLst>
                      <p:tags r:id="rId80"/>
                    </p:custDataLst>
                  </p:nvPr>
                </p:nvGrpSpPr>
                <p:grpSpPr>
                  <a:xfrm>
                    <a:off x="7419649" y="3531511"/>
                    <a:ext cx="843352" cy="874743"/>
                    <a:chOff x="7419649" y="3531511"/>
                    <a:chExt cx="843352" cy="874743"/>
                  </a:xfrm>
                </p:grpSpPr>
                <p:sp>
                  <p:nvSpPr>
                    <p:cNvPr id="191" name="弧形 190"/>
                    <p:cNvSpPr/>
                    <p:nvPr>
                      <p:custDataLst>
                        <p:tags r:id="rId81"/>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2" name="组合 191"/>
                    <p:cNvGrpSpPr/>
                    <p:nvPr>
                      <p:custDataLst>
                        <p:tags r:id="rId82"/>
                      </p:custDataLst>
                    </p:nvPr>
                  </p:nvGrpSpPr>
                  <p:grpSpPr>
                    <a:xfrm rot="5400000" flipH="1">
                      <a:off x="7391728" y="3559432"/>
                      <a:ext cx="291271" cy="235429"/>
                      <a:chOff x="3330025" y="445274"/>
                      <a:chExt cx="291271" cy="235429"/>
                    </a:xfrm>
                  </p:grpSpPr>
                  <p:sp>
                    <p:nvSpPr>
                      <p:cNvPr id="193" name="椭圆 192"/>
                      <p:cNvSpPr/>
                      <p:nvPr>
                        <p:custDataLst>
                          <p:tags r:id="rId83"/>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custDataLst>
                          <p:tags r:id="rId84"/>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62" name="组合 161"/>
            <p:cNvGrpSpPr/>
            <p:nvPr>
              <p:custDataLst>
                <p:tags r:id="rId52"/>
              </p:custDataLst>
            </p:nvPr>
          </p:nvGrpSpPr>
          <p:grpSpPr>
            <a:xfrm>
              <a:off x="6928339" y="581096"/>
              <a:ext cx="1013578" cy="1024831"/>
              <a:chOff x="6795920" y="-11649"/>
              <a:chExt cx="1632378" cy="1500454"/>
            </a:xfrm>
          </p:grpSpPr>
          <p:sp>
            <p:nvSpPr>
              <p:cNvPr id="175" name="弧形 174"/>
              <p:cNvSpPr/>
              <p:nvPr>
                <p:custDataLst>
                  <p:tags r:id="rId65"/>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6" name="弧形 175"/>
              <p:cNvSpPr/>
              <p:nvPr>
                <p:custDataLst>
                  <p:tags r:id="rId66"/>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7" name="弧形 176"/>
              <p:cNvSpPr/>
              <p:nvPr>
                <p:custDataLst>
                  <p:tags r:id="rId67"/>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8" name="组合 177"/>
              <p:cNvGrpSpPr/>
              <p:nvPr>
                <p:custDataLst>
                  <p:tags r:id="rId68"/>
                </p:custDataLst>
              </p:nvPr>
            </p:nvGrpSpPr>
            <p:grpSpPr>
              <a:xfrm>
                <a:off x="7154008" y="-11649"/>
                <a:ext cx="834887" cy="986556"/>
                <a:chOff x="7154008" y="-11649"/>
                <a:chExt cx="834887" cy="986556"/>
              </a:xfrm>
            </p:grpSpPr>
            <p:sp>
              <p:nvSpPr>
                <p:cNvPr id="179" name="弧形 178"/>
                <p:cNvSpPr/>
                <p:nvPr>
                  <p:custDataLst>
                    <p:tags r:id="rId69"/>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0" name="组合 179"/>
                <p:cNvGrpSpPr/>
                <p:nvPr>
                  <p:custDataLst>
                    <p:tags r:id="rId70"/>
                  </p:custDataLst>
                </p:nvPr>
              </p:nvGrpSpPr>
              <p:grpSpPr>
                <a:xfrm rot="5400000" flipH="1">
                  <a:off x="7415354" y="711557"/>
                  <a:ext cx="291271" cy="235429"/>
                  <a:chOff x="3330025" y="445274"/>
                  <a:chExt cx="291271" cy="235429"/>
                </a:xfrm>
              </p:grpSpPr>
              <p:sp>
                <p:nvSpPr>
                  <p:cNvPr id="181" name="椭圆 180"/>
                  <p:cNvSpPr/>
                  <p:nvPr>
                    <p:custDataLst>
                      <p:tags r:id="rId71"/>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custDataLst>
                      <p:tags r:id="rId72"/>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63" name="组合 162"/>
            <p:cNvGrpSpPr/>
            <p:nvPr>
              <p:custDataLst>
                <p:tags r:id="rId53"/>
              </p:custDataLst>
            </p:nvPr>
          </p:nvGrpSpPr>
          <p:grpSpPr>
            <a:xfrm>
              <a:off x="5458537" y="1574379"/>
              <a:ext cx="2211803" cy="1599292"/>
              <a:chOff x="2322095" y="4993105"/>
              <a:chExt cx="2211803" cy="1599292"/>
            </a:xfrm>
          </p:grpSpPr>
          <p:sp>
            <p:nvSpPr>
              <p:cNvPr id="170" name="弧形 169"/>
              <p:cNvSpPr/>
              <p:nvPr>
                <p:custDataLst>
                  <p:tags r:id="rId60"/>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1" name="弧形 170"/>
              <p:cNvSpPr/>
              <p:nvPr>
                <p:custDataLst>
                  <p:tags r:id="rId61"/>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2" name="组合 171"/>
              <p:cNvGrpSpPr/>
              <p:nvPr>
                <p:custDataLst>
                  <p:tags r:id="rId62"/>
                </p:custDataLst>
              </p:nvPr>
            </p:nvGrpSpPr>
            <p:grpSpPr>
              <a:xfrm>
                <a:off x="3864148" y="5123298"/>
                <a:ext cx="216552" cy="179122"/>
                <a:chOff x="3864148" y="5123298"/>
                <a:chExt cx="216552" cy="179122"/>
              </a:xfrm>
            </p:grpSpPr>
            <p:sp>
              <p:nvSpPr>
                <p:cNvPr id="173" name="椭圆 172"/>
                <p:cNvSpPr/>
                <p:nvPr>
                  <p:custDataLst>
                    <p:tags r:id="rId63"/>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custDataLst>
                    <p:tags r:id="rId64"/>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4" name="组合 163"/>
            <p:cNvGrpSpPr/>
            <p:nvPr>
              <p:custDataLst>
                <p:tags r:id="rId54"/>
              </p:custDataLst>
            </p:nvPr>
          </p:nvGrpSpPr>
          <p:grpSpPr>
            <a:xfrm rot="19360672">
              <a:off x="7005143" y="1806476"/>
              <a:ext cx="1541051" cy="1021045"/>
              <a:chOff x="2480407" y="5079349"/>
              <a:chExt cx="2081152" cy="1021045"/>
            </a:xfrm>
          </p:grpSpPr>
          <p:sp>
            <p:nvSpPr>
              <p:cNvPr id="165" name="弧形 164"/>
              <p:cNvSpPr/>
              <p:nvPr>
                <p:custDataLst>
                  <p:tags r:id="rId55"/>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6" name="弧形 165"/>
              <p:cNvSpPr/>
              <p:nvPr>
                <p:custDataLst>
                  <p:tags r:id="rId56"/>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67" name="组合 166"/>
              <p:cNvGrpSpPr/>
              <p:nvPr>
                <p:custDataLst>
                  <p:tags r:id="rId57"/>
                </p:custDataLst>
              </p:nvPr>
            </p:nvGrpSpPr>
            <p:grpSpPr>
              <a:xfrm>
                <a:off x="3939553" y="5154658"/>
                <a:ext cx="233480" cy="157391"/>
                <a:chOff x="3939553" y="5154658"/>
                <a:chExt cx="233480" cy="157391"/>
              </a:xfrm>
            </p:grpSpPr>
            <p:sp>
              <p:nvSpPr>
                <p:cNvPr id="168" name="椭圆 167"/>
                <p:cNvSpPr/>
                <p:nvPr>
                  <p:custDataLst>
                    <p:tags r:id="rId58"/>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custDataLst>
                    <p:tags r:id="rId59"/>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00" name="组合 199"/>
          <p:cNvGrpSpPr/>
          <p:nvPr>
            <p:custDataLst>
              <p:tags r:id="rId11"/>
            </p:custDataLst>
          </p:nvPr>
        </p:nvGrpSpPr>
        <p:grpSpPr>
          <a:xfrm>
            <a:off x="3508375" y="2751455"/>
            <a:ext cx="2190750" cy="2045970"/>
            <a:chOff x="5861996" y="3140208"/>
            <a:chExt cx="2651084" cy="2722917"/>
          </a:xfrm>
        </p:grpSpPr>
        <p:grpSp>
          <p:nvGrpSpPr>
            <p:cNvPr id="202" name="组合 201"/>
            <p:cNvGrpSpPr/>
            <p:nvPr>
              <p:custDataLst>
                <p:tags r:id="rId12"/>
              </p:custDataLst>
            </p:nvPr>
          </p:nvGrpSpPr>
          <p:grpSpPr>
            <a:xfrm>
              <a:off x="5861996" y="3386331"/>
              <a:ext cx="2651084" cy="2476794"/>
              <a:chOff x="6119638" y="581096"/>
              <a:chExt cx="2651084" cy="2476794"/>
            </a:xfrm>
          </p:grpSpPr>
          <p:grpSp>
            <p:nvGrpSpPr>
              <p:cNvPr id="272" name="组合 271"/>
              <p:cNvGrpSpPr/>
              <p:nvPr>
                <p:custDataLst>
                  <p:tags r:id="rId25"/>
                </p:custDataLst>
              </p:nvPr>
            </p:nvGrpSpPr>
            <p:grpSpPr>
              <a:xfrm>
                <a:off x="6119638" y="791634"/>
                <a:ext cx="2651084" cy="2266256"/>
                <a:chOff x="6119638" y="791634"/>
                <a:chExt cx="2651084" cy="2266256"/>
              </a:xfrm>
            </p:grpSpPr>
            <p:sp>
              <p:nvSpPr>
                <p:cNvPr id="282" name="椭圆 281"/>
                <p:cNvSpPr/>
                <p:nvPr>
                  <p:custDataLst>
                    <p:tags r:id="rId35"/>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3" name="组合 282"/>
                <p:cNvGrpSpPr/>
                <p:nvPr>
                  <p:custDataLst>
                    <p:tags r:id="rId36"/>
                  </p:custDataLst>
                </p:nvPr>
              </p:nvGrpSpPr>
              <p:grpSpPr>
                <a:xfrm>
                  <a:off x="6801679" y="1133113"/>
                  <a:ext cx="1276804" cy="1457089"/>
                  <a:chOff x="6489055" y="839324"/>
                  <a:chExt cx="2261936" cy="2839455"/>
                </a:xfrm>
              </p:grpSpPr>
              <p:sp>
                <p:nvSpPr>
                  <p:cNvPr id="294" name="椭圆 293"/>
                  <p:cNvSpPr/>
                  <p:nvPr>
                    <p:custDataLst>
                      <p:tags r:id="rId47"/>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p:cNvSpPr/>
                  <p:nvPr>
                    <p:custDataLst>
                      <p:tags r:id="rId48"/>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p:cNvSpPr/>
                  <p:nvPr>
                    <p:custDataLst>
                      <p:tags r:id="rId49"/>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p:cNvSpPr/>
                  <p:nvPr>
                    <p:custDataLst>
                      <p:tags r:id="rId50"/>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4" name="组合 283"/>
                <p:cNvGrpSpPr/>
                <p:nvPr>
                  <p:custDataLst>
                    <p:tags r:id="rId37"/>
                  </p:custDataLst>
                </p:nvPr>
              </p:nvGrpSpPr>
              <p:grpSpPr>
                <a:xfrm>
                  <a:off x="6919003" y="2113869"/>
                  <a:ext cx="1012725" cy="944021"/>
                  <a:chOff x="6818866" y="3031253"/>
                  <a:chExt cx="1482731" cy="1382140"/>
                </a:xfrm>
              </p:grpSpPr>
              <p:sp>
                <p:nvSpPr>
                  <p:cNvPr id="285" name="弧形 284"/>
                  <p:cNvSpPr/>
                  <p:nvPr>
                    <p:custDataLst>
                      <p:tags r:id="rId38"/>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86" name="组合 285"/>
                  <p:cNvGrpSpPr/>
                  <p:nvPr>
                    <p:custDataLst>
                      <p:tags r:id="rId39"/>
                    </p:custDataLst>
                  </p:nvPr>
                </p:nvGrpSpPr>
                <p:grpSpPr>
                  <a:xfrm>
                    <a:off x="6818866" y="3129570"/>
                    <a:ext cx="1482731" cy="1283823"/>
                    <a:chOff x="6780270" y="3122431"/>
                    <a:chExt cx="1482731" cy="1283823"/>
                  </a:xfrm>
                </p:grpSpPr>
                <p:sp>
                  <p:nvSpPr>
                    <p:cNvPr id="287" name="弧形 286"/>
                    <p:cNvSpPr/>
                    <p:nvPr>
                      <p:custDataLst>
                        <p:tags r:id="rId40"/>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8" name="弧形 287"/>
                    <p:cNvSpPr/>
                    <p:nvPr>
                      <p:custDataLst>
                        <p:tags r:id="rId41"/>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89" name="组合 288"/>
                    <p:cNvGrpSpPr/>
                    <p:nvPr>
                      <p:custDataLst>
                        <p:tags r:id="rId42"/>
                      </p:custDataLst>
                    </p:nvPr>
                  </p:nvGrpSpPr>
                  <p:grpSpPr>
                    <a:xfrm>
                      <a:off x="7419649" y="3531511"/>
                      <a:ext cx="843352" cy="874743"/>
                      <a:chOff x="7419649" y="3531511"/>
                      <a:chExt cx="843352" cy="874743"/>
                    </a:xfrm>
                  </p:grpSpPr>
                  <p:sp>
                    <p:nvSpPr>
                      <p:cNvPr id="290" name="弧形 289"/>
                      <p:cNvSpPr/>
                      <p:nvPr>
                        <p:custDataLst>
                          <p:tags r:id="rId43"/>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91" name="组合 290"/>
                      <p:cNvGrpSpPr/>
                      <p:nvPr>
                        <p:custDataLst>
                          <p:tags r:id="rId44"/>
                        </p:custDataLst>
                      </p:nvPr>
                    </p:nvGrpSpPr>
                    <p:grpSpPr>
                      <a:xfrm rot="5400000" flipH="1">
                        <a:off x="7391728" y="3559432"/>
                        <a:ext cx="291271" cy="235429"/>
                        <a:chOff x="3330025" y="445274"/>
                        <a:chExt cx="291271" cy="235429"/>
                      </a:xfrm>
                    </p:grpSpPr>
                    <p:sp>
                      <p:nvSpPr>
                        <p:cNvPr id="292" name="椭圆 291"/>
                        <p:cNvSpPr/>
                        <p:nvPr>
                          <p:custDataLst>
                            <p:tags r:id="rId45"/>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p:cNvSpPr/>
                        <p:nvPr>
                          <p:custDataLst>
                            <p:tags r:id="rId46"/>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273" name="组合 272"/>
              <p:cNvGrpSpPr/>
              <p:nvPr>
                <p:custDataLst>
                  <p:tags r:id="rId26"/>
                </p:custDataLst>
              </p:nvPr>
            </p:nvGrpSpPr>
            <p:grpSpPr>
              <a:xfrm>
                <a:off x="6928339" y="581096"/>
                <a:ext cx="1013578" cy="1024831"/>
                <a:chOff x="6795920" y="-11649"/>
                <a:chExt cx="1632378" cy="1500454"/>
              </a:xfrm>
            </p:grpSpPr>
            <p:sp>
              <p:nvSpPr>
                <p:cNvPr id="274" name="弧形 273"/>
                <p:cNvSpPr/>
                <p:nvPr>
                  <p:custDataLst>
                    <p:tags r:id="rId27"/>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5" name="弧形 274"/>
                <p:cNvSpPr/>
                <p:nvPr>
                  <p:custDataLst>
                    <p:tags r:id="rId28"/>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6" name="弧形 275"/>
                <p:cNvSpPr/>
                <p:nvPr>
                  <p:custDataLst>
                    <p:tags r:id="rId29"/>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77" name="组合 276"/>
                <p:cNvGrpSpPr/>
                <p:nvPr>
                  <p:custDataLst>
                    <p:tags r:id="rId30"/>
                  </p:custDataLst>
                </p:nvPr>
              </p:nvGrpSpPr>
              <p:grpSpPr>
                <a:xfrm>
                  <a:off x="7154008" y="-11649"/>
                  <a:ext cx="834887" cy="986556"/>
                  <a:chOff x="7154008" y="-11649"/>
                  <a:chExt cx="834887" cy="986556"/>
                </a:xfrm>
              </p:grpSpPr>
              <p:sp>
                <p:nvSpPr>
                  <p:cNvPr id="278" name="弧形 277"/>
                  <p:cNvSpPr/>
                  <p:nvPr>
                    <p:custDataLst>
                      <p:tags r:id="rId31"/>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79" name="组合 278"/>
                  <p:cNvGrpSpPr/>
                  <p:nvPr>
                    <p:custDataLst>
                      <p:tags r:id="rId32"/>
                    </p:custDataLst>
                  </p:nvPr>
                </p:nvGrpSpPr>
                <p:grpSpPr>
                  <a:xfrm rot="5400000" flipH="1">
                    <a:off x="7415354" y="711557"/>
                    <a:ext cx="291271" cy="235429"/>
                    <a:chOff x="3330025" y="445274"/>
                    <a:chExt cx="291271" cy="235429"/>
                  </a:xfrm>
                </p:grpSpPr>
                <p:sp>
                  <p:nvSpPr>
                    <p:cNvPr id="280" name="椭圆 279"/>
                    <p:cNvSpPr/>
                    <p:nvPr>
                      <p:custDataLst>
                        <p:tags r:id="rId33"/>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p:cNvSpPr/>
                    <p:nvPr>
                      <p:custDataLst>
                        <p:tags r:id="rId34"/>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203" name="组合 202"/>
            <p:cNvGrpSpPr/>
            <p:nvPr>
              <p:custDataLst>
                <p:tags r:id="rId13"/>
              </p:custDataLst>
            </p:nvPr>
          </p:nvGrpSpPr>
          <p:grpSpPr>
            <a:xfrm rot="20447720" flipH="1" flipV="1">
              <a:off x="5998361" y="3140208"/>
              <a:ext cx="2211803" cy="1599292"/>
              <a:chOff x="2322095" y="4993105"/>
              <a:chExt cx="2211803" cy="1599292"/>
            </a:xfrm>
          </p:grpSpPr>
          <p:sp>
            <p:nvSpPr>
              <p:cNvPr id="267" name="弧形 266"/>
              <p:cNvSpPr/>
              <p:nvPr>
                <p:custDataLst>
                  <p:tags r:id="rId20"/>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8" name="弧形 267"/>
              <p:cNvSpPr/>
              <p:nvPr>
                <p:custDataLst>
                  <p:tags r:id="rId21"/>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9" name="组合 268"/>
              <p:cNvGrpSpPr/>
              <p:nvPr>
                <p:custDataLst>
                  <p:tags r:id="rId22"/>
                </p:custDataLst>
              </p:nvPr>
            </p:nvGrpSpPr>
            <p:grpSpPr>
              <a:xfrm>
                <a:off x="3864148" y="5123298"/>
                <a:ext cx="216552" cy="179122"/>
                <a:chOff x="3864148" y="5123298"/>
                <a:chExt cx="216552" cy="179122"/>
              </a:xfrm>
            </p:grpSpPr>
            <p:sp>
              <p:nvSpPr>
                <p:cNvPr id="270" name="椭圆 269"/>
                <p:cNvSpPr/>
                <p:nvPr>
                  <p:custDataLst>
                    <p:tags r:id="rId23"/>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p:cNvSpPr/>
                <p:nvPr>
                  <p:custDataLst>
                    <p:tags r:id="rId24"/>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1" name="组合 230"/>
            <p:cNvGrpSpPr/>
            <p:nvPr>
              <p:custDataLst>
                <p:tags r:id="rId14"/>
              </p:custDataLst>
            </p:nvPr>
          </p:nvGrpSpPr>
          <p:grpSpPr>
            <a:xfrm rot="2239328" flipV="1">
              <a:off x="6842828" y="3646920"/>
              <a:ext cx="1541051" cy="1021045"/>
              <a:chOff x="2480407" y="5079349"/>
              <a:chExt cx="2081152" cy="1021045"/>
            </a:xfrm>
          </p:grpSpPr>
          <p:sp>
            <p:nvSpPr>
              <p:cNvPr id="262" name="弧形 261"/>
              <p:cNvSpPr/>
              <p:nvPr>
                <p:custDataLst>
                  <p:tags r:id="rId15"/>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3" name="弧形 262"/>
              <p:cNvSpPr/>
              <p:nvPr>
                <p:custDataLst>
                  <p:tags r:id="rId16"/>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4" name="组合 263"/>
              <p:cNvGrpSpPr/>
              <p:nvPr>
                <p:custDataLst>
                  <p:tags r:id="rId17"/>
                </p:custDataLst>
              </p:nvPr>
            </p:nvGrpSpPr>
            <p:grpSpPr>
              <a:xfrm>
                <a:off x="3939553" y="5154658"/>
                <a:ext cx="233480" cy="157391"/>
                <a:chOff x="3939553" y="5154658"/>
                <a:chExt cx="233480" cy="157391"/>
              </a:xfrm>
            </p:grpSpPr>
            <p:sp>
              <p:nvSpPr>
                <p:cNvPr id="265" name="椭圆 264"/>
                <p:cNvSpPr/>
                <p:nvPr>
                  <p:custDataLst>
                    <p:tags r:id="rId18"/>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p:cNvSpPr/>
                <p:nvPr>
                  <p:custDataLst>
                    <p:tags r:id="rId19"/>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wipe(left)">
                                      <p:cBhvr>
                                        <p:cTn id="15" dur="500"/>
                                        <p:tgtEl>
                                          <p:spTgt spid="20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55"/>
                                        </p:tgtEl>
                                        <p:attrNameLst>
                                          <p:attrName>style.visibility</p:attrName>
                                        </p:attrNameLst>
                                      </p:cBhvr>
                                      <p:to>
                                        <p:strVal val="visible"/>
                                      </p:to>
                                    </p:set>
                                    <p:animEffect transition="in" filter="barn(inVertical)">
                                      <p:cBhvr>
                                        <p:cTn id="18" dur="500"/>
                                        <p:tgtEl>
                                          <p:spTgt spid="155"/>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57"/>
                                        </p:tgtEl>
                                        <p:attrNameLst>
                                          <p:attrName>style.visibility</p:attrName>
                                        </p:attrNameLst>
                                      </p:cBhvr>
                                      <p:to>
                                        <p:strVal val="visible"/>
                                      </p:to>
                                    </p:set>
                                    <p:animEffect transition="in" filter="randombar(horizontal)">
                                      <p:cBhvr>
                                        <p:cTn id="23"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15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69">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8.</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Ⅱ</a:t>
            </a:r>
            <a:r>
              <a:rPr lang="zh-CN" altLang="en-US" sz="2800" b="1" smtClean="0">
                <a:solidFill>
                  <a:srgbClr val="003300"/>
                </a:solidFill>
                <a:latin typeface="微软雅黑" panose="020B0503020204020204" pitchFamily="34" charset="-122"/>
                <a:ea typeface="微软雅黑" panose="020B0503020204020204" pitchFamily="34" charset="-122"/>
              </a:rPr>
              <a:t>后期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645587" y="4681835"/>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次级精母细胞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3528936" y="471102"/>
            <a:ext cx="23431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rgbClr val="800000"/>
                </a:solidFill>
                <a:latin typeface="微软雅黑" panose="020B0503020204020204" pitchFamily="34" charset="-122"/>
                <a:ea typeface="微软雅黑" panose="020B0503020204020204" pitchFamily="34" charset="-122"/>
              </a:rPr>
              <a:t>次级精母细胞</a:t>
            </a:r>
            <a:endParaRPr lang="zh-CN" altLang="en-US" sz="2800" b="1">
              <a:solidFill>
                <a:srgbClr val="800000"/>
              </a:solidFill>
              <a:latin typeface="微软雅黑" panose="020B0503020204020204" pitchFamily="34" charset="-122"/>
              <a:ea typeface="微软雅黑" panose="020B0503020204020204" pitchFamily="34" charset="-122"/>
            </a:endParaRPr>
          </a:p>
        </p:txBody>
      </p:sp>
      <p:sp>
        <p:nvSpPr>
          <p:cNvPr id="204" name="右箭头 203"/>
          <p:cNvSpPr/>
          <p:nvPr>
            <p:custDataLst>
              <p:tags r:id="rId6"/>
            </p:custDataLst>
          </p:nvPr>
        </p:nvSpPr>
        <p:spPr bwMode="auto">
          <a:xfrm>
            <a:off x="2417165" y="2915506"/>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159" name="组合 158"/>
          <p:cNvGrpSpPr/>
          <p:nvPr>
            <p:custDataLst>
              <p:tags r:id="rId7"/>
            </p:custDataLst>
          </p:nvPr>
        </p:nvGrpSpPr>
        <p:grpSpPr>
          <a:xfrm>
            <a:off x="-320040" y="1174750"/>
            <a:ext cx="2737485" cy="1947545"/>
            <a:chOff x="5458537" y="581096"/>
            <a:chExt cx="3312185" cy="2592575"/>
          </a:xfrm>
        </p:grpSpPr>
        <p:grpSp>
          <p:nvGrpSpPr>
            <p:cNvPr id="161" name="组合 160"/>
            <p:cNvGrpSpPr/>
            <p:nvPr>
              <p:custDataLst>
                <p:tags r:id="rId130"/>
              </p:custDataLst>
            </p:nvPr>
          </p:nvGrpSpPr>
          <p:grpSpPr>
            <a:xfrm>
              <a:off x="6119638" y="791634"/>
              <a:ext cx="2651084" cy="2266256"/>
              <a:chOff x="6119638" y="791634"/>
              <a:chExt cx="2651084" cy="2266256"/>
            </a:xfrm>
          </p:grpSpPr>
          <p:sp>
            <p:nvSpPr>
              <p:cNvPr id="183" name="椭圆 182"/>
              <p:cNvSpPr/>
              <p:nvPr>
                <p:custDataLst>
                  <p:tags r:id="rId152"/>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4" name="组合 183"/>
              <p:cNvGrpSpPr/>
              <p:nvPr>
                <p:custDataLst>
                  <p:tags r:id="rId153"/>
                </p:custDataLst>
              </p:nvPr>
            </p:nvGrpSpPr>
            <p:grpSpPr>
              <a:xfrm>
                <a:off x="6801679" y="1133113"/>
                <a:ext cx="1276804" cy="1457089"/>
                <a:chOff x="6489055" y="839324"/>
                <a:chExt cx="2261936" cy="2839455"/>
              </a:xfrm>
            </p:grpSpPr>
            <p:sp>
              <p:nvSpPr>
                <p:cNvPr id="195" name="椭圆 194"/>
                <p:cNvSpPr/>
                <p:nvPr>
                  <p:custDataLst>
                    <p:tags r:id="rId164"/>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custDataLst>
                    <p:tags r:id="rId165"/>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custDataLst>
                    <p:tags r:id="rId166"/>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custDataLst>
                    <p:tags r:id="rId167"/>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custDataLst>
                  <p:tags r:id="rId154"/>
                </p:custDataLst>
              </p:nvPr>
            </p:nvGrpSpPr>
            <p:grpSpPr>
              <a:xfrm>
                <a:off x="6919003" y="2113869"/>
                <a:ext cx="1012725" cy="944021"/>
                <a:chOff x="6818866" y="3031253"/>
                <a:chExt cx="1482731" cy="1382140"/>
              </a:xfrm>
            </p:grpSpPr>
            <p:sp>
              <p:nvSpPr>
                <p:cNvPr id="186" name="弧形 185"/>
                <p:cNvSpPr/>
                <p:nvPr>
                  <p:custDataLst>
                    <p:tags r:id="rId155"/>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7" name="组合 186"/>
                <p:cNvGrpSpPr/>
                <p:nvPr>
                  <p:custDataLst>
                    <p:tags r:id="rId156"/>
                  </p:custDataLst>
                </p:nvPr>
              </p:nvGrpSpPr>
              <p:grpSpPr>
                <a:xfrm>
                  <a:off x="6818866" y="3129570"/>
                  <a:ext cx="1482731" cy="1283823"/>
                  <a:chOff x="6780270" y="3122431"/>
                  <a:chExt cx="1482731" cy="1283823"/>
                </a:xfrm>
              </p:grpSpPr>
              <p:sp>
                <p:nvSpPr>
                  <p:cNvPr id="188" name="弧形 187"/>
                  <p:cNvSpPr/>
                  <p:nvPr>
                    <p:custDataLst>
                      <p:tags r:id="rId157"/>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9" name="弧形 188"/>
                  <p:cNvSpPr/>
                  <p:nvPr>
                    <p:custDataLst>
                      <p:tags r:id="rId158"/>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0" name="组合 189"/>
                  <p:cNvGrpSpPr/>
                  <p:nvPr>
                    <p:custDataLst>
                      <p:tags r:id="rId159"/>
                    </p:custDataLst>
                  </p:nvPr>
                </p:nvGrpSpPr>
                <p:grpSpPr>
                  <a:xfrm>
                    <a:off x="7419649" y="3531511"/>
                    <a:ext cx="843352" cy="874743"/>
                    <a:chOff x="7419649" y="3531511"/>
                    <a:chExt cx="843352" cy="874743"/>
                  </a:xfrm>
                </p:grpSpPr>
                <p:sp>
                  <p:nvSpPr>
                    <p:cNvPr id="191" name="弧形 190"/>
                    <p:cNvSpPr/>
                    <p:nvPr>
                      <p:custDataLst>
                        <p:tags r:id="rId160"/>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92" name="组合 191"/>
                    <p:cNvGrpSpPr/>
                    <p:nvPr>
                      <p:custDataLst>
                        <p:tags r:id="rId161"/>
                      </p:custDataLst>
                    </p:nvPr>
                  </p:nvGrpSpPr>
                  <p:grpSpPr>
                    <a:xfrm rot="5400000" flipH="1">
                      <a:off x="7391728" y="3559432"/>
                      <a:ext cx="291271" cy="235429"/>
                      <a:chOff x="3330025" y="445274"/>
                      <a:chExt cx="291271" cy="235429"/>
                    </a:xfrm>
                  </p:grpSpPr>
                  <p:sp>
                    <p:nvSpPr>
                      <p:cNvPr id="193" name="椭圆 192"/>
                      <p:cNvSpPr/>
                      <p:nvPr>
                        <p:custDataLst>
                          <p:tags r:id="rId162"/>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custDataLst>
                          <p:tags r:id="rId163"/>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162" name="组合 161"/>
            <p:cNvGrpSpPr/>
            <p:nvPr>
              <p:custDataLst>
                <p:tags r:id="rId131"/>
              </p:custDataLst>
            </p:nvPr>
          </p:nvGrpSpPr>
          <p:grpSpPr>
            <a:xfrm>
              <a:off x="6928339" y="581096"/>
              <a:ext cx="1013578" cy="1024831"/>
              <a:chOff x="6795920" y="-11649"/>
              <a:chExt cx="1632378" cy="1500454"/>
            </a:xfrm>
          </p:grpSpPr>
          <p:sp>
            <p:nvSpPr>
              <p:cNvPr id="175" name="弧形 174"/>
              <p:cNvSpPr/>
              <p:nvPr>
                <p:custDataLst>
                  <p:tags r:id="rId144"/>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6" name="弧形 175"/>
              <p:cNvSpPr/>
              <p:nvPr>
                <p:custDataLst>
                  <p:tags r:id="rId145"/>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7" name="弧形 176"/>
              <p:cNvSpPr/>
              <p:nvPr>
                <p:custDataLst>
                  <p:tags r:id="rId146"/>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8" name="组合 177"/>
              <p:cNvGrpSpPr/>
              <p:nvPr>
                <p:custDataLst>
                  <p:tags r:id="rId147"/>
                </p:custDataLst>
              </p:nvPr>
            </p:nvGrpSpPr>
            <p:grpSpPr>
              <a:xfrm>
                <a:off x="7154008" y="-11649"/>
                <a:ext cx="834887" cy="986556"/>
                <a:chOff x="7154008" y="-11649"/>
                <a:chExt cx="834887" cy="986556"/>
              </a:xfrm>
            </p:grpSpPr>
            <p:sp>
              <p:nvSpPr>
                <p:cNvPr id="179" name="弧形 178"/>
                <p:cNvSpPr/>
                <p:nvPr>
                  <p:custDataLst>
                    <p:tags r:id="rId148"/>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80" name="组合 179"/>
                <p:cNvGrpSpPr/>
                <p:nvPr>
                  <p:custDataLst>
                    <p:tags r:id="rId149"/>
                  </p:custDataLst>
                </p:nvPr>
              </p:nvGrpSpPr>
              <p:grpSpPr>
                <a:xfrm rot="5400000" flipH="1">
                  <a:off x="7415354" y="711557"/>
                  <a:ext cx="291271" cy="235429"/>
                  <a:chOff x="3330025" y="445274"/>
                  <a:chExt cx="291271" cy="235429"/>
                </a:xfrm>
              </p:grpSpPr>
              <p:sp>
                <p:nvSpPr>
                  <p:cNvPr id="181" name="椭圆 180"/>
                  <p:cNvSpPr/>
                  <p:nvPr>
                    <p:custDataLst>
                      <p:tags r:id="rId150"/>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custDataLst>
                      <p:tags r:id="rId151"/>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63" name="组合 162"/>
            <p:cNvGrpSpPr/>
            <p:nvPr>
              <p:custDataLst>
                <p:tags r:id="rId132"/>
              </p:custDataLst>
            </p:nvPr>
          </p:nvGrpSpPr>
          <p:grpSpPr>
            <a:xfrm>
              <a:off x="5458537" y="1574379"/>
              <a:ext cx="2211803" cy="1599292"/>
              <a:chOff x="2322095" y="4993105"/>
              <a:chExt cx="2211803" cy="1599292"/>
            </a:xfrm>
          </p:grpSpPr>
          <p:sp>
            <p:nvSpPr>
              <p:cNvPr id="170" name="弧形 169"/>
              <p:cNvSpPr/>
              <p:nvPr>
                <p:custDataLst>
                  <p:tags r:id="rId139"/>
                </p:custDataLst>
              </p:nvPr>
            </p:nvSpPr>
            <p:spPr>
              <a:xfrm>
                <a:off x="2322095" y="4993105"/>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1" name="弧形 170"/>
              <p:cNvSpPr/>
              <p:nvPr>
                <p:custDataLst>
                  <p:tags r:id="rId140"/>
                </p:custDataLst>
              </p:nvPr>
            </p:nvSpPr>
            <p:spPr>
              <a:xfrm rot="19822920">
                <a:off x="2632909" y="5292986"/>
                <a:ext cx="1900989" cy="1299411"/>
              </a:xfrm>
              <a:prstGeom prst="arc">
                <a:avLst>
                  <a:gd name="adj1" fmla="val 17363068"/>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72" name="组合 171"/>
              <p:cNvGrpSpPr/>
              <p:nvPr>
                <p:custDataLst>
                  <p:tags r:id="rId141"/>
                </p:custDataLst>
              </p:nvPr>
            </p:nvGrpSpPr>
            <p:grpSpPr>
              <a:xfrm>
                <a:off x="3864148" y="5123298"/>
                <a:ext cx="216552" cy="179122"/>
                <a:chOff x="3864148" y="5123298"/>
                <a:chExt cx="216552" cy="179122"/>
              </a:xfrm>
            </p:grpSpPr>
            <p:sp>
              <p:nvSpPr>
                <p:cNvPr id="173" name="椭圆 172"/>
                <p:cNvSpPr/>
                <p:nvPr>
                  <p:custDataLst>
                    <p:tags r:id="rId142"/>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custDataLst>
                    <p:tags r:id="rId143"/>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4" name="组合 163"/>
            <p:cNvGrpSpPr/>
            <p:nvPr>
              <p:custDataLst>
                <p:tags r:id="rId133"/>
              </p:custDataLst>
            </p:nvPr>
          </p:nvGrpSpPr>
          <p:grpSpPr>
            <a:xfrm rot="19360672">
              <a:off x="7005143" y="1806476"/>
              <a:ext cx="1541051" cy="1021045"/>
              <a:chOff x="2480407" y="5079349"/>
              <a:chExt cx="2081152" cy="1021045"/>
            </a:xfrm>
          </p:grpSpPr>
          <p:sp>
            <p:nvSpPr>
              <p:cNvPr id="165" name="弧形 164"/>
              <p:cNvSpPr/>
              <p:nvPr>
                <p:custDataLst>
                  <p:tags r:id="rId134"/>
                </p:custDataLst>
              </p:nvPr>
            </p:nvSpPr>
            <p:spPr>
              <a:xfrm>
                <a:off x="2480407" y="5079349"/>
                <a:ext cx="1814499" cy="860073"/>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6" name="弧形 165"/>
              <p:cNvSpPr/>
              <p:nvPr>
                <p:custDataLst>
                  <p:tags r:id="rId135"/>
                </p:custDataLst>
              </p:nvPr>
            </p:nvSpPr>
            <p:spPr>
              <a:xfrm rot="19822920">
                <a:off x="2820612" y="5287215"/>
                <a:ext cx="1740947" cy="813179"/>
              </a:xfrm>
              <a:prstGeom prst="arc">
                <a:avLst>
                  <a:gd name="adj1" fmla="val 17363068"/>
                  <a:gd name="adj2" fmla="val 0"/>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67" name="组合 166"/>
              <p:cNvGrpSpPr/>
              <p:nvPr>
                <p:custDataLst>
                  <p:tags r:id="rId136"/>
                </p:custDataLst>
              </p:nvPr>
            </p:nvGrpSpPr>
            <p:grpSpPr>
              <a:xfrm>
                <a:off x="3939553" y="5154658"/>
                <a:ext cx="233480" cy="157391"/>
                <a:chOff x="3939553" y="5154658"/>
                <a:chExt cx="233480" cy="157391"/>
              </a:xfrm>
            </p:grpSpPr>
            <p:sp>
              <p:nvSpPr>
                <p:cNvPr id="168" name="椭圆 167"/>
                <p:cNvSpPr/>
                <p:nvPr>
                  <p:custDataLst>
                    <p:tags r:id="rId137"/>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custDataLst>
                    <p:tags r:id="rId138"/>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00" name="组合 199"/>
          <p:cNvGrpSpPr/>
          <p:nvPr>
            <p:custDataLst>
              <p:tags r:id="rId8"/>
            </p:custDataLst>
          </p:nvPr>
        </p:nvGrpSpPr>
        <p:grpSpPr>
          <a:xfrm>
            <a:off x="285115" y="2766695"/>
            <a:ext cx="2190750" cy="2045970"/>
            <a:chOff x="5861996" y="3140208"/>
            <a:chExt cx="2651084" cy="2722917"/>
          </a:xfrm>
        </p:grpSpPr>
        <p:grpSp>
          <p:nvGrpSpPr>
            <p:cNvPr id="202" name="组合 201"/>
            <p:cNvGrpSpPr/>
            <p:nvPr>
              <p:custDataLst>
                <p:tags r:id="rId91"/>
              </p:custDataLst>
            </p:nvPr>
          </p:nvGrpSpPr>
          <p:grpSpPr>
            <a:xfrm>
              <a:off x="5861996" y="3386331"/>
              <a:ext cx="2651084" cy="2476794"/>
              <a:chOff x="6119638" y="581096"/>
              <a:chExt cx="2651084" cy="2476794"/>
            </a:xfrm>
          </p:grpSpPr>
          <p:grpSp>
            <p:nvGrpSpPr>
              <p:cNvPr id="272" name="组合 271"/>
              <p:cNvGrpSpPr/>
              <p:nvPr>
                <p:custDataLst>
                  <p:tags r:id="rId104"/>
                </p:custDataLst>
              </p:nvPr>
            </p:nvGrpSpPr>
            <p:grpSpPr>
              <a:xfrm>
                <a:off x="6119638" y="791634"/>
                <a:ext cx="2651084" cy="2266256"/>
                <a:chOff x="6119638" y="791634"/>
                <a:chExt cx="2651084" cy="2266256"/>
              </a:xfrm>
            </p:grpSpPr>
            <p:sp>
              <p:nvSpPr>
                <p:cNvPr id="282" name="椭圆 281"/>
                <p:cNvSpPr/>
                <p:nvPr>
                  <p:custDataLst>
                    <p:tags r:id="rId114"/>
                  </p:custDataLst>
                </p:nvPr>
              </p:nvSpPr>
              <p:spPr>
                <a:xfrm>
                  <a:off x="6119638" y="791634"/>
                  <a:ext cx="2651084" cy="2086879"/>
                </a:xfrm>
                <a:prstGeom prst="ellipse">
                  <a:avLst/>
                </a:prstGeom>
                <a:solidFill>
                  <a:srgbClr val="EAF5F3"/>
                </a:solidFill>
                <a:ln w="1524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3" name="组合 282"/>
                <p:cNvGrpSpPr/>
                <p:nvPr>
                  <p:custDataLst>
                    <p:tags r:id="rId115"/>
                  </p:custDataLst>
                </p:nvPr>
              </p:nvGrpSpPr>
              <p:grpSpPr>
                <a:xfrm>
                  <a:off x="6801679" y="1133113"/>
                  <a:ext cx="1276804" cy="1457089"/>
                  <a:chOff x="6489055" y="839324"/>
                  <a:chExt cx="2261936" cy="2839455"/>
                </a:xfrm>
              </p:grpSpPr>
              <p:sp>
                <p:nvSpPr>
                  <p:cNvPr id="294" name="椭圆 293"/>
                  <p:cNvSpPr/>
                  <p:nvPr>
                    <p:custDataLst>
                      <p:tags r:id="rId126"/>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p:cNvSpPr/>
                  <p:nvPr>
                    <p:custDataLst>
                      <p:tags r:id="rId127"/>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p:cNvSpPr/>
                  <p:nvPr>
                    <p:custDataLst>
                      <p:tags r:id="rId128"/>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p:cNvSpPr/>
                  <p:nvPr>
                    <p:custDataLst>
                      <p:tags r:id="rId129"/>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4" name="组合 283"/>
                <p:cNvGrpSpPr/>
                <p:nvPr>
                  <p:custDataLst>
                    <p:tags r:id="rId116"/>
                  </p:custDataLst>
                </p:nvPr>
              </p:nvGrpSpPr>
              <p:grpSpPr>
                <a:xfrm>
                  <a:off x="6919003" y="2113869"/>
                  <a:ext cx="1012725" cy="944021"/>
                  <a:chOff x="6818866" y="3031253"/>
                  <a:chExt cx="1482731" cy="1382140"/>
                </a:xfrm>
              </p:grpSpPr>
              <p:sp>
                <p:nvSpPr>
                  <p:cNvPr id="285" name="弧形 284"/>
                  <p:cNvSpPr/>
                  <p:nvPr>
                    <p:custDataLst>
                      <p:tags r:id="rId117"/>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86" name="组合 285"/>
                  <p:cNvGrpSpPr/>
                  <p:nvPr>
                    <p:custDataLst>
                      <p:tags r:id="rId118"/>
                    </p:custDataLst>
                  </p:nvPr>
                </p:nvGrpSpPr>
                <p:grpSpPr>
                  <a:xfrm>
                    <a:off x="6818866" y="3129570"/>
                    <a:ext cx="1482731" cy="1283823"/>
                    <a:chOff x="6780270" y="3122431"/>
                    <a:chExt cx="1482731" cy="1283823"/>
                  </a:xfrm>
                </p:grpSpPr>
                <p:sp>
                  <p:nvSpPr>
                    <p:cNvPr id="287" name="弧形 286"/>
                    <p:cNvSpPr/>
                    <p:nvPr>
                      <p:custDataLst>
                        <p:tags r:id="rId119"/>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8" name="弧形 287"/>
                    <p:cNvSpPr/>
                    <p:nvPr>
                      <p:custDataLst>
                        <p:tags r:id="rId120"/>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89" name="组合 288"/>
                    <p:cNvGrpSpPr/>
                    <p:nvPr>
                      <p:custDataLst>
                        <p:tags r:id="rId121"/>
                      </p:custDataLst>
                    </p:nvPr>
                  </p:nvGrpSpPr>
                  <p:grpSpPr>
                    <a:xfrm>
                      <a:off x="7419649" y="3531511"/>
                      <a:ext cx="843352" cy="874743"/>
                      <a:chOff x="7419649" y="3531511"/>
                      <a:chExt cx="843352" cy="874743"/>
                    </a:xfrm>
                  </p:grpSpPr>
                  <p:sp>
                    <p:nvSpPr>
                      <p:cNvPr id="290" name="弧形 289"/>
                      <p:cNvSpPr/>
                      <p:nvPr>
                        <p:custDataLst>
                          <p:tags r:id="rId122"/>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91" name="组合 290"/>
                      <p:cNvGrpSpPr/>
                      <p:nvPr>
                        <p:custDataLst>
                          <p:tags r:id="rId123"/>
                        </p:custDataLst>
                      </p:nvPr>
                    </p:nvGrpSpPr>
                    <p:grpSpPr>
                      <a:xfrm rot="5400000" flipH="1">
                        <a:off x="7391728" y="3559432"/>
                        <a:ext cx="291271" cy="235429"/>
                        <a:chOff x="3330025" y="445274"/>
                        <a:chExt cx="291271" cy="235429"/>
                      </a:xfrm>
                    </p:grpSpPr>
                    <p:sp>
                      <p:nvSpPr>
                        <p:cNvPr id="292" name="椭圆 291"/>
                        <p:cNvSpPr/>
                        <p:nvPr>
                          <p:custDataLst>
                            <p:tags r:id="rId12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p:cNvSpPr/>
                        <p:nvPr>
                          <p:custDataLst>
                            <p:tags r:id="rId12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273" name="组合 272"/>
              <p:cNvGrpSpPr/>
              <p:nvPr>
                <p:custDataLst>
                  <p:tags r:id="rId105"/>
                </p:custDataLst>
              </p:nvPr>
            </p:nvGrpSpPr>
            <p:grpSpPr>
              <a:xfrm>
                <a:off x="6928339" y="581096"/>
                <a:ext cx="1013578" cy="1024831"/>
                <a:chOff x="6795920" y="-11649"/>
                <a:chExt cx="1632378" cy="1500454"/>
              </a:xfrm>
            </p:grpSpPr>
            <p:sp>
              <p:nvSpPr>
                <p:cNvPr id="274" name="弧形 273"/>
                <p:cNvSpPr/>
                <p:nvPr>
                  <p:custDataLst>
                    <p:tags r:id="rId106"/>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5" name="弧形 274"/>
                <p:cNvSpPr/>
                <p:nvPr>
                  <p:custDataLst>
                    <p:tags r:id="rId107"/>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6" name="弧形 275"/>
                <p:cNvSpPr/>
                <p:nvPr>
                  <p:custDataLst>
                    <p:tags r:id="rId108"/>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77" name="组合 276"/>
                <p:cNvGrpSpPr/>
                <p:nvPr>
                  <p:custDataLst>
                    <p:tags r:id="rId109"/>
                  </p:custDataLst>
                </p:nvPr>
              </p:nvGrpSpPr>
              <p:grpSpPr>
                <a:xfrm>
                  <a:off x="7154008" y="-11649"/>
                  <a:ext cx="834887" cy="986556"/>
                  <a:chOff x="7154008" y="-11649"/>
                  <a:chExt cx="834887" cy="986556"/>
                </a:xfrm>
              </p:grpSpPr>
              <p:sp>
                <p:nvSpPr>
                  <p:cNvPr id="278" name="弧形 277"/>
                  <p:cNvSpPr/>
                  <p:nvPr>
                    <p:custDataLst>
                      <p:tags r:id="rId110"/>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79" name="组合 278"/>
                  <p:cNvGrpSpPr/>
                  <p:nvPr>
                    <p:custDataLst>
                      <p:tags r:id="rId111"/>
                    </p:custDataLst>
                  </p:nvPr>
                </p:nvGrpSpPr>
                <p:grpSpPr>
                  <a:xfrm rot="5400000" flipH="1">
                    <a:off x="7415354" y="711557"/>
                    <a:ext cx="291271" cy="235429"/>
                    <a:chOff x="3330025" y="445274"/>
                    <a:chExt cx="291271" cy="235429"/>
                  </a:xfrm>
                </p:grpSpPr>
                <p:sp>
                  <p:nvSpPr>
                    <p:cNvPr id="280" name="椭圆 279"/>
                    <p:cNvSpPr/>
                    <p:nvPr>
                      <p:custDataLst>
                        <p:tags r:id="rId112"/>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p:cNvSpPr/>
                    <p:nvPr>
                      <p:custDataLst>
                        <p:tags r:id="rId113"/>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203" name="组合 202"/>
            <p:cNvGrpSpPr/>
            <p:nvPr>
              <p:custDataLst>
                <p:tags r:id="rId92"/>
              </p:custDataLst>
            </p:nvPr>
          </p:nvGrpSpPr>
          <p:grpSpPr>
            <a:xfrm rot="20447720" flipH="1" flipV="1">
              <a:off x="5998361" y="3140208"/>
              <a:ext cx="2211803" cy="1599292"/>
              <a:chOff x="2322095" y="4993105"/>
              <a:chExt cx="2211803" cy="1599292"/>
            </a:xfrm>
          </p:grpSpPr>
          <p:sp>
            <p:nvSpPr>
              <p:cNvPr id="267" name="弧形 266"/>
              <p:cNvSpPr/>
              <p:nvPr>
                <p:custDataLst>
                  <p:tags r:id="rId99"/>
                </p:custDataLst>
              </p:nvPr>
            </p:nvSpPr>
            <p:spPr>
              <a:xfrm>
                <a:off x="2322095" y="4993105"/>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8" name="弧形 267"/>
              <p:cNvSpPr/>
              <p:nvPr>
                <p:custDataLst>
                  <p:tags r:id="rId100"/>
                </p:custDataLst>
              </p:nvPr>
            </p:nvSpPr>
            <p:spPr>
              <a:xfrm rot="19822920">
                <a:off x="2632909" y="5292986"/>
                <a:ext cx="1900989" cy="1299411"/>
              </a:xfrm>
              <a:prstGeom prst="arc">
                <a:avLst>
                  <a:gd name="adj1" fmla="val 17363068"/>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9" name="组合 268"/>
              <p:cNvGrpSpPr/>
              <p:nvPr>
                <p:custDataLst>
                  <p:tags r:id="rId101"/>
                </p:custDataLst>
              </p:nvPr>
            </p:nvGrpSpPr>
            <p:grpSpPr>
              <a:xfrm>
                <a:off x="3864148" y="5123298"/>
                <a:ext cx="216552" cy="179122"/>
                <a:chOff x="3864148" y="5123298"/>
                <a:chExt cx="216552" cy="179122"/>
              </a:xfrm>
            </p:grpSpPr>
            <p:sp>
              <p:nvSpPr>
                <p:cNvPr id="270" name="椭圆 269"/>
                <p:cNvSpPr/>
                <p:nvPr>
                  <p:custDataLst>
                    <p:tags r:id="rId102"/>
                  </p:custDataLst>
                </p:nvPr>
              </p:nvSpPr>
              <p:spPr>
                <a:xfrm>
                  <a:off x="3864148" y="5123298"/>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p:cNvSpPr/>
                <p:nvPr>
                  <p:custDataLst>
                    <p:tags r:id="rId103"/>
                  </p:custDataLst>
                </p:nvPr>
              </p:nvSpPr>
              <p:spPr>
                <a:xfrm>
                  <a:off x="3936332" y="5166827"/>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1" name="组合 230"/>
            <p:cNvGrpSpPr/>
            <p:nvPr>
              <p:custDataLst>
                <p:tags r:id="rId93"/>
              </p:custDataLst>
            </p:nvPr>
          </p:nvGrpSpPr>
          <p:grpSpPr>
            <a:xfrm rot="2239328" flipV="1">
              <a:off x="6842828" y="3646920"/>
              <a:ext cx="1541051" cy="1021045"/>
              <a:chOff x="2480407" y="5079349"/>
              <a:chExt cx="2081152" cy="1021045"/>
            </a:xfrm>
          </p:grpSpPr>
          <p:sp>
            <p:nvSpPr>
              <p:cNvPr id="262" name="弧形 261"/>
              <p:cNvSpPr/>
              <p:nvPr>
                <p:custDataLst>
                  <p:tags r:id="rId94"/>
                </p:custDataLst>
              </p:nvPr>
            </p:nvSpPr>
            <p:spPr>
              <a:xfrm>
                <a:off x="2480407" y="5079349"/>
                <a:ext cx="1814499" cy="860073"/>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3" name="弧形 262"/>
              <p:cNvSpPr/>
              <p:nvPr>
                <p:custDataLst>
                  <p:tags r:id="rId95"/>
                </p:custDataLst>
              </p:nvPr>
            </p:nvSpPr>
            <p:spPr>
              <a:xfrm rot="19822920">
                <a:off x="2820612" y="5287215"/>
                <a:ext cx="1740947" cy="813179"/>
              </a:xfrm>
              <a:prstGeom prst="arc">
                <a:avLst>
                  <a:gd name="adj1" fmla="val 17363068"/>
                  <a:gd name="adj2" fmla="val 0"/>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4" name="组合 263"/>
              <p:cNvGrpSpPr/>
              <p:nvPr>
                <p:custDataLst>
                  <p:tags r:id="rId96"/>
                </p:custDataLst>
              </p:nvPr>
            </p:nvGrpSpPr>
            <p:grpSpPr>
              <a:xfrm>
                <a:off x="3939553" y="5154658"/>
                <a:ext cx="233480" cy="157391"/>
                <a:chOff x="3939553" y="5154658"/>
                <a:chExt cx="233480" cy="157391"/>
              </a:xfrm>
            </p:grpSpPr>
            <p:sp>
              <p:nvSpPr>
                <p:cNvPr id="265" name="椭圆 264"/>
                <p:cNvSpPr/>
                <p:nvPr>
                  <p:custDataLst>
                    <p:tags r:id="rId97"/>
                  </p:custDataLst>
                </p:nvPr>
              </p:nvSpPr>
              <p:spPr>
                <a:xfrm>
                  <a:off x="4028665" y="5176456"/>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p:cNvSpPr/>
                <p:nvPr>
                  <p:custDataLst>
                    <p:tags r:id="rId98"/>
                  </p:custDataLst>
                </p:nvPr>
              </p:nvSpPr>
              <p:spPr>
                <a:xfrm>
                  <a:off x="3939553" y="5154658"/>
                  <a:ext cx="144369"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07" name="组合 206"/>
          <p:cNvGrpSpPr/>
          <p:nvPr>
            <p:custDataLst>
              <p:tags r:id="rId9"/>
            </p:custDataLst>
          </p:nvPr>
        </p:nvGrpSpPr>
        <p:grpSpPr>
          <a:xfrm>
            <a:off x="3101340" y="965200"/>
            <a:ext cx="2312670" cy="2049145"/>
            <a:chOff x="7180425" y="1174006"/>
            <a:chExt cx="2543854" cy="2479167"/>
          </a:xfrm>
        </p:grpSpPr>
        <p:grpSp>
          <p:nvGrpSpPr>
            <p:cNvPr id="209" name="组合 208"/>
            <p:cNvGrpSpPr/>
            <p:nvPr>
              <p:custDataLst>
                <p:tags r:id="rId51"/>
              </p:custDataLst>
            </p:nvPr>
          </p:nvGrpSpPr>
          <p:grpSpPr>
            <a:xfrm>
              <a:off x="7341088" y="1174006"/>
              <a:ext cx="2383191" cy="2479167"/>
              <a:chOff x="8965114" y="533272"/>
              <a:chExt cx="2383191" cy="2479167"/>
            </a:xfrm>
          </p:grpSpPr>
          <p:grpSp>
            <p:nvGrpSpPr>
              <p:cNvPr id="213" name="组合 212"/>
              <p:cNvGrpSpPr/>
              <p:nvPr>
                <p:custDataLst>
                  <p:tags r:id="rId55"/>
                </p:custDataLst>
              </p:nvPr>
            </p:nvGrpSpPr>
            <p:grpSpPr>
              <a:xfrm>
                <a:off x="9701433" y="533272"/>
                <a:ext cx="1646872" cy="2479167"/>
                <a:chOff x="9701433" y="533272"/>
                <a:chExt cx="1646872" cy="2479167"/>
              </a:xfrm>
            </p:grpSpPr>
            <p:sp>
              <p:nvSpPr>
                <p:cNvPr id="223" name="任意多边形: 形状 173"/>
                <p:cNvSpPr/>
                <p:nvPr>
                  <p:custDataLst>
                    <p:tags r:id="rId65"/>
                  </p:custDataLst>
                </p:nvPr>
              </p:nvSpPr>
              <p:spPr>
                <a:xfrm>
                  <a:off x="9701433" y="676414"/>
                  <a:ext cx="1646872" cy="2200745"/>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143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4" name="组合 223"/>
                <p:cNvGrpSpPr/>
                <p:nvPr>
                  <p:custDataLst>
                    <p:tags r:id="rId66"/>
                  </p:custDataLst>
                </p:nvPr>
              </p:nvGrpSpPr>
              <p:grpSpPr>
                <a:xfrm>
                  <a:off x="9997264" y="1087662"/>
                  <a:ext cx="1055210" cy="1924777"/>
                  <a:chOff x="6801679" y="1133113"/>
                  <a:chExt cx="1276804" cy="1924777"/>
                </a:xfrm>
              </p:grpSpPr>
              <p:grpSp>
                <p:nvGrpSpPr>
                  <p:cNvPr id="300" name="组合 299"/>
                  <p:cNvGrpSpPr/>
                  <p:nvPr>
                    <p:custDataLst>
                      <p:tags r:id="rId76"/>
                    </p:custDataLst>
                  </p:nvPr>
                </p:nvGrpSpPr>
                <p:grpSpPr>
                  <a:xfrm>
                    <a:off x="6801679" y="1133113"/>
                    <a:ext cx="1276804" cy="1457089"/>
                    <a:chOff x="6489055" y="839324"/>
                    <a:chExt cx="2261936" cy="2839455"/>
                  </a:xfrm>
                </p:grpSpPr>
                <p:sp>
                  <p:nvSpPr>
                    <p:cNvPr id="311" name="椭圆 310"/>
                    <p:cNvSpPr/>
                    <p:nvPr>
                      <p:custDataLst>
                        <p:tags r:id="rId87"/>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p:nvPr>
                      <p:custDataLst>
                        <p:tags r:id="rId88"/>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p:nvPr>
                      <p:custDataLst>
                        <p:tags r:id="rId89"/>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p:nvPr>
                      <p:custDataLst>
                        <p:tags r:id="rId90"/>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1" name="组合 300"/>
                  <p:cNvGrpSpPr/>
                  <p:nvPr>
                    <p:custDataLst>
                      <p:tags r:id="rId77"/>
                    </p:custDataLst>
                  </p:nvPr>
                </p:nvGrpSpPr>
                <p:grpSpPr>
                  <a:xfrm>
                    <a:off x="6919003" y="2113869"/>
                    <a:ext cx="1012725" cy="944021"/>
                    <a:chOff x="6818866" y="3031253"/>
                    <a:chExt cx="1482731" cy="1382140"/>
                  </a:xfrm>
                </p:grpSpPr>
                <p:sp>
                  <p:nvSpPr>
                    <p:cNvPr id="302" name="弧形 301"/>
                    <p:cNvSpPr/>
                    <p:nvPr>
                      <p:custDataLst>
                        <p:tags r:id="rId78"/>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3" name="组合 302"/>
                    <p:cNvGrpSpPr/>
                    <p:nvPr>
                      <p:custDataLst>
                        <p:tags r:id="rId79"/>
                      </p:custDataLst>
                    </p:nvPr>
                  </p:nvGrpSpPr>
                  <p:grpSpPr>
                    <a:xfrm>
                      <a:off x="6818866" y="3129570"/>
                      <a:ext cx="1482731" cy="1283823"/>
                      <a:chOff x="6780270" y="3122431"/>
                      <a:chExt cx="1482731" cy="1283823"/>
                    </a:xfrm>
                  </p:grpSpPr>
                  <p:sp>
                    <p:nvSpPr>
                      <p:cNvPr id="304" name="弧形 303"/>
                      <p:cNvSpPr/>
                      <p:nvPr>
                        <p:custDataLst>
                          <p:tags r:id="rId80"/>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5" name="弧形 304"/>
                      <p:cNvSpPr/>
                      <p:nvPr>
                        <p:custDataLst>
                          <p:tags r:id="rId81"/>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6" name="组合 305"/>
                      <p:cNvGrpSpPr/>
                      <p:nvPr>
                        <p:custDataLst>
                          <p:tags r:id="rId82"/>
                        </p:custDataLst>
                      </p:nvPr>
                    </p:nvGrpSpPr>
                    <p:grpSpPr>
                      <a:xfrm>
                        <a:off x="7419649" y="3531511"/>
                        <a:ext cx="843352" cy="874743"/>
                        <a:chOff x="7419649" y="3531511"/>
                        <a:chExt cx="843352" cy="874743"/>
                      </a:xfrm>
                    </p:grpSpPr>
                    <p:sp>
                      <p:nvSpPr>
                        <p:cNvPr id="307" name="弧形 306"/>
                        <p:cNvSpPr/>
                        <p:nvPr>
                          <p:custDataLst>
                            <p:tags r:id="rId83"/>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8" name="组合 307"/>
                        <p:cNvGrpSpPr/>
                        <p:nvPr>
                          <p:custDataLst>
                            <p:tags r:id="rId84"/>
                          </p:custDataLst>
                        </p:nvPr>
                      </p:nvGrpSpPr>
                      <p:grpSpPr>
                        <a:xfrm rot="5400000" flipH="1">
                          <a:off x="7391728" y="3559432"/>
                          <a:ext cx="291271" cy="235429"/>
                          <a:chOff x="3330025" y="445274"/>
                          <a:chExt cx="291271" cy="235429"/>
                        </a:xfrm>
                      </p:grpSpPr>
                      <p:sp>
                        <p:nvSpPr>
                          <p:cNvPr id="309" name="椭圆 308"/>
                          <p:cNvSpPr/>
                          <p:nvPr>
                            <p:custDataLst>
                              <p:tags r:id="rId85"/>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p:cNvSpPr/>
                          <p:nvPr>
                            <p:custDataLst>
                              <p:tags r:id="rId86"/>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225" name="组合 224"/>
                <p:cNvGrpSpPr/>
                <p:nvPr>
                  <p:custDataLst>
                    <p:tags r:id="rId67"/>
                  </p:custDataLst>
                </p:nvPr>
              </p:nvGrpSpPr>
              <p:grpSpPr>
                <a:xfrm>
                  <a:off x="10049826" y="533272"/>
                  <a:ext cx="1013578" cy="1024831"/>
                  <a:chOff x="6795920" y="-11649"/>
                  <a:chExt cx="1632378" cy="1500454"/>
                </a:xfrm>
              </p:grpSpPr>
              <p:sp>
                <p:nvSpPr>
                  <p:cNvPr id="226" name="弧形 225"/>
                  <p:cNvSpPr/>
                  <p:nvPr>
                    <p:custDataLst>
                      <p:tags r:id="rId68"/>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7" name="弧形 226"/>
                  <p:cNvSpPr/>
                  <p:nvPr>
                    <p:custDataLst>
                      <p:tags r:id="rId69"/>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8" name="弧形 227"/>
                  <p:cNvSpPr/>
                  <p:nvPr>
                    <p:custDataLst>
                      <p:tags r:id="rId70"/>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9" name="组合 228"/>
                  <p:cNvGrpSpPr/>
                  <p:nvPr>
                    <p:custDataLst>
                      <p:tags r:id="rId71"/>
                    </p:custDataLst>
                  </p:nvPr>
                </p:nvGrpSpPr>
                <p:grpSpPr>
                  <a:xfrm>
                    <a:off x="7154008" y="-11649"/>
                    <a:ext cx="834887" cy="986556"/>
                    <a:chOff x="7154008" y="-11649"/>
                    <a:chExt cx="834887" cy="986556"/>
                  </a:xfrm>
                </p:grpSpPr>
                <p:sp>
                  <p:nvSpPr>
                    <p:cNvPr id="230" name="弧形 229"/>
                    <p:cNvSpPr/>
                    <p:nvPr>
                      <p:custDataLst>
                        <p:tags r:id="rId72"/>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1" name="组合 260"/>
                    <p:cNvGrpSpPr/>
                    <p:nvPr>
                      <p:custDataLst>
                        <p:tags r:id="rId73"/>
                      </p:custDataLst>
                    </p:nvPr>
                  </p:nvGrpSpPr>
                  <p:grpSpPr>
                    <a:xfrm rot="5400000" flipH="1">
                      <a:off x="7415354" y="711557"/>
                      <a:ext cx="291271" cy="235429"/>
                      <a:chOff x="3330025" y="445274"/>
                      <a:chExt cx="291271" cy="235429"/>
                    </a:xfrm>
                  </p:grpSpPr>
                  <p:sp>
                    <p:nvSpPr>
                      <p:cNvPr id="298" name="椭圆 297"/>
                      <p:cNvSpPr/>
                      <p:nvPr>
                        <p:custDataLst>
                          <p:tags r:id="rId7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p:cNvSpPr/>
                      <p:nvPr>
                        <p:custDataLst>
                          <p:tags r:id="rId7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214" name="组合 213"/>
              <p:cNvGrpSpPr/>
              <p:nvPr>
                <p:custDataLst>
                  <p:tags r:id="rId56"/>
                </p:custDataLst>
              </p:nvPr>
            </p:nvGrpSpPr>
            <p:grpSpPr>
              <a:xfrm>
                <a:off x="10443495" y="1426618"/>
                <a:ext cx="813179" cy="1320520"/>
                <a:chOff x="10443495" y="1426618"/>
                <a:chExt cx="813179" cy="1320520"/>
              </a:xfrm>
            </p:grpSpPr>
            <p:sp>
              <p:nvSpPr>
                <p:cNvPr id="221" name="弧形 220"/>
                <p:cNvSpPr/>
                <p:nvPr>
                  <p:custDataLst>
                    <p:tags r:id="rId63"/>
                  </p:custDataLst>
                </p:nvPr>
              </p:nvSpPr>
              <p:spPr>
                <a:xfrm rot="17583592">
                  <a:off x="10205517" y="1695980"/>
                  <a:ext cx="1289136" cy="813179"/>
                </a:xfrm>
                <a:prstGeom prst="arc">
                  <a:avLst>
                    <a:gd name="adj1" fmla="val 18510443"/>
                    <a:gd name="adj2" fmla="val 601233"/>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2" name="椭圆 221"/>
                <p:cNvSpPr/>
                <p:nvPr>
                  <p:custDataLst>
                    <p:tags r:id="rId64"/>
                  </p:custDataLst>
                </p:nvPr>
              </p:nvSpPr>
              <p:spPr>
                <a:xfrm rot="19360672">
                  <a:off x="10841182" y="1426618"/>
                  <a:ext cx="106901"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custDataLst>
                  <p:tags r:id="rId57"/>
                </p:custDataLst>
              </p:nvPr>
            </p:nvGrpSpPr>
            <p:grpSpPr>
              <a:xfrm>
                <a:off x="10469090" y="817168"/>
                <a:ext cx="813179" cy="1302438"/>
                <a:chOff x="10469090" y="817168"/>
                <a:chExt cx="813179" cy="1302438"/>
              </a:xfrm>
            </p:grpSpPr>
            <p:sp>
              <p:nvSpPr>
                <p:cNvPr id="219" name="弧形 218"/>
                <p:cNvSpPr/>
                <p:nvPr>
                  <p:custDataLst>
                    <p:tags r:id="rId61"/>
                  </p:custDataLst>
                </p:nvPr>
              </p:nvSpPr>
              <p:spPr>
                <a:xfrm rot="4016408" flipV="1">
                  <a:off x="10231112" y="1055146"/>
                  <a:ext cx="1289136" cy="813179"/>
                </a:xfrm>
                <a:prstGeom prst="arc">
                  <a:avLst>
                    <a:gd name="adj1" fmla="val 18510443"/>
                    <a:gd name="adj2" fmla="val 378824"/>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0" name="椭圆 219"/>
                <p:cNvSpPr/>
                <p:nvPr>
                  <p:custDataLst>
                    <p:tags r:id="rId62"/>
                  </p:custDataLst>
                </p:nvPr>
              </p:nvSpPr>
              <p:spPr>
                <a:xfrm rot="19360672">
                  <a:off x="10861791" y="1996340"/>
                  <a:ext cx="106902"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custDataLst>
                  <p:tags r:id="rId58"/>
                </p:custDataLst>
              </p:nvPr>
            </p:nvGrpSpPr>
            <p:grpSpPr>
              <a:xfrm>
                <a:off x="8965114" y="1358494"/>
                <a:ext cx="1900989" cy="1459910"/>
                <a:chOff x="8965114" y="1358494"/>
                <a:chExt cx="1900989" cy="1459910"/>
              </a:xfrm>
            </p:grpSpPr>
            <p:sp>
              <p:nvSpPr>
                <p:cNvPr id="217" name="弧形 216"/>
                <p:cNvSpPr/>
                <p:nvPr>
                  <p:custDataLst>
                    <p:tags r:id="rId59"/>
                  </p:custDataLst>
                </p:nvPr>
              </p:nvSpPr>
              <p:spPr>
                <a:xfrm rot="19578876">
                  <a:off x="8965114" y="1518993"/>
                  <a:ext cx="1900989" cy="1299411"/>
                </a:xfrm>
                <a:prstGeom prst="arc">
                  <a:avLst>
                    <a:gd name="adj1" fmla="val 18539916"/>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8" name="椭圆 217"/>
                <p:cNvSpPr/>
                <p:nvPr>
                  <p:custDataLst>
                    <p:tags r:id="rId60"/>
                  </p:custDataLst>
                </p:nvPr>
              </p:nvSpPr>
              <p:spPr>
                <a:xfrm rot="19578876">
                  <a:off x="10323350" y="1358494"/>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0" name="组合 209"/>
            <p:cNvGrpSpPr/>
            <p:nvPr>
              <p:custDataLst>
                <p:tags r:id="rId52"/>
              </p:custDataLst>
            </p:nvPr>
          </p:nvGrpSpPr>
          <p:grpSpPr>
            <a:xfrm>
              <a:off x="7180425" y="1458502"/>
              <a:ext cx="1847072" cy="1389046"/>
              <a:chOff x="8821340" y="805190"/>
              <a:chExt cx="1847072" cy="1389046"/>
            </a:xfrm>
          </p:grpSpPr>
          <p:sp>
            <p:nvSpPr>
              <p:cNvPr id="211" name="弧形 210"/>
              <p:cNvSpPr/>
              <p:nvPr>
                <p:custDataLst>
                  <p:tags r:id="rId53"/>
                </p:custDataLst>
              </p:nvPr>
            </p:nvSpPr>
            <p:spPr>
              <a:xfrm rot="1777080" flipV="1">
                <a:off x="8821340" y="805190"/>
                <a:ext cx="1847072" cy="1299411"/>
              </a:xfrm>
              <a:prstGeom prst="arc">
                <a:avLst>
                  <a:gd name="adj1" fmla="val 18748210"/>
                  <a:gd name="adj2" fmla="val 21589117"/>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2" name="椭圆 211"/>
              <p:cNvSpPr/>
              <p:nvPr>
                <p:custDataLst>
                  <p:tags r:id="rId54"/>
                </p:custDataLst>
              </p:nvPr>
            </p:nvSpPr>
            <p:spPr>
              <a:xfrm>
                <a:off x="10197715" y="2058643"/>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16" name="组合 315"/>
          <p:cNvGrpSpPr/>
          <p:nvPr>
            <p:custDataLst>
              <p:tags r:id="rId10"/>
            </p:custDataLst>
          </p:nvPr>
        </p:nvGrpSpPr>
        <p:grpSpPr>
          <a:xfrm>
            <a:off x="3110865" y="3020695"/>
            <a:ext cx="2288540" cy="2049145"/>
            <a:chOff x="8868090" y="3462820"/>
            <a:chExt cx="2517631" cy="2479167"/>
          </a:xfrm>
        </p:grpSpPr>
        <p:grpSp>
          <p:nvGrpSpPr>
            <p:cNvPr id="318" name="组合 317"/>
            <p:cNvGrpSpPr/>
            <p:nvPr>
              <p:custDataLst>
                <p:tags r:id="rId12"/>
              </p:custDataLst>
            </p:nvPr>
          </p:nvGrpSpPr>
          <p:grpSpPr>
            <a:xfrm>
              <a:off x="9738849" y="3462820"/>
              <a:ext cx="1646872" cy="2479167"/>
              <a:chOff x="9701433" y="533272"/>
              <a:chExt cx="1646872" cy="2479167"/>
            </a:xfrm>
          </p:grpSpPr>
          <p:sp>
            <p:nvSpPr>
              <p:cNvPr id="331" name="任意多边形: 形状 213"/>
              <p:cNvSpPr/>
              <p:nvPr>
                <p:custDataLst>
                  <p:tags r:id="rId25"/>
                </p:custDataLst>
              </p:nvPr>
            </p:nvSpPr>
            <p:spPr>
              <a:xfrm>
                <a:off x="9701433" y="676414"/>
                <a:ext cx="1646872" cy="2200745"/>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143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2" name="组合 331"/>
              <p:cNvGrpSpPr/>
              <p:nvPr>
                <p:custDataLst>
                  <p:tags r:id="rId26"/>
                </p:custDataLst>
              </p:nvPr>
            </p:nvGrpSpPr>
            <p:grpSpPr>
              <a:xfrm>
                <a:off x="9997264" y="1087662"/>
                <a:ext cx="1055210" cy="1924777"/>
                <a:chOff x="6801679" y="1133113"/>
                <a:chExt cx="1276804" cy="1924777"/>
              </a:xfrm>
            </p:grpSpPr>
            <p:grpSp>
              <p:nvGrpSpPr>
                <p:cNvPr id="342" name="组合 341"/>
                <p:cNvGrpSpPr/>
                <p:nvPr>
                  <p:custDataLst>
                    <p:tags r:id="rId36"/>
                  </p:custDataLst>
                </p:nvPr>
              </p:nvGrpSpPr>
              <p:grpSpPr>
                <a:xfrm>
                  <a:off x="6801679" y="1133113"/>
                  <a:ext cx="1276804" cy="1457089"/>
                  <a:chOff x="6489055" y="839324"/>
                  <a:chExt cx="2261936" cy="2839455"/>
                </a:xfrm>
              </p:grpSpPr>
              <p:sp>
                <p:nvSpPr>
                  <p:cNvPr id="353" name="椭圆 352"/>
                  <p:cNvSpPr/>
                  <p:nvPr>
                    <p:custDataLst>
                      <p:tags r:id="rId47"/>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椭圆 353"/>
                  <p:cNvSpPr/>
                  <p:nvPr>
                    <p:custDataLst>
                      <p:tags r:id="rId48"/>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椭圆 354"/>
                  <p:cNvSpPr/>
                  <p:nvPr>
                    <p:custDataLst>
                      <p:tags r:id="rId49"/>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椭圆 355"/>
                  <p:cNvSpPr/>
                  <p:nvPr>
                    <p:custDataLst>
                      <p:tags r:id="rId50"/>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3" name="组合 342"/>
                <p:cNvGrpSpPr/>
                <p:nvPr>
                  <p:custDataLst>
                    <p:tags r:id="rId37"/>
                  </p:custDataLst>
                </p:nvPr>
              </p:nvGrpSpPr>
              <p:grpSpPr>
                <a:xfrm>
                  <a:off x="6919003" y="2113869"/>
                  <a:ext cx="1012725" cy="944021"/>
                  <a:chOff x="6818866" y="3031253"/>
                  <a:chExt cx="1482731" cy="1382140"/>
                </a:xfrm>
              </p:grpSpPr>
              <p:sp>
                <p:nvSpPr>
                  <p:cNvPr id="344" name="弧形 343"/>
                  <p:cNvSpPr/>
                  <p:nvPr>
                    <p:custDataLst>
                      <p:tags r:id="rId38"/>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45" name="组合 344"/>
                  <p:cNvGrpSpPr/>
                  <p:nvPr>
                    <p:custDataLst>
                      <p:tags r:id="rId39"/>
                    </p:custDataLst>
                  </p:nvPr>
                </p:nvGrpSpPr>
                <p:grpSpPr>
                  <a:xfrm>
                    <a:off x="6818866" y="3129570"/>
                    <a:ext cx="1482731" cy="1283823"/>
                    <a:chOff x="6780270" y="3122431"/>
                    <a:chExt cx="1482731" cy="1283823"/>
                  </a:xfrm>
                </p:grpSpPr>
                <p:sp>
                  <p:nvSpPr>
                    <p:cNvPr id="346" name="弧形 345"/>
                    <p:cNvSpPr/>
                    <p:nvPr>
                      <p:custDataLst>
                        <p:tags r:id="rId40"/>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47" name="弧形 346"/>
                    <p:cNvSpPr/>
                    <p:nvPr>
                      <p:custDataLst>
                        <p:tags r:id="rId41"/>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48" name="组合 347"/>
                    <p:cNvGrpSpPr/>
                    <p:nvPr>
                      <p:custDataLst>
                        <p:tags r:id="rId42"/>
                      </p:custDataLst>
                    </p:nvPr>
                  </p:nvGrpSpPr>
                  <p:grpSpPr>
                    <a:xfrm>
                      <a:off x="7419649" y="3531511"/>
                      <a:ext cx="843352" cy="874743"/>
                      <a:chOff x="7419649" y="3531511"/>
                      <a:chExt cx="843352" cy="874743"/>
                    </a:xfrm>
                  </p:grpSpPr>
                  <p:sp>
                    <p:nvSpPr>
                      <p:cNvPr id="349" name="弧形 348"/>
                      <p:cNvSpPr/>
                      <p:nvPr>
                        <p:custDataLst>
                          <p:tags r:id="rId43"/>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50" name="组合 349"/>
                      <p:cNvGrpSpPr/>
                      <p:nvPr>
                        <p:custDataLst>
                          <p:tags r:id="rId44"/>
                        </p:custDataLst>
                      </p:nvPr>
                    </p:nvGrpSpPr>
                    <p:grpSpPr>
                      <a:xfrm rot="5400000" flipH="1">
                        <a:off x="7391728" y="3559432"/>
                        <a:ext cx="291271" cy="235429"/>
                        <a:chOff x="3330025" y="445274"/>
                        <a:chExt cx="291271" cy="235429"/>
                      </a:xfrm>
                    </p:grpSpPr>
                    <p:sp>
                      <p:nvSpPr>
                        <p:cNvPr id="351" name="椭圆 350"/>
                        <p:cNvSpPr/>
                        <p:nvPr>
                          <p:custDataLst>
                            <p:tags r:id="rId45"/>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椭圆 351"/>
                        <p:cNvSpPr/>
                        <p:nvPr>
                          <p:custDataLst>
                            <p:tags r:id="rId46"/>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333" name="组合 332"/>
              <p:cNvGrpSpPr/>
              <p:nvPr>
                <p:custDataLst>
                  <p:tags r:id="rId27"/>
                </p:custDataLst>
              </p:nvPr>
            </p:nvGrpSpPr>
            <p:grpSpPr>
              <a:xfrm>
                <a:off x="10049826" y="533272"/>
                <a:ext cx="1013578" cy="1024831"/>
                <a:chOff x="6795920" y="-11649"/>
                <a:chExt cx="1632378" cy="1500454"/>
              </a:xfrm>
            </p:grpSpPr>
            <p:sp>
              <p:nvSpPr>
                <p:cNvPr id="334" name="弧形 333"/>
                <p:cNvSpPr/>
                <p:nvPr>
                  <p:custDataLst>
                    <p:tags r:id="rId28"/>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5" name="弧形 334"/>
                <p:cNvSpPr/>
                <p:nvPr>
                  <p:custDataLst>
                    <p:tags r:id="rId29"/>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6" name="弧形 335"/>
                <p:cNvSpPr/>
                <p:nvPr>
                  <p:custDataLst>
                    <p:tags r:id="rId30"/>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37" name="组合 336"/>
                <p:cNvGrpSpPr/>
                <p:nvPr>
                  <p:custDataLst>
                    <p:tags r:id="rId31"/>
                  </p:custDataLst>
                </p:nvPr>
              </p:nvGrpSpPr>
              <p:grpSpPr>
                <a:xfrm>
                  <a:off x="7154008" y="-11649"/>
                  <a:ext cx="834887" cy="986556"/>
                  <a:chOff x="7154008" y="-11649"/>
                  <a:chExt cx="834887" cy="986556"/>
                </a:xfrm>
              </p:grpSpPr>
              <p:sp>
                <p:nvSpPr>
                  <p:cNvPr id="338" name="弧形 337"/>
                  <p:cNvSpPr/>
                  <p:nvPr>
                    <p:custDataLst>
                      <p:tags r:id="rId32"/>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39" name="组合 338"/>
                  <p:cNvGrpSpPr/>
                  <p:nvPr>
                    <p:custDataLst>
                      <p:tags r:id="rId33"/>
                    </p:custDataLst>
                  </p:nvPr>
                </p:nvGrpSpPr>
                <p:grpSpPr>
                  <a:xfrm rot="5400000" flipH="1">
                    <a:off x="7415354" y="711557"/>
                    <a:ext cx="291271" cy="235429"/>
                    <a:chOff x="3330025" y="445274"/>
                    <a:chExt cx="291271" cy="235429"/>
                  </a:xfrm>
                </p:grpSpPr>
                <p:sp>
                  <p:nvSpPr>
                    <p:cNvPr id="340" name="椭圆 339"/>
                    <p:cNvSpPr/>
                    <p:nvPr>
                      <p:custDataLst>
                        <p:tags r:id="rId34"/>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p:nvPr>
                      <p:custDataLst>
                        <p:tags r:id="rId35"/>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319" name="组合 318"/>
            <p:cNvGrpSpPr/>
            <p:nvPr>
              <p:custDataLst>
                <p:tags r:id="rId13"/>
              </p:custDataLst>
            </p:nvPr>
          </p:nvGrpSpPr>
          <p:grpSpPr>
            <a:xfrm rot="19769964">
              <a:off x="9298610" y="4456610"/>
              <a:ext cx="1900989" cy="1459910"/>
              <a:chOff x="8965114" y="1358494"/>
              <a:chExt cx="1900989" cy="1459910"/>
            </a:xfrm>
          </p:grpSpPr>
          <p:sp>
            <p:nvSpPr>
              <p:cNvPr id="329" name="弧形 328"/>
              <p:cNvSpPr/>
              <p:nvPr>
                <p:custDataLst>
                  <p:tags r:id="rId23"/>
                </p:custDataLst>
              </p:nvPr>
            </p:nvSpPr>
            <p:spPr>
              <a:xfrm rot="19578876">
                <a:off x="8965114" y="1518993"/>
                <a:ext cx="1900989" cy="1299411"/>
              </a:xfrm>
              <a:prstGeom prst="arc">
                <a:avLst>
                  <a:gd name="adj1" fmla="val 18539916"/>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0" name="椭圆 329"/>
              <p:cNvSpPr/>
              <p:nvPr>
                <p:custDataLst>
                  <p:tags r:id="rId24"/>
                </p:custDataLst>
              </p:nvPr>
            </p:nvSpPr>
            <p:spPr>
              <a:xfrm rot="19578876">
                <a:off x="10323350" y="1358494"/>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0" name="组合 319"/>
            <p:cNvGrpSpPr/>
            <p:nvPr>
              <p:custDataLst>
                <p:tags r:id="rId14"/>
              </p:custDataLst>
            </p:nvPr>
          </p:nvGrpSpPr>
          <p:grpSpPr>
            <a:xfrm>
              <a:off x="8868090" y="3773437"/>
              <a:ext cx="1847072" cy="1389046"/>
              <a:chOff x="8821340" y="805190"/>
              <a:chExt cx="1847072" cy="1389046"/>
            </a:xfrm>
          </p:grpSpPr>
          <p:sp>
            <p:nvSpPr>
              <p:cNvPr id="327" name="弧形 326"/>
              <p:cNvSpPr/>
              <p:nvPr>
                <p:custDataLst>
                  <p:tags r:id="rId21"/>
                </p:custDataLst>
              </p:nvPr>
            </p:nvSpPr>
            <p:spPr>
              <a:xfrm rot="1777080" flipV="1">
                <a:off x="8821340" y="805190"/>
                <a:ext cx="1847072" cy="1299411"/>
              </a:xfrm>
              <a:prstGeom prst="arc">
                <a:avLst>
                  <a:gd name="adj1" fmla="val 18748210"/>
                  <a:gd name="adj2" fmla="val 21589117"/>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8" name="椭圆 327"/>
              <p:cNvSpPr/>
              <p:nvPr>
                <p:custDataLst>
                  <p:tags r:id="rId22"/>
                </p:custDataLst>
              </p:nvPr>
            </p:nvSpPr>
            <p:spPr>
              <a:xfrm>
                <a:off x="10197715" y="2058643"/>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1" name="组合 320"/>
            <p:cNvGrpSpPr/>
            <p:nvPr>
              <p:custDataLst>
                <p:tags r:id="rId15"/>
              </p:custDataLst>
            </p:nvPr>
          </p:nvGrpSpPr>
          <p:grpSpPr>
            <a:xfrm>
              <a:off x="10403899" y="4384874"/>
              <a:ext cx="813179" cy="1320520"/>
              <a:chOff x="10443495" y="1426618"/>
              <a:chExt cx="813179" cy="1320520"/>
            </a:xfrm>
          </p:grpSpPr>
          <p:sp>
            <p:nvSpPr>
              <p:cNvPr id="325" name="弧形 324"/>
              <p:cNvSpPr/>
              <p:nvPr>
                <p:custDataLst>
                  <p:tags r:id="rId19"/>
                </p:custDataLst>
              </p:nvPr>
            </p:nvSpPr>
            <p:spPr>
              <a:xfrm rot="17583592">
                <a:off x="10205517" y="1695980"/>
                <a:ext cx="1289136" cy="813179"/>
              </a:xfrm>
              <a:prstGeom prst="arc">
                <a:avLst>
                  <a:gd name="adj1" fmla="val 18510443"/>
                  <a:gd name="adj2" fmla="val 601233"/>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6" name="椭圆 325"/>
              <p:cNvSpPr/>
              <p:nvPr>
                <p:custDataLst>
                  <p:tags r:id="rId20"/>
                </p:custDataLst>
              </p:nvPr>
            </p:nvSpPr>
            <p:spPr>
              <a:xfrm rot="19360672">
                <a:off x="10841182" y="1426618"/>
                <a:ext cx="106901"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2" name="组合 321"/>
            <p:cNvGrpSpPr/>
            <p:nvPr>
              <p:custDataLst>
                <p:tags r:id="rId16"/>
              </p:custDataLst>
            </p:nvPr>
          </p:nvGrpSpPr>
          <p:grpSpPr>
            <a:xfrm>
              <a:off x="10500950" y="3925492"/>
              <a:ext cx="813179" cy="1302438"/>
              <a:chOff x="10469090" y="817168"/>
              <a:chExt cx="813179" cy="1302438"/>
            </a:xfrm>
          </p:grpSpPr>
          <p:sp>
            <p:nvSpPr>
              <p:cNvPr id="323" name="弧形 322"/>
              <p:cNvSpPr/>
              <p:nvPr>
                <p:custDataLst>
                  <p:tags r:id="rId17"/>
                </p:custDataLst>
              </p:nvPr>
            </p:nvSpPr>
            <p:spPr>
              <a:xfrm rot="4016408" flipV="1">
                <a:off x="10231112" y="1055146"/>
                <a:ext cx="1289136" cy="813179"/>
              </a:xfrm>
              <a:prstGeom prst="arc">
                <a:avLst>
                  <a:gd name="adj1" fmla="val 18510443"/>
                  <a:gd name="adj2" fmla="val 378824"/>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4" name="椭圆 323"/>
              <p:cNvSpPr/>
              <p:nvPr>
                <p:custDataLst>
                  <p:tags r:id="rId18"/>
                </p:custDataLst>
              </p:nvPr>
            </p:nvSpPr>
            <p:spPr>
              <a:xfrm rot="19360672">
                <a:off x="10861791" y="1996340"/>
                <a:ext cx="106902"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 name="矩形 2"/>
          <p:cNvSpPr/>
          <p:nvPr>
            <p:custDataLst>
              <p:tags r:id="rId11"/>
            </p:custDataLst>
          </p:nvPr>
        </p:nvSpPr>
        <p:spPr>
          <a:xfrm>
            <a:off x="5533141" y="2325235"/>
            <a:ext cx="3164421" cy="954107"/>
          </a:xfrm>
          <a:prstGeom prst="rect">
            <a:avLst/>
          </a:prstGeom>
        </p:spPr>
        <p:txBody>
          <a:bodyPr wrap="square">
            <a:spAutoFit/>
          </a:bodyPr>
          <a:lstStyle/>
          <a:p>
            <a:pPr algn="ctr"/>
            <a:r>
              <a:rPr lang="zh-CN" altLang="en-US" sz="2800" b="1" smtClean="0">
                <a:solidFill>
                  <a:srgbClr val="800000"/>
                </a:solidFill>
                <a:latin typeface="楷体" panose="02010609060101010101" pitchFamily="49" charset="-122"/>
                <a:ea typeface="楷体" panose="02010609060101010101" pitchFamily="49" charset="-122"/>
              </a:rPr>
              <a:t>着丝粒分裂</a:t>
            </a:r>
            <a:r>
              <a:rPr lang="zh-CN" altLang="en-US" sz="2800" b="1">
                <a:latin typeface="楷体" panose="02010609060101010101" pitchFamily="49" charset="-122"/>
                <a:ea typeface="楷体" panose="02010609060101010101" pitchFamily="49" charset="-122"/>
              </a:rPr>
              <a:t>，</a:t>
            </a:r>
          </a:p>
          <a:p>
            <a:pPr algn="ctr"/>
            <a:r>
              <a:rPr lang="zh-CN" altLang="en-US" sz="2800" b="1" smtClean="0">
                <a:latin typeface="楷体" panose="02010609060101010101" pitchFamily="49" charset="-122"/>
                <a:ea typeface="楷体" panose="02010609060101010101" pitchFamily="49" charset="-122"/>
              </a:rPr>
              <a:t>姐妹染色单体</a:t>
            </a:r>
            <a:r>
              <a:rPr lang="zh-CN" altLang="en-US" sz="2800" b="1">
                <a:latin typeface="楷体" panose="02010609060101010101" pitchFamily="49" charset="-122"/>
                <a:ea typeface="楷体" panose="02010609060101010101" pitchFamily="49" charset="-122"/>
              </a:rPr>
              <a:t>分开</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wipe(left)">
                                      <p:cBhvr>
                                        <p:cTn id="15" dur="500"/>
                                        <p:tgtEl>
                                          <p:spTgt spid="20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55"/>
                                        </p:tgtEl>
                                        <p:attrNameLst>
                                          <p:attrName>style.visibility</p:attrName>
                                        </p:attrNameLst>
                                      </p:cBhvr>
                                      <p:to>
                                        <p:strVal val="visible"/>
                                      </p:to>
                                    </p:set>
                                    <p:animEffect transition="in" filter="barn(inVertical)">
                                      <p:cBhvr>
                                        <p:cTn id="18" dur="500"/>
                                        <p:tgtEl>
                                          <p:spTgt spid="155"/>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randombar(horizont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5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213962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en-US" altLang="zh-CN" sz="2800" b="1" smtClean="0">
                <a:solidFill>
                  <a:srgbClr val="003300"/>
                </a:solidFill>
                <a:latin typeface="微软雅黑" panose="020B0503020204020204" pitchFamily="34" charset="-122"/>
                <a:ea typeface="微软雅黑" panose="020B0503020204020204" pitchFamily="34" charset="-122"/>
              </a:rPr>
              <a:t>9.</a:t>
            </a:r>
            <a:r>
              <a:rPr lang="zh-CN" altLang="en-US" sz="2800" b="1" smtClean="0">
                <a:solidFill>
                  <a:srgbClr val="003300"/>
                </a:solidFill>
                <a:latin typeface="微软雅黑" panose="020B0503020204020204" pitchFamily="34" charset="-122"/>
                <a:ea typeface="微软雅黑" panose="020B0503020204020204" pitchFamily="34" charset="-122"/>
              </a:rPr>
              <a:t>减</a:t>
            </a:r>
            <a:r>
              <a:rPr lang="en-US" altLang="zh-CN" sz="2800" b="1" smtClean="0">
                <a:solidFill>
                  <a:srgbClr val="003300"/>
                </a:solidFill>
                <a:latin typeface="微软雅黑" panose="020B0503020204020204" pitchFamily="34" charset="-122"/>
                <a:ea typeface="微软雅黑" panose="020B0503020204020204" pitchFamily="34" charset="-122"/>
              </a:rPr>
              <a:t>Ⅱ</a:t>
            </a:r>
            <a:r>
              <a:rPr lang="zh-CN" altLang="en-US" sz="2800" b="1" smtClean="0">
                <a:solidFill>
                  <a:srgbClr val="003300"/>
                </a:solidFill>
                <a:latin typeface="微软雅黑" panose="020B0503020204020204" pitchFamily="34" charset="-122"/>
                <a:ea typeface="微软雅黑" panose="020B0503020204020204" pitchFamily="34" charset="-122"/>
              </a:rPr>
              <a:t>末期</a:t>
            </a:r>
            <a:endParaRPr lang="zh-CN" altLang="en-US" sz="2800" b="1">
              <a:solidFill>
                <a:srgbClr val="003300"/>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1897705" y="4501038"/>
            <a:ext cx="234313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次级精母细胞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3807055" y="1084442"/>
            <a:ext cx="14146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smtClean="0">
                <a:solidFill>
                  <a:srgbClr val="800000"/>
                </a:solidFill>
                <a:latin typeface="微软雅黑" panose="020B0503020204020204" pitchFamily="34" charset="-122"/>
                <a:ea typeface="微软雅黑" panose="020B0503020204020204" pitchFamily="34" charset="-122"/>
              </a:rPr>
              <a:t>精细胞</a:t>
            </a:r>
            <a:endParaRPr lang="zh-CN" altLang="en-US" sz="2800" b="1">
              <a:solidFill>
                <a:srgbClr val="800000"/>
              </a:solidFill>
              <a:latin typeface="微软雅黑" panose="020B0503020204020204" pitchFamily="34" charset="-122"/>
              <a:ea typeface="微软雅黑" panose="020B0503020204020204" pitchFamily="34" charset="-122"/>
            </a:endParaRPr>
          </a:p>
        </p:txBody>
      </p:sp>
      <p:sp>
        <p:nvSpPr>
          <p:cNvPr id="204" name="右箭头 203"/>
          <p:cNvSpPr/>
          <p:nvPr>
            <p:custDataLst>
              <p:tags r:id="rId6"/>
            </p:custDataLst>
          </p:nvPr>
        </p:nvSpPr>
        <p:spPr bwMode="auto">
          <a:xfrm>
            <a:off x="1868558" y="2924135"/>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207" name="组合 206"/>
          <p:cNvGrpSpPr/>
          <p:nvPr>
            <p:custDataLst>
              <p:tags r:id="rId7"/>
            </p:custDataLst>
          </p:nvPr>
        </p:nvGrpSpPr>
        <p:grpSpPr>
          <a:xfrm>
            <a:off x="-510540" y="1193800"/>
            <a:ext cx="2312670" cy="2049145"/>
            <a:chOff x="7180425" y="1174006"/>
            <a:chExt cx="2543854" cy="2479167"/>
          </a:xfrm>
        </p:grpSpPr>
        <p:grpSp>
          <p:nvGrpSpPr>
            <p:cNvPr id="209" name="组合 208"/>
            <p:cNvGrpSpPr/>
            <p:nvPr>
              <p:custDataLst>
                <p:tags r:id="rId113"/>
              </p:custDataLst>
            </p:nvPr>
          </p:nvGrpSpPr>
          <p:grpSpPr>
            <a:xfrm>
              <a:off x="7341088" y="1174006"/>
              <a:ext cx="2383191" cy="2479167"/>
              <a:chOff x="8965114" y="533272"/>
              <a:chExt cx="2383191" cy="2479167"/>
            </a:xfrm>
          </p:grpSpPr>
          <p:grpSp>
            <p:nvGrpSpPr>
              <p:cNvPr id="213" name="组合 212"/>
              <p:cNvGrpSpPr/>
              <p:nvPr>
                <p:custDataLst>
                  <p:tags r:id="rId117"/>
                </p:custDataLst>
              </p:nvPr>
            </p:nvGrpSpPr>
            <p:grpSpPr>
              <a:xfrm>
                <a:off x="9701433" y="533272"/>
                <a:ext cx="1646872" cy="2479167"/>
                <a:chOff x="9701433" y="533272"/>
                <a:chExt cx="1646872" cy="2479167"/>
              </a:xfrm>
            </p:grpSpPr>
            <p:sp>
              <p:nvSpPr>
                <p:cNvPr id="223" name="任意多边形: 形状 173"/>
                <p:cNvSpPr/>
                <p:nvPr>
                  <p:custDataLst>
                    <p:tags r:id="rId127"/>
                  </p:custDataLst>
                </p:nvPr>
              </p:nvSpPr>
              <p:spPr>
                <a:xfrm>
                  <a:off x="9701433" y="676414"/>
                  <a:ext cx="1646872" cy="2200745"/>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143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4" name="组合 223"/>
                <p:cNvGrpSpPr/>
                <p:nvPr>
                  <p:custDataLst>
                    <p:tags r:id="rId128"/>
                  </p:custDataLst>
                </p:nvPr>
              </p:nvGrpSpPr>
              <p:grpSpPr>
                <a:xfrm>
                  <a:off x="9997264" y="1087662"/>
                  <a:ext cx="1055210" cy="1924777"/>
                  <a:chOff x="6801679" y="1133113"/>
                  <a:chExt cx="1276804" cy="1924777"/>
                </a:xfrm>
              </p:grpSpPr>
              <p:grpSp>
                <p:nvGrpSpPr>
                  <p:cNvPr id="300" name="组合 299"/>
                  <p:cNvGrpSpPr/>
                  <p:nvPr>
                    <p:custDataLst>
                      <p:tags r:id="rId138"/>
                    </p:custDataLst>
                  </p:nvPr>
                </p:nvGrpSpPr>
                <p:grpSpPr>
                  <a:xfrm>
                    <a:off x="6801679" y="1133113"/>
                    <a:ext cx="1276804" cy="1457089"/>
                    <a:chOff x="6489055" y="839324"/>
                    <a:chExt cx="2261936" cy="2839455"/>
                  </a:xfrm>
                </p:grpSpPr>
                <p:sp>
                  <p:nvSpPr>
                    <p:cNvPr id="311" name="椭圆 310"/>
                    <p:cNvSpPr/>
                    <p:nvPr>
                      <p:custDataLst>
                        <p:tags r:id="rId149"/>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p:nvPr>
                      <p:custDataLst>
                        <p:tags r:id="rId150"/>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p:nvPr>
                      <p:custDataLst>
                        <p:tags r:id="rId151"/>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p:nvPr>
                      <p:custDataLst>
                        <p:tags r:id="rId152"/>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1" name="组合 300"/>
                  <p:cNvGrpSpPr/>
                  <p:nvPr>
                    <p:custDataLst>
                      <p:tags r:id="rId139"/>
                    </p:custDataLst>
                  </p:nvPr>
                </p:nvGrpSpPr>
                <p:grpSpPr>
                  <a:xfrm>
                    <a:off x="6919003" y="2113869"/>
                    <a:ext cx="1012725" cy="944021"/>
                    <a:chOff x="6818866" y="3031253"/>
                    <a:chExt cx="1482731" cy="1382140"/>
                  </a:xfrm>
                </p:grpSpPr>
                <p:sp>
                  <p:nvSpPr>
                    <p:cNvPr id="302" name="弧形 301"/>
                    <p:cNvSpPr/>
                    <p:nvPr>
                      <p:custDataLst>
                        <p:tags r:id="rId140"/>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3" name="组合 302"/>
                    <p:cNvGrpSpPr/>
                    <p:nvPr>
                      <p:custDataLst>
                        <p:tags r:id="rId141"/>
                      </p:custDataLst>
                    </p:nvPr>
                  </p:nvGrpSpPr>
                  <p:grpSpPr>
                    <a:xfrm>
                      <a:off x="6818866" y="3129570"/>
                      <a:ext cx="1482731" cy="1283823"/>
                      <a:chOff x="6780270" y="3122431"/>
                      <a:chExt cx="1482731" cy="1283823"/>
                    </a:xfrm>
                  </p:grpSpPr>
                  <p:sp>
                    <p:nvSpPr>
                      <p:cNvPr id="304" name="弧形 303"/>
                      <p:cNvSpPr/>
                      <p:nvPr>
                        <p:custDataLst>
                          <p:tags r:id="rId142"/>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5" name="弧形 304"/>
                      <p:cNvSpPr/>
                      <p:nvPr>
                        <p:custDataLst>
                          <p:tags r:id="rId143"/>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6" name="组合 305"/>
                      <p:cNvGrpSpPr/>
                      <p:nvPr>
                        <p:custDataLst>
                          <p:tags r:id="rId144"/>
                        </p:custDataLst>
                      </p:nvPr>
                    </p:nvGrpSpPr>
                    <p:grpSpPr>
                      <a:xfrm>
                        <a:off x="7419649" y="3531511"/>
                        <a:ext cx="843352" cy="874743"/>
                        <a:chOff x="7419649" y="3531511"/>
                        <a:chExt cx="843352" cy="874743"/>
                      </a:xfrm>
                    </p:grpSpPr>
                    <p:sp>
                      <p:nvSpPr>
                        <p:cNvPr id="307" name="弧形 306"/>
                        <p:cNvSpPr/>
                        <p:nvPr>
                          <p:custDataLst>
                            <p:tags r:id="rId145"/>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08" name="组合 307"/>
                        <p:cNvGrpSpPr/>
                        <p:nvPr>
                          <p:custDataLst>
                            <p:tags r:id="rId146"/>
                          </p:custDataLst>
                        </p:nvPr>
                      </p:nvGrpSpPr>
                      <p:grpSpPr>
                        <a:xfrm rot="5400000" flipH="1">
                          <a:off x="7391728" y="3559432"/>
                          <a:ext cx="291271" cy="235429"/>
                          <a:chOff x="3330025" y="445274"/>
                          <a:chExt cx="291271" cy="235429"/>
                        </a:xfrm>
                      </p:grpSpPr>
                      <p:sp>
                        <p:nvSpPr>
                          <p:cNvPr id="309" name="椭圆 308"/>
                          <p:cNvSpPr/>
                          <p:nvPr>
                            <p:custDataLst>
                              <p:tags r:id="rId147"/>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p:cNvSpPr/>
                          <p:nvPr>
                            <p:custDataLst>
                              <p:tags r:id="rId148"/>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225" name="组合 224"/>
                <p:cNvGrpSpPr/>
                <p:nvPr>
                  <p:custDataLst>
                    <p:tags r:id="rId129"/>
                  </p:custDataLst>
                </p:nvPr>
              </p:nvGrpSpPr>
              <p:grpSpPr>
                <a:xfrm>
                  <a:off x="10049826" y="533272"/>
                  <a:ext cx="1013578" cy="1024831"/>
                  <a:chOff x="6795920" y="-11649"/>
                  <a:chExt cx="1632378" cy="1500454"/>
                </a:xfrm>
              </p:grpSpPr>
              <p:sp>
                <p:nvSpPr>
                  <p:cNvPr id="226" name="弧形 225"/>
                  <p:cNvSpPr/>
                  <p:nvPr>
                    <p:custDataLst>
                      <p:tags r:id="rId130"/>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7" name="弧形 226"/>
                  <p:cNvSpPr/>
                  <p:nvPr>
                    <p:custDataLst>
                      <p:tags r:id="rId131"/>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8" name="弧形 227"/>
                  <p:cNvSpPr/>
                  <p:nvPr>
                    <p:custDataLst>
                      <p:tags r:id="rId132"/>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9" name="组合 228"/>
                  <p:cNvGrpSpPr/>
                  <p:nvPr>
                    <p:custDataLst>
                      <p:tags r:id="rId133"/>
                    </p:custDataLst>
                  </p:nvPr>
                </p:nvGrpSpPr>
                <p:grpSpPr>
                  <a:xfrm>
                    <a:off x="7154008" y="-11649"/>
                    <a:ext cx="834887" cy="986556"/>
                    <a:chOff x="7154008" y="-11649"/>
                    <a:chExt cx="834887" cy="986556"/>
                  </a:xfrm>
                </p:grpSpPr>
                <p:sp>
                  <p:nvSpPr>
                    <p:cNvPr id="230" name="弧形 229"/>
                    <p:cNvSpPr/>
                    <p:nvPr>
                      <p:custDataLst>
                        <p:tags r:id="rId134"/>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61" name="组合 260"/>
                    <p:cNvGrpSpPr/>
                    <p:nvPr>
                      <p:custDataLst>
                        <p:tags r:id="rId135"/>
                      </p:custDataLst>
                    </p:nvPr>
                  </p:nvGrpSpPr>
                  <p:grpSpPr>
                    <a:xfrm rot="5400000" flipH="1">
                      <a:off x="7415354" y="711557"/>
                      <a:ext cx="291271" cy="235429"/>
                      <a:chOff x="3330025" y="445274"/>
                      <a:chExt cx="291271" cy="235429"/>
                    </a:xfrm>
                  </p:grpSpPr>
                  <p:sp>
                    <p:nvSpPr>
                      <p:cNvPr id="298" name="椭圆 297"/>
                      <p:cNvSpPr/>
                      <p:nvPr>
                        <p:custDataLst>
                          <p:tags r:id="rId136"/>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p:cNvSpPr/>
                      <p:nvPr>
                        <p:custDataLst>
                          <p:tags r:id="rId137"/>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214" name="组合 213"/>
              <p:cNvGrpSpPr/>
              <p:nvPr>
                <p:custDataLst>
                  <p:tags r:id="rId118"/>
                </p:custDataLst>
              </p:nvPr>
            </p:nvGrpSpPr>
            <p:grpSpPr>
              <a:xfrm>
                <a:off x="10443495" y="1426618"/>
                <a:ext cx="813179" cy="1320520"/>
                <a:chOff x="10443495" y="1426618"/>
                <a:chExt cx="813179" cy="1320520"/>
              </a:xfrm>
            </p:grpSpPr>
            <p:sp>
              <p:nvSpPr>
                <p:cNvPr id="221" name="弧形 220"/>
                <p:cNvSpPr/>
                <p:nvPr>
                  <p:custDataLst>
                    <p:tags r:id="rId125"/>
                  </p:custDataLst>
                </p:nvPr>
              </p:nvSpPr>
              <p:spPr>
                <a:xfrm rot="17583592">
                  <a:off x="10205517" y="1695980"/>
                  <a:ext cx="1289136" cy="813179"/>
                </a:xfrm>
                <a:prstGeom prst="arc">
                  <a:avLst>
                    <a:gd name="adj1" fmla="val 18510443"/>
                    <a:gd name="adj2" fmla="val 601233"/>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2" name="椭圆 221"/>
                <p:cNvSpPr/>
                <p:nvPr>
                  <p:custDataLst>
                    <p:tags r:id="rId126"/>
                  </p:custDataLst>
                </p:nvPr>
              </p:nvSpPr>
              <p:spPr>
                <a:xfrm rot="19360672">
                  <a:off x="10841182" y="1426618"/>
                  <a:ext cx="106901"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custDataLst>
                  <p:tags r:id="rId119"/>
                </p:custDataLst>
              </p:nvPr>
            </p:nvGrpSpPr>
            <p:grpSpPr>
              <a:xfrm>
                <a:off x="10469090" y="817168"/>
                <a:ext cx="813179" cy="1302438"/>
                <a:chOff x="10469090" y="817168"/>
                <a:chExt cx="813179" cy="1302438"/>
              </a:xfrm>
            </p:grpSpPr>
            <p:sp>
              <p:nvSpPr>
                <p:cNvPr id="219" name="弧形 218"/>
                <p:cNvSpPr/>
                <p:nvPr>
                  <p:custDataLst>
                    <p:tags r:id="rId123"/>
                  </p:custDataLst>
                </p:nvPr>
              </p:nvSpPr>
              <p:spPr>
                <a:xfrm rot="4016408" flipV="1">
                  <a:off x="10231112" y="1055146"/>
                  <a:ext cx="1289136" cy="813179"/>
                </a:xfrm>
                <a:prstGeom prst="arc">
                  <a:avLst>
                    <a:gd name="adj1" fmla="val 18510443"/>
                    <a:gd name="adj2" fmla="val 378824"/>
                  </a:avLst>
                </a:prstGeom>
                <a:ln w="79375"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0" name="椭圆 219"/>
                <p:cNvSpPr/>
                <p:nvPr>
                  <p:custDataLst>
                    <p:tags r:id="rId124"/>
                  </p:custDataLst>
                </p:nvPr>
              </p:nvSpPr>
              <p:spPr>
                <a:xfrm rot="19360672">
                  <a:off x="10861791" y="1996340"/>
                  <a:ext cx="106902"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custDataLst>
                  <p:tags r:id="rId120"/>
                </p:custDataLst>
              </p:nvPr>
            </p:nvGrpSpPr>
            <p:grpSpPr>
              <a:xfrm>
                <a:off x="8965114" y="1358494"/>
                <a:ext cx="1900989" cy="1459910"/>
                <a:chOff x="8965114" y="1358494"/>
                <a:chExt cx="1900989" cy="1459910"/>
              </a:xfrm>
            </p:grpSpPr>
            <p:sp>
              <p:nvSpPr>
                <p:cNvPr id="217" name="弧形 216"/>
                <p:cNvSpPr/>
                <p:nvPr>
                  <p:custDataLst>
                    <p:tags r:id="rId121"/>
                  </p:custDataLst>
                </p:nvPr>
              </p:nvSpPr>
              <p:spPr>
                <a:xfrm rot="19578876">
                  <a:off x="8965114" y="1518993"/>
                  <a:ext cx="1900989" cy="1299411"/>
                </a:xfrm>
                <a:prstGeom prst="arc">
                  <a:avLst>
                    <a:gd name="adj1" fmla="val 18539916"/>
                    <a:gd name="adj2" fmla="val 0"/>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8" name="椭圆 217"/>
                <p:cNvSpPr/>
                <p:nvPr>
                  <p:custDataLst>
                    <p:tags r:id="rId122"/>
                  </p:custDataLst>
                </p:nvPr>
              </p:nvSpPr>
              <p:spPr>
                <a:xfrm rot="19578876">
                  <a:off x="10323350" y="1358494"/>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0" name="组合 209"/>
            <p:cNvGrpSpPr/>
            <p:nvPr>
              <p:custDataLst>
                <p:tags r:id="rId114"/>
              </p:custDataLst>
            </p:nvPr>
          </p:nvGrpSpPr>
          <p:grpSpPr>
            <a:xfrm>
              <a:off x="7180425" y="1458502"/>
              <a:ext cx="1847072" cy="1389046"/>
              <a:chOff x="8821340" y="805190"/>
              <a:chExt cx="1847072" cy="1389046"/>
            </a:xfrm>
          </p:grpSpPr>
          <p:sp>
            <p:nvSpPr>
              <p:cNvPr id="211" name="弧形 210"/>
              <p:cNvSpPr/>
              <p:nvPr>
                <p:custDataLst>
                  <p:tags r:id="rId115"/>
                </p:custDataLst>
              </p:nvPr>
            </p:nvSpPr>
            <p:spPr>
              <a:xfrm rot="1777080" flipV="1">
                <a:off x="8821340" y="805190"/>
                <a:ext cx="1847072" cy="1299411"/>
              </a:xfrm>
              <a:prstGeom prst="arc">
                <a:avLst>
                  <a:gd name="adj1" fmla="val 18748210"/>
                  <a:gd name="adj2" fmla="val 21589117"/>
                </a:avLst>
              </a:prstGeom>
              <a:ln w="889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2" name="椭圆 211"/>
              <p:cNvSpPr/>
              <p:nvPr>
                <p:custDataLst>
                  <p:tags r:id="rId116"/>
                </p:custDataLst>
              </p:nvPr>
            </p:nvSpPr>
            <p:spPr>
              <a:xfrm>
                <a:off x="10197715" y="2058643"/>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16" name="组合 315"/>
          <p:cNvGrpSpPr/>
          <p:nvPr>
            <p:custDataLst>
              <p:tags r:id="rId8"/>
            </p:custDataLst>
          </p:nvPr>
        </p:nvGrpSpPr>
        <p:grpSpPr>
          <a:xfrm>
            <a:off x="-471805" y="3126105"/>
            <a:ext cx="2288540" cy="2049145"/>
            <a:chOff x="8868090" y="3462820"/>
            <a:chExt cx="2517631" cy="2479167"/>
          </a:xfrm>
        </p:grpSpPr>
        <p:grpSp>
          <p:nvGrpSpPr>
            <p:cNvPr id="318" name="组合 317"/>
            <p:cNvGrpSpPr/>
            <p:nvPr>
              <p:custDataLst>
                <p:tags r:id="rId74"/>
              </p:custDataLst>
            </p:nvPr>
          </p:nvGrpSpPr>
          <p:grpSpPr>
            <a:xfrm>
              <a:off x="9738849" y="3462820"/>
              <a:ext cx="1646872" cy="2479167"/>
              <a:chOff x="9701433" y="533272"/>
              <a:chExt cx="1646872" cy="2479167"/>
            </a:xfrm>
          </p:grpSpPr>
          <p:sp>
            <p:nvSpPr>
              <p:cNvPr id="331" name="任意多边形: 形状 213"/>
              <p:cNvSpPr/>
              <p:nvPr>
                <p:custDataLst>
                  <p:tags r:id="rId87"/>
                </p:custDataLst>
              </p:nvPr>
            </p:nvSpPr>
            <p:spPr>
              <a:xfrm>
                <a:off x="9701433" y="676414"/>
                <a:ext cx="1646872" cy="2200745"/>
              </a:xfrm>
              <a:custGeom>
                <a:avLst/>
                <a:gdLst>
                  <a:gd name="connsiteX0" fmla="*/ 1603906 w 3207812"/>
                  <a:gd name="connsiteY0" fmla="*/ 0 h 4242001"/>
                  <a:gd name="connsiteX1" fmla="*/ 3207812 w 3207812"/>
                  <a:gd name="connsiteY1" fmla="*/ 1388818 h 4242001"/>
                  <a:gd name="connsiteX2" fmla="*/ 3014229 w 3207812"/>
                  <a:gd name="connsiteY2" fmla="*/ 2050811 h 4242001"/>
                  <a:gd name="connsiteX3" fmla="*/ 2964985 w 3207812"/>
                  <a:gd name="connsiteY3" fmla="*/ 2121001 h 4242001"/>
                  <a:gd name="connsiteX4" fmla="*/ 3014229 w 3207812"/>
                  <a:gd name="connsiteY4" fmla="*/ 2191190 h 4242001"/>
                  <a:gd name="connsiteX5" fmla="*/ 3207812 w 3207812"/>
                  <a:gd name="connsiteY5" fmla="*/ 2853183 h 4242001"/>
                  <a:gd name="connsiteX6" fmla="*/ 1603906 w 3207812"/>
                  <a:gd name="connsiteY6" fmla="*/ 4242001 h 4242001"/>
                  <a:gd name="connsiteX7" fmla="*/ 0 w 3207812"/>
                  <a:gd name="connsiteY7" fmla="*/ 2853183 h 4242001"/>
                  <a:gd name="connsiteX8" fmla="*/ 193583 w 3207812"/>
                  <a:gd name="connsiteY8" fmla="*/ 2191190 h 4242001"/>
                  <a:gd name="connsiteX9" fmla="*/ 242828 w 3207812"/>
                  <a:gd name="connsiteY9" fmla="*/ 2121001 h 4242001"/>
                  <a:gd name="connsiteX10" fmla="*/ 193583 w 3207812"/>
                  <a:gd name="connsiteY10" fmla="*/ 2050811 h 4242001"/>
                  <a:gd name="connsiteX11" fmla="*/ 0 w 3207812"/>
                  <a:gd name="connsiteY11" fmla="*/ 1388818 h 4242001"/>
                  <a:gd name="connsiteX12" fmla="*/ 1603906 w 3207812"/>
                  <a:gd name="connsiteY12" fmla="*/ 0 h 424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7812" h="4242001">
                    <a:moveTo>
                      <a:pt x="1603906" y="0"/>
                    </a:moveTo>
                    <a:cubicBezTo>
                      <a:pt x="2489719" y="0"/>
                      <a:pt x="3207812" y="621795"/>
                      <a:pt x="3207812" y="1388818"/>
                    </a:cubicBezTo>
                    <a:cubicBezTo>
                      <a:pt x="3207812" y="1628513"/>
                      <a:pt x="3137686" y="1854025"/>
                      <a:pt x="3014229" y="2050811"/>
                    </a:cubicBezTo>
                    <a:lnTo>
                      <a:pt x="2964985" y="2121001"/>
                    </a:lnTo>
                    <a:lnTo>
                      <a:pt x="3014229" y="2191190"/>
                    </a:lnTo>
                    <a:cubicBezTo>
                      <a:pt x="3137686" y="2387976"/>
                      <a:pt x="3207812" y="2613488"/>
                      <a:pt x="3207812" y="2853183"/>
                    </a:cubicBezTo>
                    <a:cubicBezTo>
                      <a:pt x="3207812" y="3620206"/>
                      <a:pt x="2489719" y="4242001"/>
                      <a:pt x="1603906" y="4242001"/>
                    </a:cubicBezTo>
                    <a:cubicBezTo>
                      <a:pt x="718093" y="4242001"/>
                      <a:pt x="0" y="3620206"/>
                      <a:pt x="0" y="2853183"/>
                    </a:cubicBezTo>
                    <a:cubicBezTo>
                      <a:pt x="0" y="2613488"/>
                      <a:pt x="70127" y="2387976"/>
                      <a:pt x="193583" y="2191190"/>
                    </a:cubicBezTo>
                    <a:lnTo>
                      <a:pt x="242828" y="2121001"/>
                    </a:lnTo>
                    <a:lnTo>
                      <a:pt x="193583" y="2050811"/>
                    </a:lnTo>
                    <a:cubicBezTo>
                      <a:pt x="70127" y="1854025"/>
                      <a:pt x="0" y="1628513"/>
                      <a:pt x="0" y="1388818"/>
                    </a:cubicBezTo>
                    <a:cubicBezTo>
                      <a:pt x="0" y="621795"/>
                      <a:pt x="718093" y="0"/>
                      <a:pt x="1603906" y="0"/>
                    </a:cubicBezTo>
                    <a:close/>
                  </a:path>
                </a:pathLst>
              </a:custGeom>
              <a:solidFill>
                <a:srgbClr val="EAF5F3"/>
              </a:solidFill>
              <a:ln w="1143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2" name="组合 331"/>
              <p:cNvGrpSpPr/>
              <p:nvPr>
                <p:custDataLst>
                  <p:tags r:id="rId88"/>
                </p:custDataLst>
              </p:nvPr>
            </p:nvGrpSpPr>
            <p:grpSpPr>
              <a:xfrm>
                <a:off x="9997264" y="1087662"/>
                <a:ext cx="1055210" cy="1924777"/>
                <a:chOff x="6801679" y="1133113"/>
                <a:chExt cx="1276804" cy="1924777"/>
              </a:xfrm>
            </p:grpSpPr>
            <p:grpSp>
              <p:nvGrpSpPr>
                <p:cNvPr id="342" name="组合 341"/>
                <p:cNvGrpSpPr/>
                <p:nvPr>
                  <p:custDataLst>
                    <p:tags r:id="rId98"/>
                  </p:custDataLst>
                </p:nvPr>
              </p:nvGrpSpPr>
              <p:grpSpPr>
                <a:xfrm>
                  <a:off x="6801679" y="1133113"/>
                  <a:ext cx="1276804" cy="1457089"/>
                  <a:chOff x="6489055" y="839324"/>
                  <a:chExt cx="2261936" cy="2839455"/>
                </a:xfrm>
              </p:grpSpPr>
              <p:sp>
                <p:nvSpPr>
                  <p:cNvPr id="353" name="椭圆 352"/>
                  <p:cNvSpPr/>
                  <p:nvPr>
                    <p:custDataLst>
                      <p:tags r:id="rId109"/>
                    </p:custDataLst>
                  </p:nvPr>
                </p:nvSpPr>
                <p:spPr>
                  <a:xfrm>
                    <a:off x="6489055" y="839325"/>
                    <a:ext cx="2261936" cy="2839454"/>
                  </a:xfrm>
                  <a:prstGeom prst="ellipse">
                    <a:avLst/>
                  </a:prstGeom>
                  <a:noFill/>
                  <a:ln w="41275">
                    <a:gradFill flip="none" rotWithShape="1">
                      <a:gsLst>
                        <a:gs pos="61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椭圆 353"/>
                  <p:cNvSpPr/>
                  <p:nvPr>
                    <p:custDataLst>
                      <p:tags r:id="rId110"/>
                    </p:custDataLst>
                  </p:nvPr>
                </p:nvSpPr>
                <p:spPr>
                  <a:xfrm>
                    <a:off x="6761771" y="839325"/>
                    <a:ext cx="1664370" cy="2839454"/>
                  </a:xfrm>
                  <a:prstGeom prst="ellipse">
                    <a:avLst/>
                  </a:prstGeom>
                  <a:noFill/>
                  <a:ln w="41275">
                    <a:gradFill flip="none" rotWithShape="1">
                      <a:gsLst>
                        <a:gs pos="50000">
                          <a:schemeClr val="accent1">
                            <a:lumMod val="0"/>
                            <a:lumOff val="100000"/>
                            <a:alpha val="55000"/>
                          </a:schemeClr>
                        </a:gs>
                        <a:gs pos="0">
                          <a:srgbClr val="EA5633"/>
                        </a:gs>
                        <a:gs pos="79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椭圆 354"/>
                  <p:cNvSpPr/>
                  <p:nvPr>
                    <p:custDataLst>
                      <p:tags r:id="rId111"/>
                    </p:custDataLst>
                  </p:nvPr>
                </p:nvSpPr>
                <p:spPr>
                  <a:xfrm>
                    <a:off x="6987362" y="839325"/>
                    <a:ext cx="1213186" cy="2839454"/>
                  </a:xfrm>
                  <a:prstGeom prst="ellipse">
                    <a:avLst/>
                  </a:prstGeom>
                  <a:noFill/>
                  <a:ln w="57150">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椭圆 355"/>
                  <p:cNvSpPr/>
                  <p:nvPr>
                    <p:custDataLst>
                      <p:tags r:id="rId112"/>
                    </p:custDataLst>
                  </p:nvPr>
                </p:nvSpPr>
                <p:spPr>
                  <a:xfrm>
                    <a:off x="7210949" y="839324"/>
                    <a:ext cx="800602" cy="2839454"/>
                  </a:xfrm>
                  <a:prstGeom prst="ellipse">
                    <a:avLst/>
                  </a:prstGeom>
                  <a:noFill/>
                  <a:ln w="41275">
                    <a:gradFill flip="none" rotWithShape="1">
                      <a:gsLst>
                        <a:gs pos="43000">
                          <a:schemeClr val="accent1">
                            <a:lumMod val="0"/>
                            <a:lumOff val="100000"/>
                            <a:alpha val="55000"/>
                          </a:schemeClr>
                        </a:gs>
                        <a:gs pos="0">
                          <a:srgbClr val="EA5633"/>
                        </a:gs>
                        <a:gs pos="100000">
                          <a:srgbClr val="EA5734"/>
                        </a:gs>
                      </a:gsLst>
                      <a:path path="shape">
                        <a:fillToRect l="50000" t="50000" r="50000" b="50000"/>
                      </a:path>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3" name="组合 342"/>
                <p:cNvGrpSpPr/>
                <p:nvPr>
                  <p:custDataLst>
                    <p:tags r:id="rId99"/>
                  </p:custDataLst>
                </p:nvPr>
              </p:nvGrpSpPr>
              <p:grpSpPr>
                <a:xfrm>
                  <a:off x="6919003" y="2113869"/>
                  <a:ext cx="1012725" cy="944021"/>
                  <a:chOff x="6818866" y="3031253"/>
                  <a:chExt cx="1482731" cy="1382140"/>
                </a:xfrm>
              </p:grpSpPr>
              <p:sp>
                <p:nvSpPr>
                  <p:cNvPr id="344" name="弧形 343"/>
                  <p:cNvSpPr/>
                  <p:nvPr>
                    <p:custDataLst>
                      <p:tags r:id="rId100"/>
                    </p:custDataLst>
                  </p:nvPr>
                </p:nvSpPr>
                <p:spPr>
                  <a:xfrm rot="18989204" flipH="1" flipV="1">
                    <a:off x="7463504" y="3031253"/>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45" name="组合 344"/>
                  <p:cNvGrpSpPr/>
                  <p:nvPr>
                    <p:custDataLst>
                      <p:tags r:id="rId101"/>
                    </p:custDataLst>
                  </p:nvPr>
                </p:nvGrpSpPr>
                <p:grpSpPr>
                  <a:xfrm>
                    <a:off x="6818866" y="3129570"/>
                    <a:ext cx="1482731" cy="1283823"/>
                    <a:chOff x="6780270" y="3122431"/>
                    <a:chExt cx="1482731" cy="1283823"/>
                  </a:xfrm>
                </p:grpSpPr>
                <p:sp>
                  <p:nvSpPr>
                    <p:cNvPr id="346" name="弧形 345"/>
                    <p:cNvSpPr/>
                    <p:nvPr>
                      <p:custDataLst>
                        <p:tags r:id="rId102"/>
                      </p:custDataLst>
                    </p:nvPr>
                  </p:nvSpPr>
                  <p:spPr>
                    <a:xfrm flipH="1" flipV="1">
                      <a:off x="7578316" y="3122431"/>
                      <a:ext cx="586709" cy="790041"/>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47" name="弧形 346"/>
                    <p:cNvSpPr/>
                    <p:nvPr>
                      <p:custDataLst>
                        <p:tags r:id="rId103"/>
                      </p:custDataLst>
                    </p:nvPr>
                  </p:nvSpPr>
                  <p:spPr>
                    <a:xfrm rot="3144272">
                      <a:off x="6780270" y="3452943"/>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48" name="组合 347"/>
                    <p:cNvGrpSpPr/>
                    <p:nvPr>
                      <p:custDataLst>
                        <p:tags r:id="rId104"/>
                      </p:custDataLst>
                    </p:nvPr>
                  </p:nvGrpSpPr>
                  <p:grpSpPr>
                    <a:xfrm>
                      <a:off x="7419649" y="3531511"/>
                      <a:ext cx="843352" cy="874743"/>
                      <a:chOff x="7419649" y="3531511"/>
                      <a:chExt cx="843352" cy="874743"/>
                    </a:xfrm>
                  </p:grpSpPr>
                  <p:sp>
                    <p:nvSpPr>
                      <p:cNvPr id="349" name="弧形 348"/>
                      <p:cNvSpPr/>
                      <p:nvPr>
                        <p:custDataLst>
                          <p:tags r:id="rId105"/>
                        </p:custDataLst>
                      </p:nvPr>
                    </p:nvSpPr>
                    <p:spPr>
                      <a:xfrm rot="19959536" flipH="1">
                        <a:off x="7428114" y="3571367"/>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50" name="组合 349"/>
                      <p:cNvGrpSpPr/>
                      <p:nvPr>
                        <p:custDataLst>
                          <p:tags r:id="rId106"/>
                        </p:custDataLst>
                      </p:nvPr>
                    </p:nvGrpSpPr>
                    <p:grpSpPr>
                      <a:xfrm rot="5400000" flipH="1">
                        <a:off x="7391728" y="3559432"/>
                        <a:ext cx="291271" cy="235429"/>
                        <a:chOff x="3330025" y="445274"/>
                        <a:chExt cx="291271" cy="235429"/>
                      </a:xfrm>
                    </p:grpSpPr>
                    <p:sp>
                      <p:nvSpPr>
                        <p:cNvPr id="351" name="椭圆 350"/>
                        <p:cNvSpPr/>
                        <p:nvPr>
                          <p:custDataLst>
                            <p:tags r:id="rId107"/>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椭圆 351"/>
                        <p:cNvSpPr/>
                        <p:nvPr>
                          <p:custDataLst>
                            <p:tags r:id="rId108"/>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333" name="组合 332"/>
              <p:cNvGrpSpPr/>
              <p:nvPr>
                <p:custDataLst>
                  <p:tags r:id="rId89"/>
                </p:custDataLst>
              </p:nvPr>
            </p:nvGrpSpPr>
            <p:grpSpPr>
              <a:xfrm>
                <a:off x="10049826" y="533272"/>
                <a:ext cx="1013578" cy="1024831"/>
                <a:chOff x="6795920" y="-11649"/>
                <a:chExt cx="1632378" cy="1500454"/>
              </a:xfrm>
            </p:grpSpPr>
            <p:sp>
              <p:nvSpPr>
                <p:cNvPr id="334" name="弧形 333"/>
                <p:cNvSpPr/>
                <p:nvPr>
                  <p:custDataLst>
                    <p:tags r:id="rId90"/>
                  </p:custDataLst>
                </p:nvPr>
              </p:nvSpPr>
              <p:spPr>
                <a:xfrm>
                  <a:off x="6804091" y="653918"/>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5" name="弧形 334"/>
                <p:cNvSpPr/>
                <p:nvPr>
                  <p:custDataLst>
                    <p:tags r:id="rId91"/>
                  </p:custDataLst>
                </p:nvPr>
              </p:nvSpPr>
              <p:spPr>
                <a:xfrm rot="1640464">
                  <a:off x="6795920" y="495961"/>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6" name="弧形 335"/>
                <p:cNvSpPr/>
                <p:nvPr>
                  <p:custDataLst>
                    <p:tags r:id="rId92"/>
                  </p:custDataLst>
                </p:nvPr>
              </p:nvSpPr>
              <p:spPr>
                <a:xfrm rot="20364790" flipH="1">
                  <a:off x="7593411" y="52735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37" name="组合 336"/>
                <p:cNvGrpSpPr/>
                <p:nvPr>
                  <p:custDataLst>
                    <p:tags r:id="rId93"/>
                  </p:custDataLst>
                </p:nvPr>
              </p:nvGrpSpPr>
              <p:grpSpPr>
                <a:xfrm>
                  <a:off x="7154008" y="-11649"/>
                  <a:ext cx="834887" cy="986556"/>
                  <a:chOff x="7154008" y="-11649"/>
                  <a:chExt cx="834887" cy="986556"/>
                </a:xfrm>
              </p:grpSpPr>
              <p:sp>
                <p:nvSpPr>
                  <p:cNvPr id="338" name="弧形 337"/>
                  <p:cNvSpPr/>
                  <p:nvPr>
                    <p:custDataLst>
                      <p:tags r:id="rId94"/>
                    </p:custDataLst>
                  </p:nvPr>
                </p:nvSpPr>
                <p:spPr>
                  <a:xfrm flipV="1">
                    <a:off x="7154008" y="-11649"/>
                    <a:ext cx="834887" cy="834887"/>
                  </a:xfrm>
                  <a:prstGeom prst="arc">
                    <a:avLst>
                      <a:gd name="adj1" fmla="val 16526420"/>
                      <a:gd name="adj2" fmla="val 19634376"/>
                    </a:avLst>
                  </a:prstGeom>
                  <a:ln w="47625" cap="rnd">
                    <a:solidFill>
                      <a:srgbClr val="EA541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339" name="组合 338"/>
                  <p:cNvGrpSpPr/>
                  <p:nvPr>
                    <p:custDataLst>
                      <p:tags r:id="rId95"/>
                    </p:custDataLst>
                  </p:nvPr>
                </p:nvGrpSpPr>
                <p:grpSpPr>
                  <a:xfrm rot="5400000" flipH="1">
                    <a:off x="7415354" y="711557"/>
                    <a:ext cx="291271" cy="235429"/>
                    <a:chOff x="3330025" y="445274"/>
                    <a:chExt cx="291271" cy="235429"/>
                  </a:xfrm>
                </p:grpSpPr>
                <p:sp>
                  <p:nvSpPr>
                    <p:cNvPr id="340" name="椭圆 339"/>
                    <p:cNvSpPr/>
                    <p:nvPr>
                      <p:custDataLst>
                        <p:tags r:id="rId96"/>
                      </p:custDataLst>
                    </p:nvPr>
                  </p:nvSpPr>
                  <p:spPr>
                    <a:xfrm>
                      <a:off x="3330025" y="445274"/>
                      <a:ext cx="291271" cy="111317"/>
                    </a:xfrm>
                    <a:prstGeom prst="ellipse">
                      <a:avLst/>
                    </a:prstGeom>
                    <a:solidFill>
                      <a:srgbClr val="7030A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p:nvPr>
                      <p:custDataLst>
                        <p:tags r:id="rId97"/>
                      </p:custDataLst>
                    </p:nvPr>
                  </p:nvSpPr>
                  <p:spPr>
                    <a:xfrm rot="16200000">
                      <a:off x="3366241" y="515626"/>
                      <a:ext cx="218837" cy="11131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319" name="组合 318"/>
            <p:cNvGrpSpPr/>
            <p:nvPr>
              <p:custDataLst>
                <p:tags r:id="rId75"/>
              </p:custDataLst>
            </p:nvPr>
          </p:nvGrpSpPr>
          <p:grpSpPr>
            <a:xfrm rot="19769964">
              <a:off x="9298610" y="4456610"/>
              <a:ext cx="1900989" cy="1459910"/>
              <a:chOff x="8965114" y="1358494"/>
              <a:chExt cx="1900989" cy="1459910"/>
            </a:xfrm>
          </p:grpSpPr>
          <p:sp>
            <p:nvSpPr>
              <p:cNvPr id="329" name="弧形 328"/>
              <p:cNvSpPr/>
              <p:nvPr>
                <p:custDataLst>
                  <p:tags r:id="rId85"/>
                </p:custDataLst>
              </p:nvPr>
            </p:nvSpPr>
            <p:spPr>
              <a:xfrm rot="19578876">
                <a:off x="8965114" y="1518993"/>
                <a:ext cx="1900989" cy="1299411"/>
              </a:xfrm>
              <a:prstGeom prst="arc">
                <a:avLst>
                  <a:gd name="adj1" fmla="val 18539916"/>
                  <a:gd name="adj2" fmla="val 0"/>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0" name="椭圆 329"/>
              <p:cNvSpPr/>
              <p:nvPr>
                <p:custDataLst>
                  <p:tags r:id="rId86"/>
                </p:custDataLst>
              </p:nvPr>
            </p:nvSpPr>
            <p:spPr>
              <a:xfrm rot="19578876">
                <a:off x="10323350" y="1358494"/>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0" name="组合 319"/>
            <p:cNvGrpSpPr/>
            <p:nvPr>
              <p:custDataLst>
                <p:tags r:id="rId76"/>
              </p:custDataLst>
            </p:nvPr>
          </p:nvGrpSpPr>
          <p:grpSpPr>
            <a:xfrm>
              <a:off x="8868090" y="3773437"/>
              <a:ext cx="1847072" cy="1389046"/>
              <a:chOff x="8821340" y="805190"/>
              <a:chExt cx="1847072" cy="1389046"/>
            </a:xfrm>
          </p:grpSpPr>
          <p:sp>
            <p:nvSpPr>
              <p:cNvPr id="327" name="弧形 326"/>
              <p:cNvSpPr/>
              <p:nvPr>
                <p:custDataLst>
                  <p:tags r:id="rId83"/>
                </p:custDataLst>
              </p:nvPr>
            </p:nvSpPr>
            <p:spPr>
              <a:xfrm rot="1777080" flipV="1">
                <a:off x="8821340" y="805190"/>
                <a:ext cx="1847072" cy="1299411"/>
              </a:xfrm>
              <a:prstGeom prst="arc">
                <a:avLst>
                  <a:gd name="adj1" fmla="val 18748210"/>
                  <a:gd name="adj2" fmla="val 21589117"/>
                </a:avLst>
              </a:prstGeom>
              <a:ln w="889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8" name="椭圆 327"/>
              <p:cNvSpPr/>
              <p:nvPr>
                <p:custDataLst>
                  <p:tags r:id="rId84"/>
                </p:custDataLst>
              </p:nvPr>
            </p:nvSpPr>
            <p:spPr>
              <a:xfrm>
                <a:off x="10197715" y="2058643"/>
                <a:ext cx="144368" cy="1355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1" name="组合 320"/>
            <p:cNvGrpSpPr/>
            <p:nvPr>
              <p:custDataLst>
                <p:tags r:id="rId77"/>
              </p:custDataLst>
            </p:nvPr>
          </p:nvGrpSpPr>
          <p:grpSpPr>
            <a:xfrm>
              <a:off x="10403899" y="4384874"/>
              <a:ext cx="813179" cy="1320520"/>
              <a:chOff x="10443495" y="1426618"/>
              <a:chExt cx="813179" cy="1320520"/>
            </a:xfrm>
          </p:grpSpPr>
          <p:sp>
            <p:nvSpPr>
              <p:cNvPr id="325" name="弧形 324"/>
              <p:cNvSpPr/>
              <p:nvPr>
                <p:custDataLst>
                  <p:tags r:id="rId81"/>
                </p:custDataLst>
              </p:nvPr>
            </p:nvSpPr>
            <p:spPr>
              <a:xfrm rot="17583592">
                <a:off x="10205517" y="1695980"/>
                <a:ext cx="1289136" cy="813179"/>
              </a:xfrm>
              <a:prstGeom prst="arc">
                <a:avLst>
                  <a:gd name="adj1" fmla="val 18510443"/>
                  <a:gd name="adj2" fmla="val 601233"/>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6" name="椭圆 325"/>
              <p:cNvSpPr/>
              <p:nvPr>
                <p:custDataLst>
                  <p:tags r:id="rId82"/>
                </p:custDataLst>
              </p:nvPr>
            </p:nvSpPr>
            <p:spPr>
              <a:xfrm rot="19360672">
                <a:off x="10841182" y="1426618"/>
                <a:ext cx="106901"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2" name="组合 321"/>
            <p:cNvGrpSpPr/>
            <p:nvPr>
              <p:custDataLst>
                <p:tags r:id="rId78"/>
              </p:custDataLst>
            </p:nvPr>
          </p:nvGrpSpPr>
          <p:grpSpPr>
            <a:xfrm>
              <a:off x="10500950" y="3925492"/>
              <a:ext cx="813179" cy="1302438"/>
              <a:chOff x="10469090" y="817168"/>
              <a:chExt cx="813179" cy="1302438"/>
            </a:xfrm>
          </p:grpSpPr>
          <p:sp>
            <p:nvSpPr>
              <p:cNvPr id="323" name="弧形 322"/>
              <p:cNvSpPr/>
              <p:nvPr>
                <p:custDataLst>
                  <p:tags r:id="rId79"/>
                </p:custDataLst>
              </p:nvPr>
            </p:nvSpPr>
            <p:spPr>
              <a:xfrm rot="4016408" flipV="1">
                <a:off x="10231112" y="1055146"/>
                <a:ext cx="1289136" cy="813179"/>
              </a:xfrm>
              <a:prstGeom prst="arc">
                <a:avLst>
                  <a:gd name="adj1" fmla="val 18510443"/>
                  <a:gd name="adj2" fmla="val 378824"/>
                </a:avLst>
              </a:prstGeom>
              <a:ln w="79375"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4" name="椭圆 323"/>
              <p:cNvSpPr/>
              <p:nvPr>
                <p:custDataLst>
                  <p:tags r:id="rId80"/>
                </p:custDataLst>
              </p:nvPr>
            </p:nvSpPr>
            <p:spPr>
              <a:xfrm rot="19360672">
                <a:off x="10861791" y="1996340"/>
                <a:ext cx="106902" cy="123266"/>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05" name="组合 204"/>
          <p:cNvGrpSpPr/>
          <p:nvPr>
            <p:custDataLst>
              <p:tags r:id="rId9"/>
            </p:custDataLst>
          </p:nvPr>
        </p:nvGrpSpPr>
        <p:grpSpPr>
          <a:xfrm>
            <a:off x="2393436" y="1747361"/>
            <a:ext cx="1966075" cy="1843026"/>
            <a:chOff x="1330331" y="2076361"/>
            <a:chExt cx="1966075" cy="1843026"/>
          </a:xfrm>
        </p:grpSpPr>
        <p:grpSp>
          <p:nvGrpSpPr>
            <p:cNvPr id="232" name="组合 231"/>
            <p:cNvGrpSpPr/>
            <p:nvPr>
              <p:custDataLst>
                <p:tags r:id="rId59"/>
              </p:custDataLst>
            </p:nvPr>
          </p:nvGrpSpPr>
          <p:grpSpPr>
            <a:xfrm>
              <a:off x="1330331" y="2076361"/>
              <a:ext cx="1966075" cy="1843026"/>
              <a:chOff x="2093355" y="387465"/>
              <a:chExt cx="1966075" cy="1843026"/>
            </a:xfrm>
          </p:grpSpPr>
          <p:grpSp>
            <p:nvGrpSpPr>
              <p:cNvPr id="239" name="组合 238"/>
              <p:cNvGrpSpPr/>
              <p:nvPr>
                <p:custDataLst>
                  <p:tags r:id="rId66"/>
                </p:custDataLst>
              </p:nvPr>
            </p:nvGrpSpPr>
            <p:grpSpPr>
              <a:xfrm>
                <a:off x="2093355" y="387465"/>
                <a:ext cx="1966075" cy="1714283"/>
                <a:chOff x="2093355" y="387465"/>
                <a:chExt cx="1966075" cy="1714283"/>
              </a:xfrm>
            </p:grpSpPr>
            <p:sp>
              <p:nvSpPr>
                <p:cNvPr id="243" name="椭圆 242"/>
                <p:cNvSpPr/>
                <p:nvPr>
                  <p:custDataLst>
                    <p:tags r:id="rId70"/>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custDataLst>
                    <p:tags r:id="rId71"/>
                  </p:custDataLst>
                </p:nvPr>
              </p:nvGrpSpPr>
              <p:grpSpPr>
                <a:xfrm>
                  <a:off x="2093355" y="667538"/>
                  <a:ext cx="1900989" cy="1434210"/>
                  <a:chOff x="8965114" y="1490523"/>
                  <a:chExt cx="1900989" cy="1434210"/>
                </a:xfrm>
              </p:grpSpPr>
              <p:sp>
                <p:nvSpPr>
                  <p:cNvPr id="245" name="弧形 244"/>
                  <p:cNvSpPr/>
                  <p:nvPr>
                    <p:custDataLst>
                      <p:tags r:id="rId72"/>
                    </p:custDataLst>
                  </p:nvPr>
                </p:nvSpPr>
                <p:spPr>
                  <a:xfrm rot="19578876">
                    <a:off x="8965114" y="1625322"/>
                    <a:ext cx="1900989" cy="1299411"/>
                  </a:xfrm>
                  <a:prstGeom prst="arc">
                    <a:avLst>
                      <a:gd name="adj1" fmla="val 18539916"/>
                      <a:gd name="adj2" fmla="val 0"/>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6" name="椭圆 245"/>
                  <p:cNvSpPr/>
                  <p:nvPr>
                    <p:custDataLst>
                      <p:tags r:id="rId73"/>
                    </p:custDataLst>
                  </p:nvPr>
                </p:nvSpPr>
                <p:spPr>
                  <a:xfrm rot="19578876">
                    <a:off x="10350714" y="1490523"/>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0" name="组合 239"/>
              <p:cNvGrpSpPr/>
              <p:nvPr>
                <p:custDataLst>
                  <p:tags r:id="rId67"/>
                </p:custDataLst>
              </p:nvPr>
            </p:nvGrpSpPr>
            <p:grpSpPr>
              <a:xfrm>
                <a:off x="2980497" y="941355"/>
                <a:ext cx="813179" cy="1289136"/>
                <a:chOff x="10443495" y="1458002"/>
                <a:chExt cx="813179" cy="1289136"/>
              </a:xfrm>
            </p:grpSpPr>
            <p:sp>
              <p:nvSpPr>
                <p:cNvPr id="241" name="弧形 240"/>
                <p:cNvSpPr/>
                <p:nvPr>
                  <p:custDataLst>
                    <p:tags r:id="rId68"/>
                  </p:custDataLst>
                </p:nvPr>
              </p:nvSpPr>
              <p:spPr>
                <a:xfrm rot="17583592">
                  <a:off x="10205517" y="1695980"/>
                  <a:ext cx="1289136" cy="813179"/>
                </a:xfrm>
                <a:prstGeom prst="arc">
                  <a:avLst>
                    <a:gd name="adj1" fmla="val 18510443"/>
                    <a:gd name="adj2" fmla="val 601233"/>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2" name="椭圆 241"/>
                <p:cNvSpPr/>
                <p:nvPr>
                  <p:custDataLst>
                    <p:tags r:id="rId69"/>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3" name="组合 232"/>
            <p:cNvGrpSpPr/>
            <p:nvPr>
              <p:custDataLst>
                <p:tags r:id="rId60"/>
              </p:custDataLst>
            </p:nvPr>
          </p:nvGrpSpPr>
          <p:grpSpPr>
            <a:xfrm>
              <a:off x="2111283" y="2138049"/>
              <a:ext cx="1064762" cy="877697"/>
              <a:chOff x="2111283" y="2138049"/>
              <a:chExt cx="1064762" cy="877697"/>
            </a:xfrm>
          </p:grpSpPr>
          <p:sp>
            <p:nvSpPr>
              <p:cNvPr id="234" name="空心弧 233"/>
              <p:cNvSpPr/>
              <p:nvPr>
                <p:custDataLst>
                  <p:tags r:id="rId61"/>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5" name="空心弧 234"/>
              <p:cNvSpPr/>
              <p:nvPr>
                <p:custDataLst>
                  <p:tags r:id="rId62"/>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6" name="空心弧 235"/>
              <p:cNvSpPr/>
              <p:nvPr>
                <p:custDataLst>
                  <p:tags r:id="rId63"/>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7" name="空心弧 236"/>
              <p:cNvSpPr/>
              <p:nvPr>
                <p:custDataLst>
                  <p:tags r:id="rId64"/>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8" name="空心弧 237"/>
              <p:cNvSpPr/>
              <p:nvPr>
                <p:custDataLst>
                  <p:tags r:id="rId65"/>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47" name="组合 246"/>
          <p:cNvGrpSpPr/>
          <p:nvPr>
            <p:custDataLst>
              <p:tags r:id="rId10"/>
            </p:custDataLst>
          </p:nvPr>
        </p:nvGrpSpPr>
        <p:grpSpPr>
          <a:xfrm>
            <a:off x="3935531" y="1829336"/>
            <a:ext cx="1966075" cy="1843026"/>
            <a:chOff x="3116657" y="2087762"/>
            <a:chExt cx="1966075" cy="1843026"/>
          </a:xfrm>
        </p:grpSpPr>
        <p:grpSp>
          <p:nvGrpSpPr>
            <p:cNvPr id="255" name="组合 254"/>
            <p:cNvGrpSpPr/>
            <p:nvPr>
              <p:custDataLst>
                <p:tags r:id="rId44"/>
              </p:custDataLst>
            </p:nvPr>
          </p:nvGrpSpPr>
          <p:grpSpPr>
            <a:xfrm>
              <a:off x="3116657" y="2087762"/>
              <a:ext cx="1966075" cy="1843026"/>
              <a:chOff x="2093355" y="387465"/>
              <a:chExt cx="1966075" cy="1843026"/>
            </a:xfrm>
          </p:grpSpPr>
          <p:grpSp>
            <p:nvGrpSpPr>
              <p:cNvPr id="257" name="组合 256"/>
              <p:cNvGrpSpPr/>
              <p:nvPr>
                <p:custDataLst>
                  <p:tags r:id="rId51"/>
                </p:custDataLst>
              </p:nvPr>
            </p:nvGrpSpPr>
            <p:grpSpPr>
              <a:xfrm>
                <a:off x="2093355" y="387465"/>
                <a:ext cx="1966075" cy="1724917"/>
                <a:chOff x="2093355" y="387465"/>
                <a:chExt cx="1966075" cy="1724917"/>
              </a:xfrm>
            </p:grpSpPr>
            <p:sp>
              <p:nvSpPr>
                <p:cNvPr id="357" name="椭圆 356"/>
                <p:cNvSpPr/>
                <p:nvPr>
                  <p:custDataLst>
                    <p:tags r:id="rId55"/>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8" name="组合 357"/>
                <p:cNvGrpSpPr/>
                <p:nvPr>
                  <p:custDataLst>
                    <p:tags r:id="rId56"/>
                  </p:custDataLst>
                </p:nvPr>
              </p:nvGrpSpPr>
              <p:grpSpPr>
                <a:xfrm>
                  <a:off x="2093355" y="678172"/>
                  <a:ext cx="1900989" cy="1434210"/>
                  <a:chOff x="8965114" y="1501157"/>
                  <a:chExt cx="1900989" cy="1434210"/>
                </a:xfrm>
              </p:grpSpPr>
              <p:sp>
                <p:nvSpPr>
                  <p:cNvPr id="359" name="弧形 358"/>
                  <p:cNvSpPr/>
                  <p:nvPr>
                    <p:custDataLst>
                      <p:tags r:id="rId57"/>
                    </p:custDataLst>
                  </p:nvPr>
                </p:nvSpPr>
                <p:spPr>
                  <a:xfrm rot="19578876">
                    <a:off x="8965114" y="1635956"/>
                    <a:ext cx="1900989" cy="1299411"/>
                  </a:xfrm>
                  <a:prstGeom prst="arc">
                    <a:avLst>
                      <a:gd name="adj1" fmla="val 18539916"/>
                      <a:gd name="adj2" fmla="val 0"/>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60" name="椭圆 359"/>
                  <p:cNvSpPr/>
                  <p:nvPr>
                    <p:custDataLst>
                      <p:tags r:id="rId58"/>
                    </p:custDataLst>
                  </p:nvPr>
                </p:nvSpPr>
                <p:spPr>
                  <a:xfrm rot="19578876">
                    <a:off x="10350714" y="1501157"/>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8" name="组合 257"/>
              <p:cNvGrpSpPr/>
              <p:nvPr>
                <p:custDataLst>
                  <p:tags r:id="rId52"/>
                </p:custDataLst>
              </p:nvPr>
            </p:nvGrpSpPr>
            <p:grpSpPr>
              <a:xfrm>
                <a:off x="2980497" y="941355"/>
                <a:ext cx="813179" cy="1289136"/>
                <a:chOff x="10443495" y="1458002"/>
                <a:chExt cx="813179" cy="1289136"/>
              </a:xfrm>
            </p:grpSpPr>
            <p:sp>
              <p:nvSpPr>
                <p:cNvPr id="259" name="弧形 258"/>
                <p:cNvSpPr/>
                <p:nvPr>
                  <p:custDataLst>
                    <p:tags r:id="rId53"/>
                  </p:custDataLst>
                </p:nvPr>
              </p:nvSpPr>
              <p:spPr>
                <a:xfrm rot="17583592">
                  <a:off x="10205517" y="1695980"/>
                  <a:ext cx="1289136" cy="813179"/>
                </a:xfrm>
                <a:prstGeom prst="arc">
                  <a:avLst>
                    <a:gd name="adj1" fmla="val 18510443"/>
                    <a:gd name="adj2" fmla="val 601233"/>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0" name="椭圆 259"/>
                <p:cNvSpPr/>
                <p:nvPr>
                  <p:custDataLst>
                    <p:tags r:id="rId54"/>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9" name="组合 248"/>
            <p:cNvGrpSpPr/>
            <p:nvPr>
              <p:custDataLst>
                <p:tags r:id="rId45"/>
              </p:custDataLst>
            </p:nvPr>
          </p:nvGrpSpPr>
          <p:grpSpPr>
            <a:xfrm>
              <a:off x="3901532" y="2139208"/>
              <a:ext cx="1064762" cy="877697"/>
              <a:chOff x="2111283" y="2138049"/>
              <a:chExt cx="1064762" cy="877697"/>
            </a:xfrm>
          </p:grpSpPr>
          <p:sp>
            <p:nvSpPr>
              <p:cNvPr id="250" name="空心弧 249"/>
              <p:cNvSpPr/>
              <p:nvPr>
                <p:custDataLst>
                  <p:tags r:id="rId46"/>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1" name="空心弧 250"/>
              <p:cNvSpPr/>
              <p:nvPr>
                <p:custDataLst>
                  <p:tags r:id="rId47"/>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2" name="空心弧 251"/>
              <p:cNvSpPr/>
              <p:nvPr>
                <p:custDataLst>
                  <p:tags r:id="rId48"/>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3" name="空心弧 252"/>
              <p:cNvSpPr/>
              <p:nvPr>
                <p:custDataLst>
                  <p:tags r:id="rId49"/>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4" name="空心弧 253"/>
              <p:cNvSpPr/>
              <p:nvPr>
                <p:custDataLst>
                  <p:tags r:id="rId50"/>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361" name="组合 360"/>
          <p:cNvGrpSpPr/>
          <p:nvPr>
            <p:custDataLst>
              <p:tags r:id="rId11"/>
            </p:custDataLst>
          </p:nvPr>
        </p:nvGrpSpPr>
        <p:grpSpPr>
          <a:xfrm>
            <a:off x="2390566" y="3152354"/>
            <a:ext cx="1966075" cy="1864292"/>
            <a:chOff x="1330331" y="3210367"/>
            <a:chExt cx="1966075" cy="1864292"/>
          </a:xfrm>
        </p:grpSpPr>
        <p:grpSp>
          <p:nvGrpSpPr>
            <p:cNvPr id="369" name="组合 368"/>
            <p:cNvGrpSpPr/>
            <p:nvPr>
              <p:custDataLst>
                <p:tags r:id="rId29"/>
              </p:custDataLst>
            </p:nvPr>
          </p:nvGrpSpPr>
          <p:grpSpPr>
            <a:xfrm>
              <a:off x="1330331" y="3210367"/>
              <a:ext cx="1966075" cy="1864292"/>
              <a:chOff x="2093355" y="366199"/>
              <a:chExt cx="1966075" cy="1864292"/>
            </a:xfrm>
          </p:grpSpPr>
          <p:grpSp>
            <p:nvGrpSpPr>
              <p:cNvPr id="371" name="组合 370"/>
              <p:cNvGrpSpPr/>
              <p:nvPr>
                <p:custDataLst>
                  <p:tags r:id="rId36"/>
                </p:custDataLst>
              </p:nvPr>
            </p:nvGrpSpPr>
            <p:grpSpPr>
              <a:xfrm>
                <a:off x="2093355" y="366199"/>
                <a:ext cx="1966075" cy="1629220"/>
                <a:chOff x="2093355" y="366199"/>
                <a:chExt cx="1966075" cy="1629220"/>
              </a:xfrm>
            </p:grpSpPr>
            <p:sp>
              <p:nvSpPr>
                <p:cNvPr id="375" name="椭圆 374"/>
                <p:cNvSpPr/>
                <p:nvPr>
                  <p:custDataLst>
                    <p:tags r:id="rId40"/>
                  </p:custDataLst>
                </p:nvPr>
              </p:nvSpPr>
              <p:spPr>
                <a:xfrm>
                  <a:off x="2687737" y="366199"/>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6" name="组合 375"/>
                <p:cNvGrpSpPr/>
                <p:nvPr>
                  <p:custDataLst>
                    <p:tags r:id="rId41"/>
                  </p:custDataLst>
                </p:nvPr>
              </p:nvGrpSpPr>
              <p:grpSpPr>
                <a:xfrm>
                  <a:off x="2093355" y="561209"/>
                  <a:ext cx="1900989" cy="1434210"/>
                  <a:chOff x="8965114" y="1384194"/>
                  <a:chExt cx="1900989" cy="1434210"/>
                </a:xfrm>
              </p:grpSpPr>
              <p:sp>
                <p:nvSpPr>
                  <p:cNvPr id="377" name="弧形 376"/>
                  <p:cNvSpPr/>
                  <p:nvPr>
                    <p:custDataLst>
                      <p:tags r:id="rId42"/>
                    </p:custDataLst>
                  </p:nvPr>
                </p:nvSpPr>
                <p:spPr>
                  <a:xfrm rot="19578876">
                    <a:off x="8965114" y="1518993"/>
                    <a:ext cx="1900989" cy="1299411"/>
                  </a:xfrm>
                  <a:prstGeom prst="arc">
                    <a:avLst>
                      <a:gd name="adj1" fmla="val 18539916"/>
                      <a:gd name="adj2" fmla="val 0"/>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8" name="椭圆 377"/>
                  <p:cNvSpPr/>
                  <p:nvPr>
                    <p:custDataLst>
                      <p:tags r:id="rId43"/>
                    </p:custDataLst>
                  </p:nvPr>
                </p:nvSpPr>
                <p:spPr>
                  <a:xfrm rot="19578876">
                    <a:off x="10350714" y="1384194"/>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72" name="组合 371"/>
              <p:cNvGrpSpPr/>
              <p:nvPr>
                <p:custDataLst>
                  <p:tags r:id="rId37"/>
                </p:custDataLst>
              </p:nvPr>
            </p:nvGrpSpPr>
            <p:grpSpPr>
              <a:xfrm>
                <a:off x="2980497" y="941355"/>
                <a:ext cx="813179" cy="1289136"/>
                <a:chOff x="10443495" y="1458002"/>
                <a:chExt cx="813179" cy="1289136"/>
              </a:xfrm>
            </p:grpSpPr>
            <p:sp>
              <p:nvSpPr>
                <p:cNvPr id="373" name="弧形 372"/>
                <p:cNvSpPr/>
                <p:nvPr>
                  <p:custDataLst>
                    <p:tags r:id="rId38"/>
                  </p:custDataLst>
                </p:nvPr>
              </p:nvSpPr>
              <p:spPr>
                <a:xfrm rot="17583592">
                  <a:off x="10205517" y="1695980"/>
                  <a:ext cx="1289136" cy="813179"/>
                </a:xfrm>
                <a:prstGeom prst="arc">
                  <a:avLst>
                    <a:gd name="adj1" fmla="val 18510443"/>
                    <a:gd name="adj2" fmla="val 601233"/>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4" name="椭圆 373"/>
                <p:cNvSpPr/>
                <p:nvPr>
                  <p:custDataLst>
                    <p:tags r:id="rId39"/>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63" name="组合 362"/>
            <p:cNvGrpSpPr/>
            <p:nvPr>
              <p:custDataLst>
                <p:tags r:id="rId30"/>
              </p:custDataLst>
            </p:nvPr>
          </p:nvGrpSpPr>
          <p:grpSpPr>
            <a:xfrm>
              <a:off x="2114644" y="3268144"/>
              <a:ext cx="1064762" cy="877697"/>
              <a:chOff x="2111283" y="2138049"/>
              <a:chExt cx="1064762" cy="877697"/>
            </a:xfrm>
          </p:grpSpPr>
          <p:sp>
            <p:nvSpPr>
              <p:cNvPr id="364" name="空心弧 363"/>
              <p:cNvSpPr/>
              <p:nvPr>
                <p:custDataLst>
                  <p:tags r:id="rId31"/>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5" name="空心弧 364"/>
              <p:cNvSpPr/>
              <p:nvPr>
                <p:custDataLst>
                  <p:tags r:id="rId32"/>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6" name="空心弧 365"/>
              <p:cNvSpPr/>
              <p:nvPr>
                <p:custDataLst>
                  <p:tags r:id="rId33"/>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7" name="空心弧 366"/>
              <p:cNvSpPr/>
              <p:nvPr>
                <p:custDataLst>
                  <p:tags r:id="rId34"/>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8" name="空心弧 367"/>
              <p:cNvSpPr/>
              <p:nvPr>
                <p:custDataLst>
                  <p:tags r:id="rId35"/>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379" name="组合 378"/>
          <p:cNvGrpSpPr/>
          <p:nvPr>
            <p:custDataLst>
              <p:tags r:id="rId12"/>
            </p:custDataLst>
          </p:nvPr>
        </p:nvGrpSpPr>
        <p:grpSpPr>
          <a:xfrm>
            <a:off x="3990221" y="3087373"/>
            <a:ext cx="1944809" cy="1843026"/>
            <a:chOff x="3137923" y="3270331"/>
            <a:chExt cx="1944809" cy="1843026"/>
          </a:xfrm>
        </p:grpSpPr>
        <p:grpSp>
          <p:nvGrpSpPr>
            <p:cNvPr id="380" name="组合 379"/>
            <p:cNvGrpSpPr/>
            <p:nvPr>
              <p:custDataLst>
                <p:tags r:id="rId14"/>
              </p:custDataLst>
            </p:nvPr>
          </p:nvGrpSpPr>
          <p:grpSpPr>
            <a:xfrm>
              <a:off x="3137923" y="3270331"/>
              <a:ext cx="1944809" cy="1843026"/>
              <a:chOff x="2114621" y="387465"/>
              <a:chExt cx="1944809" cy="1843026"/>
            </a:xfrm>
          </p:grpSpPr>
          <p:grpSp>
            <p:nvGrpSpPr>
              <p:cNvPr id="387" name="组合 386"/>
              <p:cNvGrpSpPr/>
              <p:nvPr>
                <p:custDataLst>
                  <p:tags r:id="rId21"/>
                </p:custDataLst>
              </p:nvPr>
            </p:nvGrpSpPr>
            <p:grpSpPr>
              <a:xfrm>
                <a:off x="2114621" y="387465"/>
                <a:ext cx="1944809" cy="1703651"/>
                <a:chOff x="2114621" y="387465"/>
                <a:chExt cx="1944809" cy="1703651"/>
              </a:xfrm>
            </p:grpSpPr>
            <p:sp>
              <p:nvSpPr>
                <p:cNvPr id="391" name="椭圆 390"/>
                <p:cNvSpPr/>
                <p:nvPr>
                  <p:custDataLst>
                    <p:tags r:id="rId25"/>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2" name="组合 391"/>
                <p:cNvGrpSpPr/>
                <p:nvPr>
                  <p:custDataLst>
                    <p:tags r:id="rId26"/>
                  </p:custDataLst>
                </p:nvPr>
              </p:nvGrpSpPr>
              <p:grpSpPr>
                <a:xfrm>
                  <a:off x="2114621" y="656906"/>
                  <a:ext cx="1900989" cy="1434210"/>
                  <a:chOff x="8986380" y="1479891"/>
                  <a:chExt cx="1900989" cy="1434210"/>
                </a:xfrm>
              </p:grpSpPr>
              <p:sp>
                <p:nvSpPr>
                  <p:cNvPr id="393" name="弧形 392"/>
                  <p:cNvSpPr/>
                  <p:nvPr>
                    <p:custDataLst>
                      <p:tags r:id="rId27"/>
                    </p:custDataLst>
                  </p:nvPr>
                </p:nvSpPr>
                <p:spPr>
                  <a:xfrm rot="19578876">
                    <a:off x="8986380" y="1614690"/>
                    <a:ext cx="1900989" cy="1299411"/>
                  </a:xfrm>
                  <a:prstGeom prst="arc">
                    <a:avLst>
                      <a:gd name="adj1" fmla="val 18539916"/>
                      <a:gd name="adj2" fmla="val 0"/>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94" name="椭圆 393"/>
                  <p:cNvSpPr/>
                  <p:nvPr>
                    <p:custDataLst>
                      <p:tags r:id="rId28"/>
                    </p:custDataLst>
                  </p:nvPr>
                </p:nvSpPr>
                <p:spPr>
                  <a:xfrm rot="19578876">
                    <a:off x="10371980" y="1479891"/>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8" name="组合 387"/>
              <p:cNvGrpSpPr/>
              <p:nvPr>
                <p:custDataLst>
                  <p:tags r:id="rId22"/>
                </p:custDataLst>
              </p:nvPr>
            </p:nvGrpSpPr>
            <p:grpSpPr>
              <a:xfrm>
                <a:off x="2980497" y="941355"/>
                <a:ext cx="813179" cy="1289136"/>
                <a:chOff x="10443495" y="1458002"/>
                <a:chExt cx="813179" cy="1289136"/>
              </a:xfrm>
            </p:grpSpPr>
            <p:sp>
              <p:nvSpPr>
                <p:cNvPr id="389" name="弧形 388"/>
                <p:cNvSpPr/>
                <p:nvPr>
                  <p:custDataLst>
                    <p:tags r:id="rId23"/>
                  </p:custDataLst>
                </p:nvPr>
              </p:nvSpPr>
              <p:spPr>
                <a:xfrm rot="17583592">
                  <a:off x="10205517" y="1695980"/>
                  <a:ext cx="1289136" cy="813179"/>
                </a:xfrm>
                <a:prstGeom prst="arc">
                  <a:avLst>
                    <a:gd name="adj1" fmla="val 18510443"/>
                    <a:gd name="adj2" fmla="val 601233"/>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90" name="椭圆 389"/>
                <p:cNvSpPr/>
                <p:nvPr>
                  <p:custDataLst>
                    <p:tags r:id="rId24"/>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1" name="组合 380"/>
            <p:cNvGrpSpPr/>
            <p:nvPr>
              <p:custDataLst>
                <p:tags r:id="rId15"/>
              </p:custDataLst>
            </p:nvPr>
          </p:nvGrpSpPr>
          <p:grpSpPr>
            <a:xfrm>
              <a:off x="3940771" y="3310851"/>
              <a:ext cx="1064762" cy="877697"/>
              <a:chOff x="2111283" y="2138049"/>
              <a:chExt cx="1064762" cy="877697"/>
            </a:xfrm>
          </p:grpSpPr>
          <p:sp>
            <p:nvSpPr>
              <p:cNvPr id="382" name="空心弧 381"/>
              <p:cNvSpPr/>
              <p:nvPr>
                <p:custDataLst>
                  <p:tags r:id="rId16"/>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3" name="空心弧 382"/>
              <p:cNvSpPr/>
              <p:nvPr>
                <p:custDataLst>
                  <p:tags r:id="rId17"/>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4" name="空心弧 383"/>
              <p:cNvSpPr/>
              <p:nvPr>
                <p:custDataLst>
                  <p:tags r:id="rId18"/>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5" name="空心弧 384"/>
              <p:cNvSpPr/>
              <p:nvPr>
                <p:custDataLst>
                  <p:tags r:id="rId19"/>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6" name="空心弧 385"/>
              <p:cNvSpPr/>
              <p:nvPr>
                <p:custDataLst>
                  <p:tags r:id="rId20"/>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395" name="文本框 158744"/>
          <p:cNvSpPr txBox="1"/>
          <p:nvPr>
            <p:custDataLst>
              <p:tags r:id="rId13"/>
            </p:custDataLst>
          </p:nvPr>
        </p:nvSpPr>
        <p:spPr>
          <a:xfrm>
            <a:off x="6092190" y="1253490"/>
            <a:ext cx="2329815" cy="1814830"/>
          </a:xfrm>
          <a:prstGeom prst="rect">
            <a:avLst/>
          </a:prstGeom>
          <a:noFill/>
          <a:ln w="9525">
            <a:noFill/>
          </a:ln>
        </p:spPr>
        <p:txBody>
          <a:bodyPr wrap="square">
            <a:spAutoFit/>
          </a:bodyPr>
          <a:lstStyle/>
          <a:p>
            <a:r>
              <a:rPr lang="zh-CN" altLang="en-US" sz="2800" b="1">
                <a:latin typeface="楷体" panose="02010609060101010101" pitchFamily="49" charset="-122"/>
                <a:ea typeface="楷体" panose="02010609060101010101" pitchFamily="49" charset="-122"/>
              </a:rPr>
              <a:t>细胞质分裂，两个次级精母细胞分裂成</a:t>
            </a:r>
            <a:r>
              <a:rPr lang="zh-CN" altLang="en-US" sz="2800" b="1">
                <a:solidFill>
                  <a:srgbClr val="003300"/>
                </a:solidFill>
                <a:latin typeface="楷体" panose="02010609060101010101" pitchFamily="49" charset="-122"/>
                <a:ea typeface="楷体" panose="02010609060101010101" pitchFamily="49" charset="-122"/>
              </a:rPr>
              <a:t>四个精细胞</a:t>
            </a:r>
            <a:r>
              <a:rPr lang="zh-CN" altLang="en-US" sz="2800" b="1">
                <a:latin typeface="楷体" panose="02010609060101010101" pitchFamily="49" charset="-122"/>
                <a:ea typeface="楷体" panose="02010609060101010101" pitchFamily="49" charset="-122"/>
              </a:rPr>
              <a:t>。</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wipe(left)">
                                      <p:cBhvr>
                                        <p:cTn id="15" dur="500"/>
                                        <p:tgtEl>
                                          <p:spTgt spid="20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55"/>
                                        </p:tgtEl>
                                        <p:attrNameLst>
                                          <p:attrName>style.visibility</p:attrName>
                                        </p:attrNameLst>
                                      </p:cBhvr>
                                      <p:to>
                                        <p:strVal val="visible"/>
                                      </p:to>
                                    </p:set>
                                    <p:animEffect transition="in" filter="barn(inVertical)">
                                      <p:cBhvr>
                                        <p:cTn id="18" dur="500"/>
                                        <p:tgtEl>
                                          <p:spTgt spid="155"/>
                                        </p:tgtEl>
                                      </p:cBhvr>
                                    </p:animEffect>
                                  </p:childTnLst>
                                </p:cTn>
                              </p:par>
                              <p:par>
                                <p:cTn id="19" presetID="22" presetClass="entr" presetSubtype="8" fill="hold" nodeType="withEffect">
                                  <p:stCondLst>
                                    <p:cond delay="0"/>
                                  </p:stCondLst>
                                  <p:childTnLst>
                                    <p:set>
                                      <p:cBhvr>
                                        <p:cTn id="20" dur="1" fill="hold">
                                          <p:stCondLst>
                                            <p:cond delay="0"/>
                                          </p:stCondLst>
                                        </p:cTn>
                                        <p:tgtEl>
                                          <p:spTgt spid="205"/>
                                        </p:tgtEl>
                                        <p:attrNameLst>
                                          <p:attrName>style.visibility</p:attrName>
                                        </p:attrNameLst>
                                      </p:cBhvr>
                                      <p:to>
                                        <p:strVal val="visible"/>
                                      </p:to>
                                    </p:set>
                                    <p:animEffect transition="in" filter="wipe(left)">
                                      <p:cBhvr>
                                        <p:cTn id="21" dur="500"/>
                                        <p:tgtEl>
                                          <p:spTgt spid="205"/>
                                        </p:tgtEl>
                                      </p:cBhvr>
                                    </p:animEffect>
                                  </p:childTnLst>
                                </p:cTn>
                              </p:par>
                              <p:par>
                                <p:cTn id="22" presetID="22" presetClass="entr" presetSubtype="8" fill="hold" nodeType="withEffect">
                                  <p:stCondLst>
                                    <p:cond delay="0"/>
                                  </p:stCondLst>
                                  <p:childTnLst>
                                    <p:set>
                                      <p:cBhvr>
                                        <p:cTn id="23" dur="1" fill="hold">
                                          <p:stCondLst>
                                            <p:cond delay="0"/>
                                          </p:stCondLst>
                                        </p:cTn>
                                        <p:tgtEl>
                                          <p:spTgt spid="247"/>
                                        </p:tgtEl>
                                        <p:attrNameLst>
                                          <p:attrName>style.visibility</p:attrName>
                                        </p:attrNameLst>
                                      </p:cBhvr>
                                      <p:to>
                                        <p:strVal val="visible"/>
                                      </p:to>
                                    </p:set>
                                    <p:animEffect transition="in" filter="wipe(left)">
                                      <p:cBhvr>
                                        <p:cTn id="24" dur="500"/>
                                        <p:tgtEl>
                                          <p:spTgt spid="247"/>
                                        </p:tgtEl>
                                      </p:cBhvr>
                                    </p:animEffect>
                                  </p:childTnLst>
                                </p:cTn>
                              </p:par>
                              <p:par>
                                <p:cTn id="25" presetID="22" presetClass="entr" presetSubtype="8" fill="hold" nodeType="withEffect">
                                  <p:stCondLst>
                                    <p:cond delay="0"/>
                                  </p:stCondLst>
                                  <p:childTnLst>
                                    <p:set>
                                      <p:cBhvr>
                                        <p:cTn id="26" dur="1" fill="hold">
                                          <p:stCondLst>
                                            <p:cond delay="0"/>
                                          </p:stCondLst>
                                        </p:cTn>
                                        <p:tgtEl>
                                          <p:spTgt spid="361"/>
                                        </p:tgtEl>
                                        <p:attrNameLst>
                                          <p:attrName>style.visibility</p:attrName>
                                        </p:attrNameLst>
                                      </p:cBhvr>
                                      <p:to>
                                        <p:strVal val="visible"/>
                                      </p:to>
                                    </p:set>
                                    <p:animEffect transition="in" filter="wipe(left)">
                                      <p:cBhvr>
                                        <p:cTn id="27" dur="500"/>
                                        <p:tgtEl>
                                          <p:spTgt spid="361"/>
                                        </p:tgtEl>
                                      </p:cBhvr>
                                    </p:animEffect>
                                  </p:childTnLst>
                                </p:cTn>
                              </p:par>
                              <p:par>
                                <p:cTn id="28" presetID="22" presetClass="entr" presetSubtype="8" fill="hold" nodeType="withEffect">
                                  <p:stCondLst>
                                    <p:cond delay="0"/>
                                  </p:stCondLst>
                                  <p:childTnLst>
                                    <p:set>
                                      <p:cBhvr>
                                        <p:cTn id="29" dur="1" fill="hold">
                                          <p:stCondLst>
                                            <p:cond delay="0"/>
                                          </p:stCondLst>
                                        </p:cTn>
                                        <p:tgtEl>
                                          <p:spTgt spid="379"/>
                                        </p:tgtEl>
                                        <p:attrNameLst>
                                          <p:attrName>style.visibility</p:attrName>
                                        </p:attrNameLst>
                                      </p:cBhvr>
                                      <p:to>
                                        <p:strVal val="visible"/>
                                      </p:to>
                                    </p:set>
                                    <p:animEffect transition="in" filter="wipe(left)">
                                      <p:cBhvr>
                                        <p:cTn id="30" dur="500"/>
                                        <p:tgtEl>
                                          <p:spTgt spid="379"/>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395"/>
                                        </p:tgtEl>
                                        <p:attrNameLst>
                                          <p:attrName>style.visibility</p:attrName>
                                        </p:attrNameLst>
                                      </p:cBhvr>
                                      <p:to>
                                        <p:strVal val="visible"/>
                                      </p:to>
                                    </p:set>
                                    <p:animEffect transition="in" filter="randombar(vertical)">
                                      <p:cBhvr>
                                        <p:cTn id="35" dur="500"/>
                                        <p:tgtEl>
                                          <p:spTgt spid="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39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9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精子的形成过程</a:t>
            </a:r>
            <a:endParaRPr lang="en-US" altLang="zh-CN" sz="2400" b="1">
              <a:latin typeface="微软雅黑" panose="020B0503020204020204" pitchFamily="34" charset="-122"/>
              <a:ea typeface="微软雅黑" panose="020B0503020204020204" pitchFamily="34" charset="-122"/>
            </a:endParaRPr>
          </a:p>
        </p:txBody>
      </p:sp>
      <p:sp>
        <p:nvSpPr>
          <p:cNvPr id="69" name="TextBox 6"/>
          <p:cNvSpPr txBox="1">
            <a:spLocks noChangeArrowheads="1"/>
          </p:cNvSpPr>
          <p:nvPr>
            <p:custDataLst>
              <p:tags r:id="rId3"/>
            </p:custDataLst>
          </p:nvPr>
        </p:nvSpPr>
        <p:spPr bwMode="auto">
          <a:xfrm>
            <a:off x="417712" y="732712"/>
            <a:ext cx="480236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FontTx/>
              <a:buNone/>
            </a:pPr>
            <a:r>
              <a:rPr lang="zh-CN" altLang="en-US" sz="2800" b="1" smtClean="0">
                <a:solidFill>
                  <a:schemeClr val="accent6">
                    <a:lumMod val="50000"/>
                  </a:schemeClr>
                </a:solidFill>
                <a:latin typeface="微软雅黑" panose="020B0503020204020204" pitchFamily="34" charset="-122"/>
                <a:ea typeface="微软雅黑" panose="020B0503020204020204" pitchFamily="34" charset="-122"/>
              </a:rPr>
              <a:t>变形</a:t>
            </a:r>
            <a:r>
              <a:rPr lang="en-US" altLang="zh-CN" sz="2800" b="1" smtClean="0">
                <a:solidFill>
                  <a:schemeClr val="accent6">
                    <a:lumMod val="50000"/>
                  </a:schemeClr>
                </a:solidFill>
                <a:latin typeface="微软雅黑" panose="020B0503020204020204" pitchFamily="34" charset="-122"/>
                <a:ea typeface="微软雅黑" panose="020B0503020204020204" pitchFamily="34" charset="-122"/>
              </a:rPr>
              <a:t>(</a:t>
            </a:r>
            <a:r>
              <a:rPr lang="zh-CN" altLang="en-US" sz="2800" b="1" smtClean="0">
                <a:solidFill>
                  <a:schemeClr val="accent6">
                    <a:lumMod val="50000"/>
                  </a:schemeClr>
                </a:solidFill>
                <a:latin typeface="微软雅黑" panose="020B0503020204020204" pitchFamily="34" charset="-122"/>
                <a:ea typeface="微软雅黑" panose="020B0503020204020204" pitchFamily="34" charset="-122"/>
              </a:rPr>
              <a:t>不属于减数分裂过程）</a:t>
            </a:r>
            <a:endParaRPr lang="zh-CN" altLang="en-US" sz="2800" b="1">
              <a:solidFill>
                <a:schemeClr val="accent6">
                  <a:lumMod val="50000"/>
                </a:schemeClr>
              </a:solidFill>
              <a:latin typeface="微软雅黑" panose="020B0503020204020204" pitchFamily="34" charset="-122"/>
              <a:ea typeface="微软雅黑" panose="020B0503020204020204" pitchFamily="34" charset="-122"/>
            </a:endParaRPr>
          </a:p>
        </p:txBody>
      </p:sp>
      <p:sp>
        <p:nvSpPr>
          <p:cNvPr id="110" name="TextBox 13"/>
          <p:cNvSpPr txBox="1">
            <a:spLocks noChangeArrowheads="1"/>
          </p:cNvSpPr>
          <p:nvPr>
            <p:custDataLst>
              <p:tags r:id="rId4"/>
            </p:custDataLst>
          </p:nvPr>
        </p:nvSpPr>
        <p:spPr bwMode="auto">
          <a:xfrm>
            <a:off x="1181147" y="4034157"/>
            <a:ext cx="11600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400" b="1" smtClean="0">
                <a:solidFill>
                  <a:schemeClr val="bg2">
                    <a:lumMod val="25000"/>
                  </a:schemeClr>
                </a:solidFill>
                <a:latin typeface="微软雅黑" panose="020B0503020204020204" pitchFamily="34" charset="-122"/>
                <a:ea typeface="微软雅黑" panose="020B0503020204020204" pitchFamily="34" charset="-122"/>
              </a:rPr>
              <a:t>精细胞</a:t>
            </a:r>
            <a:endParaRPr lang="zh-CN" altLang="en-US" sz="2400" b="1">
              <a:solidFill>
                <a:schemeClr val="bg2">
                  <a:lumMod val="25000"/>
                </a:schemeClr>
              </a:solidFill>
              <a:latin typeface="微软雅黑" panose="020B0503020204020204" pitchFamily="34" charset="-122"/>
              <a:ea typeface="微软雅黑" panose="020B0503020204020204" pitchFamily="34" charset="-122"/>
            </a:endParaRPr>
          </a:p>
        </p:txBody>
      </p:sp>
      <p:sp>
        <p:nvSpPr>
          <p:cNvPr id="155" name="TextBox 13"/>
          <p:cNvSpPr txBox="1">
            <a:spLocks noChangeArrowheads="1"/>
          </p:cNvSpPr>
          <p:nvPr>
            <p:custDataLst>
              <p:tags r:id="rId5"/>
            </p:custDataLst>
          </p:nvPr>
        </p:nvSpPr>
        <p:spPr bwMode="auto">
          <a:xfrm>
            <a:off x="5674173" y="1187128"/>
            <a:ext cx="14146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lr>
                <a:schemeClr val="tx2"/>
              </a:buClr>
              <a:buSzPct val="50000"/>
              <a:buFont typeface="Wingdings 2" panose="05020102010507070707" pitchFamily="18" charset="2"/>
              <a:buChar char="ß"/>
              <a:defRPr sz="3200">
                <a:solidFill>
                  <a:schemeClr val="tx1"/>
                </a:solidFill>
                <a:latin typeface="Franklin Gothic Book" pitchFamily="34" charset="0"/>
                <a:ea typeface="黑体" panose="02010600030101010101" pitchFamily="49" charset="-122"/>
              </a:defRPr>
            </a:lvl1pPr>
            <a:lvl2pPr marL="742950" indent="-285750" eaLnBrk="0" hangingPunct="0">
              <a:spcBef>
                <a:spcPct val="20000"/>
              </a:spcBef>
              <a:buClr>
                <a:schemeClr val="tx2"/>
              </a:buClr>
              <a:buSzPct val="50000"/>
              <a:buFont typeface="Wingdings 2" panose="05020102010507070707" pitchFamily="18" charset="2"/>
              <a:buChar char="Þ"/>
              <a:defRPr sz="2800">
                <a:solidFill>
                  <a:schemeClr val="tx1"/>
                </a:solidFill>
                <a:latin typeface="Franklin Gothic Book" pitchFamily="34" charset="0"/>
                <a:ea typeface="黑体" panose="02010600030101010101" pitchFamily="49" charset="-122"/>
              </a:defRPr>
            </a:lvl2pPr>
            <a:lvl3pPr marL="1143000" indent="-228600" eaLnBrk="0" hangingPunct="0">
              <a:spcBef>
                <a:spcPct val="20000"/>
              </a:spcBef>
              <a:buClr>
                <a:schemeClr val="tx2"/>
              </a:buClr>
              <a:buSzPct val="50000"/>
              <a:buFont typeface="Wingdings 2" panose="05020102010507070707" pitchFamily="18" charset="2"/>
              <a:buChar char=""/>
              <a:defRPr sz="2400">
                <a:solidFill>
                  <a:schemeClr val="tx1"/>
                </a:solidFill>
                <a:latin typeface="Franklin Gothic Book" pitchFamily="34" charset="0"/>
                <a:ea typeface="黑体" panose="02010600030101010101" pitchFamily="49" charset="-122"/>
              </a:defRPr>
            </a:lvl3pPr>
            <a:lvl4pPr marL="16002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4pPr>
            <a:lvl5pPr marL="2057400" indent="-228600" eaLnBrk="0" hangingPunct="0">
              <a:spcBef>
                <a:spcPct val="20000"/>
              </a:spcBef>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5pPr>
            <a:lvl6pPr marL="25146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6pPr>
            <a:lvl7pPr marL="29718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7pPr>
            <a:lvl8pPr marL="34290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8pPr>
            <a:lvl9pPr marL="3886200" indent="-228600" eaLnBrk="0" fontAlgn="base" hangingPunct="0">
              <a:spcBef>
                <a:spcPct val="20000"/>
              </a:spcBef>
              <a:spcAft>
                <a:spcPct val="0"/>
              </a:spcAft>
              <a:buClr>
                <a:schemeClr val="tx2"/>
              </a:buClr>
              <a:buSzPct val="50000"/>
              <a:buFont typeface="Wingdings 2" panose="05020102010507070707" pitchFamily="18" charset="2"/>
              <a:buChar char=""/>
              <a:defRPr sz="2000">
                <a:solidFill>
                  <a:schemeClr val="tx1"/>
                </a:solidFill>
                <a:latin typeface="Franklin Gothic Book" pitchFamily="34" charset="0"/>
                <a:ea typeface="黑体" panose="02010600030101010101" pitchFamily="49" charset="-122"/>
              </a:defRPr>
            </a:lvl9pPr>
          </a:lstStyle>
          <a:p>
            <a:pPr eaLnBrk="1" hangingPunct="1">
              <a:spcBef>
                <a:spcPct val="0"/>
              </a:spcBef>
              <a:buClrTx/>
              <a:buSzTx/>
              <a:buNone/>
            </a:pPr>
            <a:r>
              <a:rPr lang="zh-CN" altLang="en-US" sz="2800" b="1">
                <a:solidFill>
                  <a:srgbClr val="800000"/>
                </a:solidFill>
                <a:latin typeface="微软雅黑" panose="020B0503020204020204" pitchFamily="34" charset="-122"/>
                <a:ea typeface="微软雅黑" panose="020B0503020204020204" pitchFamily="34" charset="-122"/>
              </a:rPr>
              <a:t>精子</a:t>
            </a:r>
          </a:p>
        </p:txBody>
      </p:sp>
      <p:sp>
        <p:nvSpPr>
          <p:cNvPr id="204" name="右箭头 203"/>
          <p:cNvSpPr/>
          <p:nvPr>
            <p:custDataLst>
              <p:tags r:id="rId6"/>
            </p:custDataLst>
          </p:nvPr>
        </p:nvSpPr>
        <p:spPr bwMode="auto">
          <a:xfrm>
            <a:off x="3148945" y="2778711"/>
            <a:ext cx="1341896" cy="136349"/>
          </a:xfrm>
          <a:prstGeom prst="rightArrow">
            <a:avLst/>
          </a:prstGeom>
          <a:solidFill>
            <a:srgbClr val="7030A0">
              <a:tint val="66000"/>
              <a:satMod val="160000"/>
            </a:srgbClr>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205" name="组合 204"/>
          <p:cNvGrpSpPr/>
          <p:nvPr>
            <p:custDataLst>
              <p:tags r:id="rId7"/>
            </p:custDataLst>
          </p:nvPr>
        </p:nvGrpSpPr>
        <p:grpSpPr>
          <a:xfrm>
            <a:off x="-472546" y="1414407"/>
            <a:ext cx="1966075" cy="1843026"/>
            <a:chOff x="1330331" y="2076361"/>
            <a:chExt cx="1966075" cy="1843026"/>
          </a:xfrm>
        </p:grpSpPr>
        <p:grpSp>
          <p:nvGrpSpPr>
            <p:cNvPr id="232" name="组合 231"/>
            <p:cNvGrpSpPr/>
            <p:nvPr>
              <p:custDataLst>
                <p:tags r:id="rId81"/>
              </p:custDataLst>
            </p:nvPr>
          </p:nvGrpSpPr>
          <p:grpSpPr>
            <a:xfrm>
              <a:off x="1330331" y="2076361"/>
              <a:ext cx="1966075" cy="1843026"/>
              <a:chOff x="2093355" y="387465"/>
              <a:chExt cx="1966075" cy="1843026"/>
            </a:xfrm>
          </p:grpSpPr>
          <p:grpSp>
            <p:nvGrpSpPr>
              <p:cNvPr id="239" name="组合 238"/>
              <p:cNvGrpSpPr/>
              <p:nvPr>
                <p:custDataLst>
                  <p:tags r:id="rId88"/>
                </p:custDataLst>
              </p:nvPr>
            </p:nvGrpSpPr>
            <p:grpSpPr>
              <a:xfrm>
                <a:off x="2093355" y="387465"/>
                <a:ext cx="1966075" cy="1714283"/>
                <a:chOff x="2093355" y="387465"/>
                <a:chExt cx="1966075" cy="1714283"/>
              </a:xfrm>
            </p:grpSpPr>
            <p:sp>
              <p:nvSpPr>
                <p:cNvPr id="243" name="椭圆 242"/>
                <p:cNvSpPr/>
                <p:nvPr>
                  <p:custDataLst>
                    <p:tags r:id="rId92"/>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custDataLst>
                    <p:tags r:id="rId93"/>
                  </p:custDataLst>
                </p:nvPr>
              </p:nvGrpSpPr>
              <p:grpSpPr>
                <a:xfrm>
                  <a:off x="2093355" y="667538"/>
                  <a:ext cx="1900989" cy="1434210"/>
                  <a:chOff x="8965114" y="1490523"/>
                  <a:chExt cx="1900989" cy="1434210"/>
                </a:xfrm>
              </p:grpSpPr>
              <p:sp>
                <p:nvSpPr>
                  <p:cNvPr id="245" name="弧形 244"/>
                  <p:cNvSpPr/>
                  <p:nvPr>
                    <p:custDataLst>
                      <p:tags r:id="rId94"/>
                    </p:custDataLst>
                  </p:nvPr>
                </p:nvSpPr>
                <p:spPr>
                  <a:xfrm rot="19578876">
                    <a:off x="8965114" y="1625322"/>
                    <a:ext cx="1900989" cy="1299411"/>
                  </a:xfrm>
                  <a:prstGeom prst="arc">
                    <a:avLst>
                      <a:gd name="adj1" fmla="val 18539916"/>
                      <a:gd name="adj2" fmla="val 0"/>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6" name="椭圆 245"/>
                  <p:cNvSpPr/>
                  <p:nvPr>
                    <p:custDataLst>
                      <p:tags r:id="rId95"/>
                    </p:custDataLst>
                  </p:nvPr>
                </p:nvSpPr>
                <p:spPr>
                  <a:xfrm rot="19578876">
                    <a:off x="10350714" y="1490523"/>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0" name="组合 239"/>
              <p:cNvGrpSpPr/>
              <p:nvPr>
                <p:custDataLst>
                  <p:tags r:id="rId89"/>
                </p:custDataLst>
              </p:nvPr>
            </p:nvGrpSpPr>
            <p:grpSpPr>
              <a:xfrm>
                <a:off x="2980497" y="941355"/>
                <a:ext cx="813179" cy="1289136"/>
                <a:chOff x="10443495" y="1458002"/>
                <a:chExt cx="813179" cy="1289136"/>
              </a:xfrm>
            </p:grpSpPr>
            <p:sp>
              <p:nvSpPr>
                <p:cNvPr id="241" name="弧形 240"/>
                <p:cNvSpPr/>
                <p:nvPr>
                  <p:custDataLst>
                    <p:tags r:id="rId90"/>
                  </p:custDataLst>
                </p:nvPr>
              </p:nvSpPr>
              <p:spPr>
                <a:xfrm rot="17583592">
                  <a:off x="10205517" y="1695980"/>
                  <a:ext cx="1289136" cy="813179"/>
                </a:xfrm>
                <a:prstGeom prst="arc">
                  <a:avLst>
                    <a:gd name="adj1" fmla="val 18510443"/>
                    <a:gd name="adj2" fmla="val 601233"/>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2" name="椭圆 241"/>
                <p:cNvSpPr/>
                <p:nvPr>
                  <p:custDataLst>
                    <p:tags r:id="rId91"/>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3" name="组合 232"/>
            <p:cNvGrpSpPr/>
            <p:nvPr>
              <p:custDataLst>
                <p:tags r:id="rId82"/>
              </p:custDataLst>
            </p:nvPr>
          </p:nvGrpSpPr>
          <p:grpSpPr>
            <a:xfrm>
              <a:off x="2111283" y="2138049"/>
              <a:ext cx="1064762" cy="877697"/>
              <a:chOff x="2111283" y="2138049"/>
              <a:chExt cx="1064762" cy="877697"/>
            </a:xfrm>
          </p:grpSpPr>
          <p:sp>
            <p:nvSpPr>
              <p:cNvPr id="234" name="空心弧 233"/>
              <p:cNvSpPr/>
              <p:nvPr>
                <p:custDataLst>
                  <p:tags r:id="rId83"/>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5" name="空心弧 234"/>
              <p:cNvSpPr/>
              <p:nvPr>
                <p:custDataLst>
                  <p:tags r:id="rId84"/>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6" name="空心弧 235"/>
              <p:cNvSpPr/>
              <p:nvPr>
                <p:custDataLst>
                  <p:tags r:id="rId85"/>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7" name="空心弧 236"/>
              <p:cNvSpPr/>
              <p:nvPr>
                <p:custDataLst>
                  <p:tags r:id="rId86"/>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8" name="空心弧 237"/>
              <p:cNvSpPr/>
              <p:nvPr>
                <p:custDataLst>
                  <p:tags r:id="rId87"/>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47" name="组合 246"/>
          <p:cNvGrpSpPr/>
          <p:nvPr>
            <p:custDataLst>
              <p:tags r:id="rId8"/>
            </p:custDataLst>
          </p:nvPr>
        </p:nvGrpSpPr>
        <p:grpSpPr>
          <a:xfrm>
            <a:off x="1196162" y="1411192"/>
            <a:ext cx="1966075" cy="1843026"/>
            <a:chOff x="3116657" y="2087762"/>
            <a:chExt cx="1966075" cy="1843026"/>
          </a:xfrm>
        </p:grpSpPr>
        <p:grpSp>
          <p:nvGrpSpPr>
            <p:cNvPr id="255" name="组合 254"/>
            <p:cNvGrpSpPr/>
            <p:nvPr>
              <p:custDataLst>
                <p:tags r:id="rId66"/>
              </p:custDataLst>
            </p:nvPr>
          </p:nvGrpSpPr>
          <p:grpSpPr>
            <a:xfrm>
              <a:off x="3116657" y="2087762"/>
              <a:ext cx="1966075" cy="1843026"/>
              <a:chOff x="2093355" y="387465"/>
              <a:chExt cx="1966075" cy="1843026"/>
            </a:xfrm>
          </p:grpSpPr>
          <p:grpSp>
            <p:nvGrpSpPr>
              <p:cNvPr id="257" name="组合 256"/>
              <p:cNvGrpSpPr/>
              <p:nvPr>
                <p:custDataLst>
                  <p:tags r:id="rId73"/>
                </p:custDataLst>
              </p:nvPr>
            </p:nvGrpSpPr>
            <p:grpSpPr>
              <a:xfrm>
                <a:off x="2093355" y="387465"/>
                <a:ext cx="1966075" cy="1724917"/>
                <a:chOff x="2093355" y="387465"/>
                <a:chExt cx="1966075" cy="1724917"/>
              </a:xfrm>
            </p:grpSpPr>
            <p:sp>
              <p:nvSpPr>
                <p:cNvPr id="357" name="椭圆 356"/>
                <p:cNvSpPr/>
                <p:nvPr>
                  <p:custDataLst>
                    <p:tags r:id="rId77"/>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8" name="组合 357"/>
                <p:cNvGrpSpPr/>
                <p:nvPr>
                  <p:custDataLst>
                    <p:tags r:id="rId78"/>
                  </p:custDataLst>
                </p:nvPr>
              </p:nvGrpSpPr>
              <p:grpSpPr>
                <a:xfrm>
                  <a:off x="2093355" y="678172"/>
                  <a:ext cx="1900989" cy="1434210"/>
                  <a:chOff x="8965114" y="1501157"/>
                  <a:chExt cx="1900989" cy="1434210"/>
                </a:xfrm>
              </p:grpSpPr>
              <p:sp>
                <p:nvSpPr>
                  <p:cNvPr id="359" name="弧形 358"/>
                  <p:cNvSpPr/>
                  <p:nvPr>
                    <p:custDataLst>
                      <p:tags r:id="rId79"/>
                    </p:custDataLst>
                  </p:nvPr>
                </p:nvSpPr>
                <p:spPr>
                  <a:xfrm rot="19578876">
                    <a:off x="8965114" y="1635956"/>
                    <a:ext cx="1900989" cy="1299411"/>
                  </a:xfrm>
                  <a:prstGeom prst="arc">
                    <a:avLst>
                      <a:gd name="adj1" fmla="val 18539916"/>
                      <a:gd name="adj2" fmla="val 0"/>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60" name="椭圆 359"/>
                  <p:cNvSpPr/>
                  <p:nvPr>
                    <p:custDataLst>
                      <p:tags r:id="rId80"/>
                    </p:custDataLst>
                  </p:nvPr>
                </p:nvSpPr>
                <p:spPr>
                  <a:xfrm rot="19578876">
                    <a:off x="10350714" y="1501157"/>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8" name="组合 257"/>
              <p:cNvGrpSpPr/>
              <p:nvPr>
                <p:custDataLst>
                  <p:tags r:id="rId74"/>
                </p:custDataLst>
              </p:nvPr>
            </p:nvGrpSpPr>
            <p:grpSpPr>
              <a:xfrm>
                <a:off x="2980497" y="941355"/>
                <a:ext cx="813179" cy="1289136"/>
                <a:chOff x="10443495" y="1458002"/>
                <a:chExt cx="813179" cy="1289136"/>
              </a:xfrm>
            </p:grpSpPr>
            <p:sp>
              <p:nvSpPr>
                <p:cNvPr id="259" name="弧形 258"/>
                <p:cNvSpPr/>
                <p:nvPr>
                  <p:custDataLst>
                    <p:tags r:id="rId75"/>
                  </p:custDataLst>
                </p:nvPr>
              </p:nvSpPr>
              <p:spPr>
                <a:xfrm rot="17583592">
                  <a:off x="10205517" y="1695980"/>
                  <a:ext cx="1289136" cy="813179"/>
                </a:xfrm>
                <a:prstGeom prst="arc">
                  <a:avLst>
                    <a:gd name="adj1" fmla="val 18510443"/>
                    <a:gd name="adj2" fmla="val 601233"/>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0" name="椭圆 259"/>
                <p:cNvSpPr/>
                <p:nvPr>
                  <p:custDataLst>
                    <p:tags r:id="rId76"/>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9" name="组合 248"/>
            <p:cNvGrpSpPr/>
            <p:nvPr>
              <p:custDataLst>
                <p:tags r:id="rId67"/>
              </p:custDataLst>
            </p:nvPr>
          </p:nvGrpSpPr>
          <p:grpSpPr>
            <a:xfrm>
              <a:off x="3901532" y="2139208"/>
              <a:ext cx="1064762" cy="877697"/>
              <a:chOff x="2111283" y="2138049"/>
              <a:chExt cx="1064762" cy="877697"/>
            </a:xfrm>
          </p:grpSpPr>
          <p:sp>
            <p:nvSpPr>
              <p:cNvPr id="250" name="空心弧 249"/>
              <p:cNvSpPr/>
              <p:nvPr>
                <p:custDataLst>
                  <p:tags r:id="rId68"/>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1" name="空心弧 250"/>
              <p:cNvSpPr/>
              <p:nvPr>
                <p:custDataLst>
                  <p:tags r:id="rId69"/>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2" name="空心弧 251"/>
              <p:cNvSpPr/>
              <p:nvPr>
                <p:custDataLst>
                  <p:tags r:id="rId70"/>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3" name="空心弧 252"/>
              <p:cNvSpPr/>
              <p:nvPr>
                <p:custDataLst>
                  <p:tags r:id="rId71"/>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4" name="空心弧 253"/>
              <p:cNvSpPr/>
              <p:nvPr>
                <p:custDataLst>
                  <p:tags r:id="rId72"/>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361" name="组合 360"/>
          <p:cNvGrpSpPr/>
          <p:nvPr>
            <p:custDataLst>
              <p:tags r:id="rId9"/>
            </p:custDataLst>
          </p:nvPr>
        </p:nvGrpSpPr>
        <p:grpSpPr>
          <a:xfrm>
            <a:off x="-418239" y="2885237"/>
            <a:ext cx="1966075" cy="1864292"/>
            <a:chOff x="1330331" y="3210367"/>
            <a:chExt cx="1966075" cy="1864292"/>
          </a:xfrm>
        </p:grpSpPr>
        <p:grpSp>
          <p:nvGrpSpPr>
            <p:cNvPr id="369" name="组合 368"/>
            <p:cNvGrpSpPr/>
            <p:nvPr>
              <p:custDataLst>
                <p:tags r:id="rId51"/>
              </p:custDataLst>
            </p:nvPr>
          </p:nvGrpSpPr>
          <p:grpSpPr>
            <a:xfrm>
              <a:off x="1330331" y="3210367"/>
              <a:ext cx="1966075" cy="1864292"/>
              <a:chOff x="2093355" y="366199"/>
              <a:chExt cx="1966075" cy="1864292"/>
            </a:xfrm>
          </p:grpSpPr>
          <p:grpSp>
            <p:nvGrpSpPr>
              <p:cNvPr id="371" name="组合 370"/>
              <p:cNvGrpSpPr/>
              <p:nvPr>
                <p:custDataLst>
                  <p:tags r:id="rId58"/>
                </p:custDataLst>
              </p:nvPr>
            </p:nvGrpSpPr>
            <p:grpSpPr>
              <a:xfrm>
                <a:off x="2093355" y="366199"/>
                <a:ext cx="1966075" cy="1629220"/>
                <a:chOff x="2093355" y="366199"/>
                <a:chExt cx="1966075" cy="1629220"/>
              </a:xfrm>
            </p:grpSpPr>
            <p:sp>
              <p:nvSpPr>
                <p:cNvPr id="375" name="椭圆 374"/>
                <p:cNvSpPr/>
                <p:nvPr>
                  <p:custDataLst>
                    <p:tags r:id="rId62"/>
                  </p:custDataLst>
                </p:nvPr>
              </p:nvSpPr>
              <p:spPr>
                <a:xfrm>
                  <a:off x="2687737" y="366199"/>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6" name="组合 375"/>
                <p:cNvGrpSpPr/>
                <p:nvPr>
                  <p:custDataLst>
                    <p:tags r:id="rId63"/>
                  </p:custDataLst>
                </p:nvPr>
              </p:nvGrpSpPr>
              <p:grpSpPr>
                <a:xfrm>
                  <a:off x="2093355" y="561209"/>
                  <a:ext cx="1900989" cy="1434210"/>
                  <a:chOff x="8965114" y="1384194"/>
                  <a:chExt cx="1900989" cy="1434210"/>
                </a:xfrm>
              </p:grpSpPr>
              <p:sp>
                <p:nvSpPr>
                  <p:cNvPr id="377" name="弧形 376"/>
                  <p:cNvSpPr/>
                  <p:nvPr>
                    <p:custDataLst>
                      <p:tags r:id="rId64"/>
                    </p:custDataLst>
                  </p:nvPr>
                </p:nvSpPr>
                <p:spPr>
                  <a:xfrm rot="19578876">
                    <a:off x="8965114" y="1518993"/>
                    <a:ext cx="1900989" cy="1299411"/>
                  </a:xfrm>
                  <a:prstGeom prst="arc">
                    <a:avLst>
                      <a:gd name="adj1" fmla="val 18539916"/>
                      <a:gd name="adj2" fmla="val 0"/>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8" name="椭圆 377"/>
                  <p:cNvSpPr/>
                  <p:nvPr>
                    <p:custDataLst>
                      <p:tags r:id="rId65"/>
                    </p:custDataLst>
                  </p:nvPr>
                </p:nvSpPr>
                <p:spPr>
                  <a:xfrm rot="19578876">
                    <a:off x="10350714" y="1384194"/>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72" name="组合 371"/>
              <p:cNvGrpSpPr/>
              <p:nvPr>
                <p:custDataLst>
                  <p:tags r:id="rId59"/>
                </p:custDataLst>
              </p:nvPr>
            </p:nvGrpSpPr>
            <p:grpSpPr>
              <a:xfrm>
                <a:off x="2980497" y="941355"/>
                <a:ext cx="813179" cy="1289136"/>
                <a:chOff x="10443495" y="1458002"/>
                <a:chExt cx="813179" cy="1289136"/>
              </a:xfrm>
            </p:grpSpPr>
            <p:sp>
              <p:nvSpPr>
                <p:cNvPr id="373" name="弧形 372"/>
                <p:cNvSpPr/>
                <p:nvPr>
                  <p:custDataLst>
                    <p:tags r:id="rId60"/>
                  </p:custDataLst>
                </p:nvPr>
              </p:nvSpPr>
              <p:spPr>
                <a:xfrm rot="17583592">
                  <a:off x="10205517" y="1695980"/>
                  <a:ext cx="1289136" cy="813179"/>
                </a:xfrm>
                <a:prstGeom prst="arc">
                  <a:avLst>
                    <a:gd name="adj1" fmla="val 18510443"/>
                    <a:gd name="adj2" fmla="val 601233"/>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4" name="椭圆 373"/>
                <p:cNvSpPr/>
                <p:nvPr>
                  <p:custDataLst>
                    <p:tags r:id="rId61"/>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63" name="组合 362"/>
            <p:cNvGrpSpPr/>
            <p:nvPr>
              <p:custDataLst>
                <p:tags r:id="rId52"/>
              </p:custDataLst>
            </p:nvPr>
          </p:nvGrpSpPr>
          <p:grpSpPr>
            <a:xfrm>
              <a:off x="2114644" y="3268144"/>
              <a:ext cx="1064762" cy="877697"/>
              <a:chOff x="2111283" y="2138049"/>
              <a:chExt cx="1064762" cy="877697"/>
            </a:xfrm>
          </p:grpSpPr>
          <p:sp>
            <p:nvSpPr>
              <p:cNvPr id="364" name="空心弧 363"/>
              <p:cNvSpPr/>
              <p:nvPr>
                <p:custDataLst>
                  <p:tags r:id="rId53"/>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5" name="空心弧 364"/>
              <p:cNvSpPr/>
              <p:nvPr>
                <p:custDataLst>
                  <p:tags r:id="rId54"/>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6" name="空心弧 365"/>
              <p:cNvSpPr/>
              <p:nvPr>
                <p:custDataLst>
                  <p:tags r:id="rId55"/>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7" name="空心弧 366"/>
              <p:cNvSpPr/>
              <p:nvPr>
                <p:custDataLst>
                  <p:tags r:id="rId56"/>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8" name="空心弧 367"/>
              <p:cNvSpPr/>
              <p:nvPr>
                <p:custDataLst>
                  <p:tags r:id="rId57"/>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379" name="组合 378"/>
          <p:cNvGrpSpPr/>
          <p:nvPr>
            <p:custDataLst>
              <p:tags r:id="rId10"/>
            </p:custDataLst>
          </p:nvPr>
        </p:nvGrpSpPr>
        <p:grpSpPr>
          <a:xfrm>
            <a:off x="1265786" y="2943238"/>
            <a:ext cx="1944809" cy="1843026"/>
            <a:chOff x="3137923" y="3270331"/>
            <a:chExt cx="1944809" cy="1843026"/>
          </a:xfrm>
        </p:grpSpPr>
        <p:grpSp>
          <p:nvGrpSpPr>
            <p:cNvPr id="380" name="组合 379"/>
            <p:cNvGrpSpPr/>
            <p:nvPr>
              <p:custDataLst>
                <p:tags r:id="rId36"/>
              </p:custDataLst>
            </p:nvPr>
          </p:nvGrpSpPr>
          <p:grpSpPr>
            <a:xfrm>
              <a:off x="3137923" y="3270331"/>
              <a:ext cx="1944809" cy="1843026"/>
              <a:chOff x="2114621" y="387465"/>
              <a:chExt cx="1944809" cy="1843026"/>
            </a:xfrm>
          </p:grpSpPr>
          <p:grpSp>
            <p:nvGrpSpPr>
              <p:cNvPr id="387" name="组合 386"/>
              <p:cNvGrpSpPr/>
              <p:nvPr>
                <p:custDataLst>
                  <p:tags r:id="rId43"/>
                </p:custDataLst>
              </p:nvPr>
            </p:nvGrpSpPr>
            <p:grpSpPr>
              <a:xfrm>
                <a:off x="2114621" y="387465"/>
                <a:ext cx="1944809" cy="1703651"/>
                <a:chOff x="2114621" y="387465"/>
                <a:chExt cx="1944809" cy="1703651"/>
              </a:xfrm>
            </p:grpSpPr>
            <p:sp>
              <p:nvSpPr>
                <p:cNvPr id="391" name="椭圆 390"/>
                <p:cNvSpPr/>
                <p:nvPr>
                  <p:custDataLst>
                    <p:tags r:id="rId47"/>
                  </p:custDataLst>
                </p:nvPr>
              </p:nvSpPr>
              <p:spPr>
                <a:xfrm>
                  <a:off x="2687737" y="387465"/>
                  <a:ext cx="1371693" cy="1014814"/>
                </a:xfrm>
                <a:prstGeom prst="ellipse">
                  <a:avLst/>
                </a:prstGeom>
                <a:solidFill>
                  <a:srgbClr val="EAF5F3"/>
                </a:solidFill>
                <a:ln w="88900">
                  <a:solidFill>
                    <a:srgbClr val="9ED8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2" name="组合 391"/>
                <p:cNvGrpSpPr/>
                <p:nvPr>
                  <p:custDataLst>
                    <p:tags r:id="rId48"/>
                  </p:custDataLst>
                </p:nvPr>
              </p:nvGrpSpPr>
              <p:grpSpPr>
                <a:xfrm>
                  <a:off x="2114621" y="656906"/>
                  <a:ext cx="1900989" cy="1434210"/>
                  <a:chOff x="8986380" y="1479891"/>
                  <a:chExt cx="1900989" cy="1434210"/>
                </a:xfrm>
              </p:grpSpPr>
              <p:sp>
                <p:nvSpPr>
                  <p:cNvPr id="393" name="弧形 392"/>
                  <p:cNvSpPr/>
                  <p:nvPr>
                    <p:custDataLst>
                      <p:tags r:id="rId49"/>
                    </p:custDataLst>
                  </p:nvPr>
                </p:nvSpPr>
                <p:spPr>
                  <a:xfrm rot="19578876">
                    <a:off x="8986380" y="1614690"/>
                    <a:ext cx="1900989" cy="1299411"/>
                  </a:xfrm>
                  <a:prstGeom prst="arc">
                    <a:avLst>
                      <a:gd name="adj1" fmla="val 18539916"/>
                      <a:gd name="adj2" fmla="val 0"/>
                    </a:avLst>
                  </a:prstGeom>
                  <a:ln w="38100" cap="rnd">
                    <a:solidFill>
                      <a:srgbClr val="326F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94" name="椭圆 393"/>
                  <p:cNvSpPr/>
                  <p:nvPr>
                    <p:custDataLst>
                      <p:tags r:id="rId50"/>
                    </p:custDataLst>
                  </p:nvPr>
                </p:nvSpPr>
                <p:spPr>
                  <a:xfrm rot="19578876">
                    <a:off x="10371980" y="1479891"/>
                    <a:ext cx="89641" cy="84193"/>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8" name="组合 387"/>
              <p:cNvGrpSpPr/>
              <p:nvPr>
                <p:custDataLst>
                  <p:tags r:id="rId44"/>
                </p:custDataLst>
              </p:nvPr>
            </p:nvGrpSpPr>
            <p:grpSpPr>
              <a:xfrm>
                <a:off x="2980497" y="941355"/>
                <a:ext cx="813179" cy="1289136"/>
                <a:chOff x="10443495" y="1458002"/>
                <a:chExt cx="813179" cy="1289136"/>
              </a:xfrm>
            </p:grpSpPr>
            <p:sp>
              <p:nvSpPr>
                <p:cNvPr id="389" name="弧形 388"/>
                <p:cNvSpPr/>
                <p:nvPr>
                  <p:custDataLst>
                    <p:tags r:id="rId45"/>
                  </p:custDataLst>
                </p:nvPr>
              </p:nvSpPr>
              <p:spPr>
                <a:xfrm rot="17583592">
                  <a:off x="10205517" y="1695980"/>
                  <a:ext cx="1289136" cy="813179"/>
                </a:xfrm>
                <a:prstGeom prst="arc">
                  <a:avLst>
                    <a:gd name="adj1" fmla="val 18510443"/>
                    <a:gd name="adj2" fmla="val 601233"/>
                  </a:avLst>
                </a:prstGeom>
                <a:ln w="38100" cap="rnd">
                  <a:solidFill>
                    <a:srgbClr val="E600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90" name="椭圆 389"/>
                <p:cNvSpPr/>
                <p:nvPr>
                  <p:custDataLst>
                    <p:tags r:id="rId46"/>
                  </p:custDataLst>
                </p:nvPr>
              </p:nvSpPr>
              <p:spPr>
                <a:xfrm rot="19360672">
                  <a:off x="10858125" y="1468454"/>
                  <a:ext cx="73015" cy="76539"/>
                </a:xfrm>
                <a:prstGeom prst="ellipse">
                  <a:avLst/>
                </a:prstGeom>
                <a:solidFill>
                  <a:srgbClr val="79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1" name="组合 380"/>
            <p:cNvGrpSpPr/>
            <p:nvPr>
              <p:custDataLst>
                <p:tags r:id="rId37"/>
              </p:custDataLst>
            </p:nvPr>
          </p:nvGrpSpPr>
          <p:grpSpPr>
            <a:xfrm>
              <a:off x="3940771" y="3310851"/>
              <a:ext cx="1064762" cy="877697"/>
              <a:chOff x="2111283" y="2138049"/>
              <a:chExt cx="1064762" cy="877697"/>
            </a:xfrm>
          </p:grpSpPr>
          <p:sp>
            <p:nvSpPr>
              <p:cNvPr id="382" name="空心弧 381"/>
              <p:cNvSpPr/>
              <p:nvPr>
                <p:custDataLst>
                  <p:tags r:id="rId38"/>
                </p:custDataLst>
              </p:nvPr>
            </p:nvSpPr>
            <p:spPr>
              <a:xfrm rot="17993112">
                <a:off x="2115945" y="2229879"/>
                <a:ext cx="720257" cy="626516"/>
              </a:xfrm>
              <a:prstGeom prst="blockArc">
                <a:avLst>
                  <a:gd name="adj1" fmla="val 12243989"/>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3" name="空心弧 382"/>
              <p:cNvSpPr/>
              <p:nvPr>
                <p:custDataLst>
                  <p:tags r:id="rId39"/>
                </p:custDataLst>
              </p:nvPr>
            </p:nvSpPr>
            <p:spPr>
              <a:xfrm rot="12770009">
                <a:off x="2111283" y="2399393"/>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4" name="空心弧 383"/>
              <p:cNvSpPr/>
              <p:nvPr>
                <p:custDataLst>
                  <p:tags r:id="rId40"/>
                </p:custDataLst>
              </p:nvPr>
            </p:nvSpPr>
            <p:spPr>
              <a:xfrm rot="4083523">
                <a:off x="2437322" y="2277024"/>
                <a:ext cx="792283" cy="685162"/>
              </a:xfrm>
              <a:prstGeom prst="blockArc">
                <a:avLst>
                  <a:gd name="adj1" fmla="val 12715883"/>
                  <a:gd name="adj2" fmla="val 18484188"/>
                  <a:gd name="adj3" fmla="val 7260"/>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5" name="空心弧 384"/>
              <p:cNvSpPr/>
              <p:nvPr>
                <p:custDataLst>
                  <p:tags r:id="rId41"/>
                </p:custDataLst>
              </p:nvPr>
            </p:nvSpPr>
            <p:spPr>
              <a:xfrm rot="9366615">
                <a:off x="2451482" y="2422384"/>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6" name="空心弧 385"/>
              <p:cNvSpPr/>
              <p:nvPr>
                <p:custDataLst>
                  <p:tags r:id="rId42"/>
                </p:custDataLst>
              </p:nvPr>
            </p:nvSpPr>
            <p:spPr>
              <a:xfrm rot="624945">
                <a:off x="2255300" y="2138049"/>
                <a:ext cx="720257" cy="566250"/>
              </a:xfrm>
              <a:prstGeom prst="blockArc">
                <a:avLst>
                  <a:gd name="adj1" fmla="val 12715883"/>
                  <a:gd name="adj2" fmla="val 18285193"/>
                  <a:gd name="adj3" fmla="val 8143"/>
                </a:avLst>
              </a:prstGeom>
              <a:solidFill>
                <a:schemeClr val="bg1"/>
              </a:solidFill>
              <a:ln cap="rnd">
                <a:solidFill>
                  <a:schemeClr val="bg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76" name="组合 75"/>
          <p:cNvGrpSpPr>
            <a:grpSpLocks noChangeAspect="1"/>
          </p:cNvGrpSpPr>
          <p:nvPr>
            <p:custDataLst>
              <p:tags r:id="rId11"/>
            </p:custDataLst>
          </p:nvPr>
        </p:nvGrpSpPr>
        <p:grpSpPr>
          <a:xfrm>
            <a:off x="4493705" y="1579337"/>
            <a:ext cx="1563103" cy="1512000"/>
            <a:chOff x="6096000" y="165791"/>
            <a:chExt cx="1380755" cy="1335615"/>
          </a:xfrm>
        </p:grpSpPr>
        <p:grpSp>
          <p:nvGrpSpPr>
            <p:cNvPr id="77" name="组合 76"/>
            <p:cNvGrpSpPr/>
            <p:nvPr>
              <p:custDataLst>
                <p:tags r:id="rId31"/>
              </p:custDataLst>
            </p:nvPr>
          </p:nvGrpSpPr>
          <p:grpSpPr>
            <a:xfrm>
              <a:off x="6096000" y="165791"/>
              <a:ext cx="1380755" cy="1335615"/>
              <a:chOff x="6096000" y="165791"/>
              <a:chExt cx="1380755" cy="1335615"/>
            </a:xfrm>
          </p:grpSpPr>
          <p:sp>
            <p:nvSpPr>
              <p:cNvPr id="80" name="fertilize-clinic_71438"/>
              <p:cNvSpPr>
                <a:spLocks noChangeAspect="1"/>
              </p:cNvSpPr>
              <p:nvPr>
                <p:custDataLst>
                  <p:tags r:id="rId34"/>
                </p:custDataLst>
              </p:nvPr>
            </p:nvSpPr>
            <p:spPr bwMode="auto">
              <a:xfrm rot="13355489">
                <a:off x="6161916" y="165791"/>
                <a:ext cx="1314839" cy="133561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35" h="6851">
                    <a:moveTo>
                      <a:pt x="6325" y="411"/>
                    </a:moveTo>
                    <a:cubicBezTo>
                      <a:pt x="5915" y="0"/>
                      <a:pt x="5073" y="176"/>
                      <a:pt x="4446" y="804"/>
                    </a:cubicBezTo>
                    <a:cubicBezTo>
                      <a:pt x="3938" y="1311"/>
                      <a:pt x="3727" y="1957"/>
                      <a:pt x="3881" y="2404"/>
                    </a:cubicBezTo>
                    <a:cubicBezTo>
                      <a:pt x="3247" y="3210"/>
                      <a:pt x="3628" y="3557"/>
                      <a:pt x="3325" y="3982"/>
                    </a:cubicBezTo>
                    <a:cubicBezTo>
                      <a:pt x="3126" y="4261"/>
                      <a:pt x="2542" y="4152"/>
                      <a:pt x="2318" y="4162"/>
                    </a:cubicBezTo>
                    <a:cubicBezTo>
                      <a:pt x="1703" y="4189"/>
                      <a:pt x="1428" y="4572"/>
                      <a:pt x="1390" y="5118"/>
                    </a:cubicBezTo>
                    <a:cubicBezTo>
                      <a:pt x="1336" y="5877"/>
                      <a:pt x="1079" y="5917"/>
                      <a:pt x="165" y="6495"/>
                    </a:cubicBezTo>
                    <a:cubicBezTo>
                      <a:pt x="0" y="6599"/>
                      <a:pt x="149" y="6851"/>
                      <a:pt x="320" y="6756"/>
                    </a:cubicBezTo>
                    <a:cubicBezTo>
                      <a:pt x="1617" y="6032"/>
                      <a:pt x="1570" y="6117"/>
                      <a:pt x="1845" y="4924"/>
                    </a:cubicBezTo>
                    <a:cubicBezTo>
                      <a:pt x="1867" y="4826"/>
                      <a:pt x="1951" y="4734"/>
                      <a:pt x="2044" y="4695"/>
                    </a:cubicBezTo>
                    <a:cubicBezTo>
                      <a:pt x="2522" y="4495"/>
                      <a:pt x="3107" y="4982"/>
                      <a:pt x="3738" y="4349"/>
                    </a:cubicBezTo>
                    <a:cubicBezTo>
                      <a:pt x="3866" y="4234"/>
                      <a:pt x="4006" y="3969"/>
                      <a:pt x="4039" y="3669"/>
                    </a:cubicBezTo>
                    <a:cubicBezTo>
                      <a:pt x="4078" y="3333"/>
                      <a:pt x="4062" y="3173"/>
                      <a:pt x="4341" y="2857"/>
                    </a:cubicBezTo>
                    <a:cubicBezTo>
                      <a:pt x="4787" y="3006"/>
                      <a:pt x="5428" y="2794"/>
                      <a:pt x="5932" y="2290"/>
                    </a:cubicBezTo>
                    <a:cubicBezTo>
                      <a:pt x="6559" y="1663"/>
                      <a:pt x="6735" y="821"/>
                      <a:pt x="6325" y="411"/>
                    </a:cubicBezTo>
                    <a:close/>
                  </a:path>
                </a:pathLst>
              </a:custGeom>
              <a:solidFill>
                <a:srgbClr val="9ED8F6"/>
              </a:solidFill>
              <a:ln>
                <a:noFill/>
              </a:ln>
            </p:spPr>
            <p:txBody>
              <a:bodyPr/>
              <a:lstStyle/>
              <a:p>
                <a:endParaRPr lang="zh-CN" altLang="en-US"/>
              </a:p>
            </p:txBody>
          </p:sp>
          <p:sp>
            <p:nvSpPr>
              <p:cNvPr id="81" name="椭圆 80"/>
              <p:cNvSpPr/>
              <p:nvPr>
                <p:custDataLst>
                  <p:tags r:id="rId35"/>
                </p:custDataLst>
              </p:nvPr>
            </p:nvSpPr>
            <p:spPr>
              <a:xfrm>
                <a:off x="6096000" y="745329"/>
                <a:ext cx="415835" cy="244747"/>
              </a:xfrm>
              <a:prstGeom prst="ellipse">
                <a:avLst/>
              </a:prstGeom>
              <a:solidFill>
                <a:srgbClr val="EAF5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Freeform 72"/>
            <p:cNvSpPr/>
            <p:nvPr>
              <p:custDataLst>
                <p:tags r:id="rId32"/>
              </p:custDataLst>
            </p:nvPr>
          </p:nvSpPr>
          <p:spPr bwMode="auto">
            <a:xfrm>
              <a:off x="6146897" y="768899"/>
              <a:ext cx="147248" cy="159308"/>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127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9" name="Freeform 76"/>
            <p:cNvSpPr/>
            <p:nvPr>
              <p:custDataLst>
                <p:tags r:id="rId33"/>
              </p:custDataLst>
            </p:nvPr>
          </p:nvSpPr>
          <p:spPr bwMode="auto">
            <a:xfrm>
              <a:off x="6216073" y="745126"/>
              <a:ext cx="215070" cy="192382"/>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127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82" name="组合 81"/>
          <p:cNvGrpSpPr>
            <a:grpSpLocks noChangeAspect="1"/>
          </p:cNvGrpSpPr>
          <p:nvPr>
            <p:custDataLst>
              <p:tags r:id="rId12"/>
            </p:custDataLst>
          </p:nvPr>
        </p:nvGrpSpPr>
        <p:grpSpPr>
          <a:xfrm>
            <a:off x="4533608" y="2490305"/>
            <a:ext cx="1563103" cy="1512000"/>
            <a:chOff x="6096000" y="165791"/>
            <a:chExt cx="1380755" cy="1335615"/>
          </a:xfrm>
        </p:grpSpPr>
        <p:grpSp>
          <p:nvGrpSpPr>
            <p:cNvPr id="83" name="组合 82"/>
            <p:cNvGrpSpPr/>
            <p:nvPr>
              <p:custDataLst>
                <p:tags r:id="rId26"/>
              </p:custDataLst>
            </p:nvPr>
          </p:nvGrpSpPr>
          <p:grpSpPr>
            <a:xfrm>
              <a:off x="6096000" y="165791"/>
              <a:ext cx="1380755" cy="1335615"/>
              <a:chOff x="6096000" y="165791"/>
              <a:chExt cx="1380755" cy="1335615"/>
            </a:xfrm>
          </p:grpSpPr>
          <p:sp>
            <p:nvSpPr>
              <p:cNvPr id="86" name="fertilize-clinic_71438"/>
              <p:cNvSpPr>
                <a:spLocks noChangeAspect="1"/>
              </p:cNvSpPr>
              <p:nvPr>
                <p:custDataLst>
                  <p:tags r:id="rId29"/>
                </p:custDataLst>
              </p:nvPr>
            </p:nvSpPr>
            <p:spPr bwMode="auto">
              <a:xfrm rot="13355489">
                <a:off x="6161916" y="165791"/>
                <a:ext cx="1314839" cy="133561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35" h="6851">
                    <a:moveTo>
                      <a:pt x="6325" y="411"/>
                    </a:moveTo>
                    <a:cubicBezTo>
                      <a:pt x="5915" y="0"/>
                      <a:pt x="5073" y="176"/>
                      <a:pt x="4446" y="804"/>
                    </a:cubicBezTo>
                    <a:cubicBezTo>
                      <a:pt x="3938" y="1311"/>
                      <a:pt x="3727" y="1957"/>
                      <a:pt x="3881" y="2404"/>
                    </a:cubicBezTo>
                    <a:cubicBezTo>
                      <a:pt x="3247" y="3210"/>
                      <a:pt x="3628" y="3557"/>
                      <a:pt x="3325" y="3982"/>
                    </a:cubicBezTo>
                    <a:cubicBezTo>
                      <a:pt x="3126" y="4261"/>
                      <a:pt x="2542" y="4152"/>
                      <a:pt x="2318" y="4162"/>
                    </a:cubicBezTo>
                    <a:cubicBezTo>
                      <a:pt x="1703" y="4189"/>
                      <a:pt x="1428" y="4572"/>
                      <a:pt x="1390" y="5118"/>
                    </a:cubicBezTo>
                    <a:cubicBezTo>
                      <a:pt x="1336" y="5877"/>
                      <a:pt x="1079" y="5917"/>
                      <a:pt x="165" y="6495"/>
                    </a:cubicBezTo>
                    <a:cubicBezTo>
                      <a:pt x="0" y="6599"/>
                      <a:pt x="149" y="6851"/>
                      <a:pt x="320" y="6756"/>
                    </a:cubicBezTo>
                    <a:cubicBezTo>
                      <a:pt x="1617" y="6032"/>
                      <a:pt x="1570" y="6117"/>
                      <a:pt x="1845" y="4924"/>
                    </a:cubicBezTo>
                    <a:cubicBezTo>
                      <a:pt x="1867" y="4826"/>
                      <a:pt x="1951" y="4734"/>
                      <a:pt x="2044" y="4695"/>
                    </a:cubicBezTo>
                    <a:cubicBezTo>
                      <a:pt x="2522" y="4495"/>
                      <a:pt x="3107" y="4982"/>
                      <a:pt x="3738" y="4349"/>
                    </a:cubicBezTo>
                    <a:cubicBezTo>
                      <a:pt x="3866" y="4234"/>
                      <a:pt x="4006" y="3969"/>
                      <a:pt x="4039" y="3669"/>
                    </a:cubicBezTo>
                    <a:cubicBezTo>
                      <a:pt x="4078" y="3333"/>
                      <a:pt x="4062" y="3173"/>
                      <a:pt x="4341" y="2857"/>
                    </a:cubicBezTo>
                    <a:cubicBezTo>
                      <a:pt x="4787" y="3006"/>
                      <a:pt x="5428" y="2794"/>
                      <a:pt x="5932" y="2290"/>
                    </a:cubicBezTo>
                    <a:cubicBezTo>
                      <a:pt x="6559" y="1663"/>
                      <a:pt x="6735" y="821"/>
                      <a:pt x="6325" y="411"/>
                    </a:cubicBezTo>
                    <a:close/>
                  </a:path>
                </a:pathLst>
              </a:custGeom>
              <a:solidFill>
                <a:srgbClr val="9ED8F6"/>
              </a:solidFill>
              <a:ln>
                <a:noFill/>
              </a:ln>
            </p:spPr>
            <p:txBody>
              <a:bodyPr/>
              <a:lstStyle/>
              <a:p>
                <a:endParaRPr lang="zh-CN" altLang="en-US"/>
              </a:p>
            </p:txBody>
          </p:sp>
          <p:sp>
            <p:nvSpPr>
              <p:cNvPr id="87" name="椭圆 86"/>
              <p:cNvSpPr/>
              <p:nvPr>
                <p:custDataLst>
                  <p:tags r:id="rId30"/>
                </p:custDataLst>
              </p:nvPr>
            </p:nvSpPr>
            <p:spPr>
              <a:xfrm>
                <a:off x="6096000" y="745329"/>
                <a:ext cx="415835" cy="244747"/>
              </a:xfrm>
              <a:prstGeom prst="ellipse">
                <a:avLst/>
              </a:prstGeom>
              <a:solidFill>
                <a:srgbClr val="EAF5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Freeform 72"/>
            <p:cNvSpPr/>
            <p:nvPr>
              <p:custDataLst>
                <p:tags r:id="rId27"/>
              </p:custDataLst>
            </p:nvPr>
          </p:nvSpPr>
          <p:spPr bwMode="auto">
            <a:xfrm>
              <a:off x="6146897" y="768899"/>
              <a:ext cx="147248" cy="159308"/>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127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5" name="Freeform 76"/>
            <p:cNvSpPr/>
            <p:nvPr>
              <p:custDataLst>
                <p:tags r:id="rId28"/>
              </p:custDataLst>
            </p:nvPr>
          </p:nvSpPr>
          <p:spPr bwMode="auto">
            <a:xfrm>
              <a:off x="6216073" y="745126"/>
              <a:ext cx="215070" cy="192382"/>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127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88" name="组合 87"/>
          <p:cNvGrpSpPr>
            <a:grpSpLocks noChangeAspect="1"/>
          </p:cNvGrpSpPr>
          <p:nvPr>
            <p:custDataLst>
              <p:tags r:id="rId13"/>
            </p:custDataLst>
          </p:nvPr>
        </p:nvGrpSpPr>
        <p:grpSpPr>
          <a:xfrm>
            <a:off x="6648371" y="1519827"/>
            <a:ext cx="1563103" cy="1512000"/>
            <a:chOff x="6096000" y="165791"/>
            <a:chExt cx="1380755" cy="1335615"/>
          </a:xfrm>
        </p:grpSpPr>
        <p:grpSp>
          <p:nvGrpSpPr>
            <p:cNvPr id="89" name="组合 88"/>
            <p:cNvGrpSpPr/>
            <p:nvPr>
              <p:custDataLst>
                <p:tags r:id="rId21"/>
              </p:custDataLst>
            </p:nvPr>
          </p:nvGrpSpPr>
          <p:grpSpPr>
            <a:xfrm>
              <a:off x="6096000" y="165791"/>
              <a:ext cx="1380755" cy="1335615"/>
              <a:chOff x="6096000" y="165791"/>
              <a:chExt cx="1380755" cy="1335615"/>
            </a:xfrm>
          </p:grpSpPr>
          <p:sp>
            <p:nvSpPr>
              <p:cNvPr id="92" name="fertilize-clinic_71438"/>
              <p:cNvSpPr>
                <a:spLocks noChangeAspect="1"/>
              </p:cNvSpPr>
              <p:nvPr>
                <p:custDataLst>
                  <p:tags r:id="rId24"/>
                </p:custDataLst>
              </p:nvPr>
            </p:nvSpPr>
            <p:spPr bwMode="auto">
              <a:xfrm rot="13355489">
                <a:off x="6161916" y="165791"/>
                <a:ext cx="1314839" cy="133561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35" h="6851">
                    <a:moveTo>
                      <a:pt x="6325" y="411"/>
                    </a:moveTo>
                    <a:cubicBezTo>
                      <a:pt x="5915" y="0"/>
                      <a:pt x="5073" y="176"/>
                      <a:pt x="4446" y="804"/>
                    </a:cubicBezTo>
                    <a:cubicBezTo>
                      <a:pt x="3938" y="1311"/>
                      <a:pt x="3727" y="1957"/>
                      <a:pt x="3881" y="2404"/>
                    </a:cubicBezTo>
                    <a:cubicBezTo>
                      <a:pt x="3247" y="3210"/>
                      <a:pt x="3628" y="3557"/>
                      <a:pt x="3325" y="3982"/>
                    </a:cubicBezTo>
                    <a:cubicBezTo>
                      <a:pt x="3126" y="4261"/>
                      <a:pt x="2542" y="4152"/>
                      <a:pt x="2318" y="4162"/>
                    </a:cubicBezTo>
                    <a:cubicBezTo>
                      <a:pt x="1703" y="4189"/>
                      <a:pt x="1428" y="4572"/>
                      <a:pt x="1390" y="5118"/>
                    </a:cubicBezTo>
                    <a:cubicBezTo>
                      <a:pt x="1336" y="5877"/>
                      <a:pt x="1079" y="5917"/>
                      <a:pt x="165" y="6495"/>
                    </a:cubicBezTo>
                    <a:cubicBezTo>
                      <a:pt x="0" y="6599"/>
                      <a:pt x="149" y="6851"/>
                      <a:pt x="320" y="6756"/>
                    </a:cubicBezTo>
                    <a:cubicBezTo>
                      <a:pt x="1617" y="6032"/>
                      <a:pt x="1570" y="6117"/>
                      <a:pt x="1845" y="4924"/>
                    </a:cubicBezTo>
                    <a:cubicBezTo>
                      <a:pt x="1867" y="4826"/>
                      <a:pt x="1951" y="4734"/>
                      <a:pt x="2044" y="4695"/>
                    </a:cubicBezTo>
                    <a:cubicBezTo>
                      <a:pt x="2522" y="4495"/>
                      <a:pt x="3107" y="4982"/>
                      <a:pt x="3738" y="4349"/>
                    </a:cubicBezTo>
                    <a:cubicBezTo>
                      <a:pt x="3866" y="4234"/>
                      <a:pt x="4006" y="3969"/>
                      <a:pt x="4039" y="3669"/>
                    </a:cubicBezTo>
                    <a:cubicBezTo>
                      <a:pt x="4078" y="3333"/>
                      <a:pt x="4062" y="3173"/>
                      <a:pt x="4341" y="2857"/>
                    </a:cubicBezTo>
                    <a:cubicBezTo>
                      <a:pt x="4787" y="3006"/>
                      <a:pt x="5428" y="2794"/>
                      <a:pt x="5932" y="2290"/>
                    </a:cubicBezTo>
                    <a:cubicBezTo>
                      <a:pt x="6559" y="1663"/>
                      <a:pt x="6735" y="821"/>
                      <a:pt x="6325" y="411"/>
                    </a:cubicBezTo>
                    <a:close/>
                  </a:path>
                </a:pathLst>
              </a:custGeom>
              <a:solidFill>
                <a:srgbClr val="9ED8F6"/>
              </a:solidFill>
              <a:ln>
                <a:noFill/>
              </a:ln>
            </p:spPr>
            <p:txBody>
              <a:bodyPr/>
              <a:lstStyle/>
              <a:p>
                <a:endParaRPr lang="zh-CN" altLang="en-US"/>
              </a:p>
            </p:txBody>
          </p:sp>
          <p:sp>
            <p:nvSpPr>
              <p:cNvPr id="93" name="椭圆 92"/>
              <p:cNvSpPr/>
              <p:nvPr>
                <p:custDataLst>
                  <p:tags r:id="rId25"/>
                </p:custDataLst>
              </p:nvPr>
            </p:nvSpPr>
            <p:spPr>
              <a:xfrm>
                <a:off x="6096000" y="745329"/>
                <a:ext cx="415835" cy="244747"/>
              </a:xfrm>
              <a:prstGeom prst="ellipse">
                <a:avLst/>
              </a:prstGeom>
              <a:solidFill>
                <a:srgbClr val="EAF5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Freeform 72"/>
            <p:cNvSpPr/>
            <p:nvPr>
              <p:custDataLst>
                <p:tags r:id="rId22"/>
              </p:custDataLst>
            </p:nvPr>
          </p:nvSpPr>
          <p:spPr bwMode="auto">
            <a:xfrm>
              <a:off x="6146897" y="768899"/>
              <a:ext cx="147248" cy="159308"/>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127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1" name="Freeform 76"/>
            <p:cNvSpPr/>
            <p:nvPr>
              <p:custDataLst>
                <p:tags r:id="rId23"/>
              </p:custDataLst>
            </p:nvPr>
          </p:nvSpPr>
          <p:spPr bwMode="auto">
            <a:xfrm>
              <a:off x="6216073" y="745126"/>
              <a:ext cx="215070" cy="192382"/>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127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nvGrpSpPr>
          <p:cNvPr id="94" name="组合 93"/>
          <p:cNvGrpSpPr>
            <a:grpSpLocks noChangeAspect="1"/>
          </p:cNvGrpSpPr>
          <p:nvPr>
            <p:custDataLst>
              <p:tags r:id="rId14"/>
            </p:custDataLst>
          </p:nvPr>
        </p:nvGrpSpPr>
        <p:grpSpPr>
          <a:xfrm>
            <a:off x="6784301" y="2315602"/>
            <a:ext cx="1563103" cy="1512000"/>
            <a:chOff x="6096000" y="165791"/>
            <a:chExt cx="1380755" cy="1335615"/>
          </a:xfrm>
        </p:grpSpPr>
        <p:grpSp>
          <p:nvGrpSpPr>
            <p:cNvPr id="95" name="组合 94"/>
            <p:cNvGrpSpPr/>
            <p:nvPr>
              <p:custDataLst>
                <p:tags r:id="rId16"/>
              </p:custDataLst>
            </p:nvPr>
          </p:nvGrpSpPr>
          <p:grpSpPr>
            <a:xfrm>
              <a:off x="6096000" y="165791"/>
              <a:ext cx="1380755" cy="1335615"/>
              <a:chOff x="6096000" y="165791"/>
              <a:chExt cx="1380755" cy="1335615"/>
            </a:xfrm>
          </p:grpSpPr>
          <p:sp>
            <p:nvSpPr>
              <p:cNvPr id="98" name="fertilize-clinic_71438"/>
              <p:cNvSpPr>
                <a:spLocks noChangeAspect="1"/>
              </p:cNvSpPr>
              <p:nvPr>
                <p:custDataLst>
                  <p:tags r:id="rId19"/>
                </p:custDataLst>
              </p:nvPr>
            </p:nvSpPr>
            <p:spPr bwMode="auto">
              <a:xfrm rot="13355489">
                <a:off x="6161916" y="165791"/>
                <a:ext cx="1314839" cy="133561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35" h="6851">
                    <a:moveTo>
                      <a:pt x="6325" y="411"/>
                    </a:moveTo>
                    <a:cubicBezTo>
                      <a:pt x="5915" y="0"/>
                      <a:pt x="5073" y="176"/>
                      <a:pt x="4446" y="804"/>
                    </a:cubicBezTo>
                    <a:cubicBezTo>
                      <a:pt x="3938" y="1311"/>
                      <a:pt x="3727" y="1957"/>
                      <a:pt x="3881" y="2404"/>
                    </a:cubicBezTo>
                    <a:cubicBezTo>
                      <a:pt x="3247" y="3210"/>
                      <a:pt x="3628" y="3557"/>
                      <a:pt x="3325" y="3982"/>
                    </a:cubicBezTo>
                    <a:cubicBezTo>
                      <a:pt x="3126" y="4261"/>
                      <a:pt x="2542" y="4152"/>
                      <a:pt x="2318" y="4162"/>
                    </a:cubicBezTo>
                    <a:cubicBezTo>
                      <a:pt x="1703" y="4189"/>
                      <a:pt x="1428" y="4572"/>
                      <a:pt x="1390" y="5118"/>
                    </a:cubicBezTo>
                    <a:cubicBezTo>
                      <a:pt x="1336" y="5877"/>
                      <a:pt x="1079" y="5917"/>
                      <a:pt x="165" y="6495"/>
                    </a:cubicBezTo>
                    <a:cubicBezTo>
                      <a:pt x="0" y="6599"/>
                      <a:pt x="149" y="6851"/>
                      <a:pt x="320" y="6756"/>
                    </a:cubicBezTo>
                    <a:cubicBezTo>
                      <a:pt x="1617" y="6032"/>
                      <a:pt x="1570" y="6117"/>
                      <a:pt x="1845" y="4924"/>
                    </a:cubicBezTo>
                    <a:cubicBezTo>
                      <a:pt x="1867" y="4826"/>
                      <a:pt x="1951" y="4734"/>
                      <a:pt x="2044" y="4695"/>
                    </a:cubicBezTo>
                    <a:cubicBezTo>
                      <a:pt x="2522" y="4495"/>
                      <a:pt x="3107" y="4982"/>
                      <a:pt x="3738" y="4349"/>
                    </a:cubicBezTo>
                    <a:cubicBezTo>
                      <a:pt x="3866" y="4234"/>
                      <a:pt x="4006" y="3969"/>
                      <a:pt x="4039" y="3669"/>
                    </a:cubicBezTo>
                    <a:cubicBezTo>
                      <a:pt x="4078" y="3333"/>
                      <a:pt x="4062" y="3173"/>
                      <a:pt x="4341" y="2857"/>
                    </a:cubicBezTo>
                    <a:cubicBezTo>
                      <a:pt x="4787" y="3006"/>
                      <a:pt x="5428" y="2794"/>
                      <a:pt x="5932" y="2290"/>
                    </a:cubicBezTo>
                    <a:cubicBezTo>
                      <a:pt x="6559" y="1663"/>
                      <a:pt x="6735" y="821"/>
                      <a:pt x="6325" y="411"/>
                    </a:cubicBezTo>
                    <a:close/>
                  </a:path>
                </a:pathLst>
              </a:custGeom>
              <a:solidFill>
                <a:srgbClr val="9ED8F6"/>
              </a:solidFill>
              <a:ln>
                <a:noFill/>
              </a:ln>
            </p:spPr>
            <p:txBody>
              <a:bodyPr/>
              <a:lstStyle/>
              <a:p>
                <a:endParaRPr lang="zh-CN" altLang="en-US"/>
              </a:p>
            </p:txBody>
          </p:sp>
          <p:sp>
            <p:nvSpPr>
              <p:cNvPr id="99" name="椭圆 98"/>
              <p:cNvSpPr/>
              <p:nvPr>
                <p:custDataLst>
                  <p:tags r:id="rId20"/>
                </p:custDataLst>
              </p:nvPr>
            </p:nvSpPr>
            <p:spPr>
              <a:xfrm>
                <a:off x="6096000" y="745329"/>
                <a:ext cx="415835" cy="244747"/>
              </a:xfrm>
              <a:prstGeom prst="ellipse">
                <a:avLst/>
              </a:prstGeom>
              <a:solidFill>
                <a:srgbClr val="EAF5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6" name="Freeform 72"/>
            <p:cNvSpPr/>
            <p:nvPr>
              <p:custDataLst>
                <p:tags r:id="rId17"/>
              </p:custDataLst>
            </p:nvPr>
          </p:nvSpPr>
          <p:spPr bwMode="auto">
            <a:xfrm>
              <a:off x="6146897" y="768899"/>
              <a:ext cx="147248" cy="159308"/>
            </a:xfrm>
            <a:custGeom>
              <a:avLst/>
              <a:gdLst>
                <a:gd name="T0" fmla="*/ 0 w 48"/>
                <a:gd name="T1" fmla="*/ 780 h 78"/>
                <a:gd name="T2" fmla="*/ 24 w 48"/>
                <a:gd name="T3" fmla="*/ 650 h 78"/>
                <a:gd name="T4" fmla="*/ 172 w 48"/>
                <a:gd name="T5" fmla="*/ 659 h 78"/>
                <a:gd name="T6" fmla="*/ 340 w 48"/>
                <a:gd name="T7" fmla="*/ 640 h 78"/>
                <a:gd name="T8" fmla="*/ 249 w 48"/>
                <a:gd name="T9" fmla="*/ 409 h 78"/>
                <a:gd name="T10" fmla="*/ 299 w 48"/>
                <a:gd name="T11" fmla="*/ 269 h 78"/>
                <a:gd name="T12" fmla="*/ 315 w 48"/>
                <a:gd name="T13" fmla="*/ 88 h 78"/>
                <a:gd name="T14" fmla="*/ 99 w 48"/>
                <a:gd name="T15" fmla="*/ 121 h 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8" h="78">
                  <a:moveTo>
                    <a:pt x="0" y="78"/>
                  </a:moveTo>
                  <a:cubicBezTo>
                    <a:pt x="3" y="76"/>
                    <a:pt x="1" y="68"/>
                    <a:pt x="3" y="65"/>
                  </a:cubicBezTo>
                  <a:cubicBezTo>
                    <a:pt x="7" y="57"/>
                    <a:pt x="16" y="63"/>
                    <a:pt x="21" y="66"/>
                  </a:cubicBezTo>
                  <a:cubicBezTo>
                    <a:pt x="27" y="69"/>
                    <a:pt x="36" y="70"/>
                    <a:pt x="41" y="64"/>
                  </a:cubicBezTo>
                  <a:cubicBezTo>
                    <a:pt x="48" y="55"/>
                    <a:pt x="34" y="47"/>
                    <a:pt x="30" y="41"/>
                  </a:cubicBezTo>
                  <a:cubicBezTo>
                    <a:pt x="26" y="34"/>
                    <a:pt x="33" y="32"/>
                    <a:pt x="36" y="27"/>
                  </a:cubicBezTo>
                  <a:cubicBezTo>
                    <a:pt x="39" y="23"/>
                    <a:pt x="40" y="14"/>
                    <a:pt x="38" y="9"/>
                  </a:cubicBezTo>
                  <a:cubicBezTo>
                    <a:pt x="35" y="0"/>
                    <a:pt x="19" y="14"/>
                    <a:pt x="12" y="12"/>
                  </a:cubicBezTo>
                </a:path>
              </a:pathLst>
            </a:custGeom>
            <a:noFill/>
            <a:ln w="127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7" name="Freeform 76"/>
            <p:cNvSpPr/>
            <p:nvPr>
              <p:custDataLst>
                <p:tags r:id="rId18"/>
              </p:custDataLst>
            </p:nvPr>
          </p:nvSpPr>
          <p:spPr bwMode="auto">
            <a:xfrm>
              <a:off x="6216073" y="745126"/>
              <a:ext cx="215070" cy="192382"/>
            </a:xfrm>
            <a:custGeom>
              <a:avLst/>
              <a:gdLst>
                <a:gd name="T0" fmla="*/ 180 w 100"/>
                <a:gd name="T1" fmla="*/ 459 h 130"/>
                <a:gd name="T2" fmla="*/ 24 w 100"/>
                <a:gd name="T3" fmla="*/ 510 h 130"/>
                <a:gd name="T4" fmla="*/ 40 w 100"/>
                <a:gd name="T5" fmla="*/ 728 h 130"/>
                <a:gd name="T6" fmla="*/ 232 w 100"/>
                <a:gd name="T7" fmla="*/ 797 h 130"/>
                <a:gd name="T8" fmla="*/ 139 w 100"/>
                <a:gd name="T9" fmla="*/ 1098 h 130"/>
                <a:gd name="T10" fmla="*/ 388 w 100"/>
                <a:gd name="T11" fmla="*/ 1170 h 130"/>
                <a:gd name="T12" fmla="*/ 493 w 100"/>
                <a:gd name="T13" fmla="*/ 1198 h 130"/>
                <a:gd name="T14" fmla="*/ 501 w 100"/>
                <a:gd name="T15" fmla="*/ 1030 h 130"/>
                <a:gd name="T16" fmla="*/ 380 w 100"/>
                <a:gd name="T17" fmla="*/ 868 h 130"/>
                <a:gd name="T18" fmla="*/ 461 w 100"/>
                <a:gd name="T19" fmla="*/ 780 h 130"/>
                <a:gd name="T20" fmla="*/ 628 w 100"/>
                <a:gd name="T21" fmla="*/ 900 h 130"/>
                <a:gd name="T22" fmla="*/ 444 w 100"/>
                <a:gd name="T23" fmla="*/ 700 h 130"/>
                <a:gd name="T24" fmla="*/ 493 w 100"/>
                <a:gd name="T25" fmla="*/ 599 h 130"/>
                <a:gd name="T26" fmla="*/ 620 w 100"/>
                <a:gd name="T27" fmla="*/ 691 h 130"/>
                <a:gd name="T28" fmla="*/ 735 w 100"/>
                <a:gd name="T29" fmla="*/ 519 h 130"/>
                <a:gd name="T30" fmla="*/ 501 w 100"/>
                <a:gd name="T31" fmla="*/ 530 h 130"/>
                <a:gd name="T32" fmla="*/ 420 w 100"/>
                <a:gd name="T33" fmla="*/ 418 h 130"/>
                <a:gd name="T34" fmla="*/ 527 w 100"/>
                <a:gd name="T35" fmla="*/ 349 h 130"/>
                <a:gd name="T36" fmla="*/ 347 w 100"/>
                <a:gd name="T37" fmla="*/ 209 h 130"/>
                <a:gd name="T38" fmla="*/ 323 w 100"/>
                <a:gd name="T39" fmla="*/ 381 h 130"/>
                <a:gd name="T40" fmla="*/ 156 w 100"/>
                <a:gd name="T41" fmla="*/ 278 h 1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0" h="130">
                  <a:moveTo>
                    <a:pt x="22" y="46"/>
                  </a:moveTo>
                  <a:cubicBezTo>
                    <a:pt x="16" y="40"/>
                    <a:pt x="4" y="43"/>
                    <a:pt x="3" y="51"/>
                  </a:cubicBezTo>
                  <a:cubicBezTo>
                    <a:pt x="26" y="54"/>
                    <a:pt x="7" y="63"/>
                    <a:pt x="5" y="73"/>
                  </a:cubicBezTo>
                  <a:cubicBezTo>
                    <a:pt x="0" y="93"/>
                    <a:pt x="21" y="75"/>
                    <a:pt x="28" y="80"/>
                  </a:cubicBezTo>
                  <a:cubicBezTo>
                    <a:pt x="37" y="86"/>
                    <a:pt x="16" y="101"/>
                    <a:pt x="17" y="110"/>
                  </a:cubicBezTo>
                  <a:cubicBezTo>
                    <a:pt x="19" y="130"/>
                    <a:pt x="36" y="117"/>
                    <a:pt x="47" y="117"/>
                  </a:cubicBezTo>
                  <a:cubicBezTo>
                    <a:pt x="51" y="117"/>
                    <a:pt x="57" y="122"/>
                    <a:pt x="60" y="120"/>
                  </a:cubicBezTo>
                  <a:cubicBezTo>
                    <a:pt x="65" y="116"/>
                    <a:pt x="63" y="107"/>
                    <a:pt x="61" y="103"/>
                  </a:cubicBezTo>
                  <a:cubicBezTo>
                    <a:pt x="58" y="96"/>
                    <a:pt x="47" y="94"/>
                    <a:pt x="46" y="87"/>
                  </a:cubicBezTo>
                  <a:cubicBezTo>
                    <a:pt x="45" y="82"/>
                    <a:pt x="50" y="75"/>
                    <a:pt x="56" y="78"/>
                  </a:cubicBezTo>
                  <a:cubicBezTo>
                    <a:pt x="59" y="79"/>
                    <a:pt x="72" y="115"/>
                    <a:pt x="76" y="90"/>
                  </a:cubicBezTo>
                  <a:cubicBezTo>
                    <a:pt x="79" y="75"/>
                    <a:pt x="54" y="76"/>
                    <a:pt x="54" y="70"/>
                  </a:cubicBezTo>
                  <a:cubicBezTo>
                    <a:pt x="55" y="66"/>
                    <a:pt x="56" y="61"/>
                    <a:pt x="60" y="60"/>
                  </a:cubicBezTo>
                  <a:cubicBezTo>
                    <a:pt x="71" y="56"/>
                    <a:pt x="69" y="64"/>
                    <a:pt x="75" y="69"/>
                  </a:cubicBezTo>
                  <a:cubicBezTo>
                    <a:pt x="84" y="76"/>
                    <a:pt x="94" y="61"/>
                    <a:pt x="89" y="52"/>
                  </a:cubicBezTo>
                  <a:cubicBezTo>
                    <a:pt x="83" y="42"/>
                    <a:pt x="69" y="55"/>
                    <a:pt x="61" y="53"/>
                  </a:cubicBezTo>
                  <a:cubicBezTo>
                    <a:pt x="56" y="52"/>
                    <a:pt x="51" y="48"/>
                    <a:pt x="51" y="42"/>
                  </a:cubicBezTo>
                  <a:cubicBezTo>
                    <a:pt x="50" y="31"/>
                    <a:pt x="57" y="35"/>
                    <a:pt x="64" y="35"/>
                  </a:cubicBezTo>
                  <a:cubicBezTo>
                    <a:pt x="100" y="33"/>
                    <a:pt x="51" y="0"/>
                    <a:pt x="42" y="21"/>
                  </a:cubicBezTo>
                  <a:cubicBezTo>
                    <a:pt x="39" y="26"/>
                    <a:pt x="53" y="37"/>
                    <a:pt x="39" y="38"/>
                  </a:cubicBezTo>
                  <a:cubicBezTo>
                    <a:pt x="33" y="38"/>
                    <a:pt x="26" y="28"/>
                    <a:pt x="19" y="28"/>
                  </a:cubicBezTo>
                </a:path>
              </a:pathLst>
            </a:custGeom>
            <a:noFill/>
            <a:ln w="12700" cap="rnd">
              <a:solidFill>
                <a:srgbClr val="E60012"/>
              </a:solidFill>
              <a:prstDash val="solid"/>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01" name="矩形 100"/>
          <p:cNvSpPr/>
          <p:nvPr>
            <p:custDataLst>
              <p:tags r:id="rId15"/>
            </p:custDataLst>
          </p:nvPr>
        </p:nvSpPr>
        <p:spPr>
          <a:xfrm>
            <a:off x="3256603" y="3528227"/>
            <a:ext cx="5510697" cy="1384995"/>
          </a:xfrm>
          <a:prstGeom prst="rect">
            <a:avLst/>
          </a:prstGeom>
        </p:spPr>
        <p:txBody>
          <a:bodyPr wrap="square">
            <a:spAutoFit/>
          </a:bodyPr>
          <a:lstStyle/>
          <a:p>
            <a:r>
              <a:rPr lang="zh-CN" altLang="en-US" sz="2800" b="1" smtClean="0">
                <a:solidFill>
                  <a:srgbClr val="003300"/>
                </a:solidFill>
                <a:latin typeface="楷体" panose="02010609060101010101" pitchFamily="49" charset="-122"/>
                <a:ea typeface="楷体" panose="02010609060101010101" pitchFamily="49" charset="-122"/>
              </a:rPr>
              <a:t>    精细胞</a:t>
            </a:r>
            <a:r>
              <a:rPr lang="zh-CN" altLang="en-US" sz="2800" b="1">
                <a:solidFill>
                  <a:srgbClr val="003300"/>
                </a:solidFill>
                <a:latin typeface="楷体" panose="02010609060101010101" pitchFamily="49" charset="-122"/>
                <a:ea typeface="楷体" panose="02010609060101010101" pitchFamily="49" charset="-122"/>
              </a:rPr>
              <a:t>经变形，形成蝌蚪状的精子，头部含有细胞核，尾长，能够</a:t>
            </a:r>
            <a:r>
              <a:rPr lang="zh-CN" altLang="en-US" sz="2800" b="1" smtClean="0">
                <a:solidFill>
                  <a:srgbClr val="003300"/>
                </a:solidFill>
                <a:latin typeface="楷体" panose="02010609060101010101" pitchFamily="49" charset="-122"/>
                <a:ea typeface="楷体" panose="02010609060101010101" pitchFamily="49" charset="-122"/>
              </a:rPr>
              <a:t>摆动。</a:t>
            </a:r>
            <a:r>
              <a:rPr lang="zh-CN" altLang="en-US" sz="2000" b="1" smtClean="0">
                <a:solidFill>
                  <a:schemeClr val="bg1"/>
                </a:solidFill>
              </a:rPr>
              <a:t>。</a:t>
            </a:r>
            <a:endParaRPr lang="zh-CN" altLang="en-US" sz="2000" b="1">
              <a:solidFill>
                <a:schemeClr val="bg1"/>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0"/>
                                        </p:tgtEl>
                                        <p:attrNameLst>
                                          <p:attrName>style.visibility</p:attrName>
                                        </p:attrNameLst>
                                      </p:cBhvr>
                                      <p:to>
                                        <p:strVal val="visible"/>
                                      </p:to>
                                    </p:set>
                                    <p:animEffect transition="in" filter="fade">
                                      <p:cBhvr>
                                        <p:cTn id="10" dur="500"/>
                                        <p:tgtEl>
                                          <p:spTgt spid="110"/>
                                        </p:tgtEl>
                                      </p:cBhvr>
                                    </p:animEffect>
                                  </p:childTnLst>
                                </p:cTn>
                              </p:par>
                              <p:par>
                                <p:cTn id="11" presetID="10" presetClass="entr" presetSubtype="0" fill="hold" nodeType="withEffect">
                                  <p:stCondLst>
                                    <p:cond delay="0"/>
                                  </p:stCondLst>
                                  <p:childTnLst>
                                    <p:set>
                                      <p:cBhvr>
                                        <p:cTn id="12" dur="1" fill="hold">
                                          <p:stCondLst>
                                            <p:cond delay="0"/>
                                          </p:stCondLst>
                                        </p:cTn>
                                        <p:tgtEl>
                                          <p:spTgt spid="205"/>
                                        </p:tgtEl>
                                        <p:attrNameLst>
                                          <p:attrName>style.visibility</p:attrName>
                                        </p:attrNameLst>
                                      </p:cBhvr>
                                      <p:to>
                                        <p:strVal val="visible"/>
                                      </p:to>
                                    </p:set>
                                    <p:animEffect transition="in" filter="fade">
                                      <p:cBhvr>
                                        <p:cTn id="13" dur="500"/>
                                        <p:tgtEl>
                                          <p:spTgt spid="205"/>
                                        </p:tgtEl>
                                      </p:cBhvr>
                                    </p:animEffect>
                                  </p:childTnLst>
                                </p:cTn>
                              </p:par>
                              <p:par>
                                <p:cTn id="14" presetID="10" presetClass="entr" presetSubtype="0" fill="hold" nodeType="withEffect">
                                  <p:stCondLst>
                                    <p:cond delay="0"/>
                                  </p:stCondLst>
                                  <p:childTnLst>
                                    <p:set>
                                      <p:cBhvr>
                                        <p:cTn id="15" dur="1" fill="hold">
                                          <p:stCondLst>
                                            <p:cond delay="0"/>
                                          </p:stCondLst>
                                        </p:cTn>
                                        <p:tgtEl>
                                          <p:spTgt spid="247"/>
                                        </p:tgtEl>
                                        <p:attrNameLst>
                                          <p:attrName>style.visibility</p:attrName>
                                        </p:attrNameLst>
                                      </p:cBhvr>
                                      <p:to>
                                        <p:strVal val="visible"/>
                                      </p:to>
                                    </p:set>
                                    <p:animEffect transition="in" filter="fade">
                                      <p:cBhvr>
                                        <p:cTn id="16" dur="500"/>
                                        <p:tgtEl>
                                          <p:spTgt spid="247"/>
                                        </p:tgtEl>
                                      </p:cBhvr>
                                    </p:animEffect>
                                  </p:childTnLst>
                                </p:cTn>
                              </p:par>
                              <p:par>
                                <p:cTn id="17" presetID="10" presetClass="entr" presetSubtype="0" fill="hold" nodeType="withEffect">
                                  <p:stCondLst>
                                    <p:cond delay="0"/>
                                  </p:stCondLst>
                                  <p:childTnLst>
                                    <p:set>
                                      <p:cBhvr>
                                        <p:cTn id="18" dur="1" fill="hold">
                                          <p:stCondLst>
                                            <p:cond delay="0"/>
                                          </p:stCondLst>
                                        </p:cTn>
                                        <p:tgtEl>
                                          <p:spTgt spid="361"/>
                                        </p:tgtEl>
                                        <p:attrNameLst>
                                          <p:attrName>style.visibility</p:attrName>
                                        </p:attrNameLst>
                                      </p:cBhvr>
                                      <p:to>
                                        <p:strVal val="visible"/>
                                      </p:to>
                                    </p:set>
                                    <p:animEffect transition="in" filter="fade">
                                      <p:cBhvr>
                                        <p:cTn id="19" dur="500"/>
                                        <p:tgtEl>
                                          <p:spTgt spid="361"/>
                                        </p:tgtEl>
                                      </p:cBhvr>
                                    </p:animEffect>
                                  </p:childTnLst>
                                </p:cTn>
                              </p:par>
                              <p:par>
                                <p:cTn id="20" presetID="10" presetClass="entr" presetSubtype="0" fill="hold" nodeType="withEffect">
                                  <p:stCondLst>
                                    <p:cond delay="0"/>
                                  </p:stCondLst>
                                  <p:childTnLst>
                                    <p:set>
                                      <p:cBhvr>
                                        <p:cTn id="21" dur="1" fill="hold">
                                          <p:stCondLst>
                                            <p:cond delay="0"/>
                                          </p:stCondLst>
                                        </p:cTn>
                                        <p:tgtEl>
                                          <p:spTgt spid="379"/>
                                        </p:tgtEl>
                                        <p:attrNameLst>
                                          <p:attrName>style.visibility</p:attrName>
                                        </p:attrNameLst>
                                      </p:cBhvr>
                                      <p:to>
                                        <p:strVal val="visible"/>
                                      </p:to>
                                    </p:set>
                                    <p:animEffect transition="in" filter="fade">
                                      <p:cBhvr>
                                        <p:cTn id="22" dur="500"/>
                                        <p:tgtEl>
                                          <p:spTgt spid="37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04"/>
                                        </p:tgtEl>
                                        <p:attrNameLst>
                                          <p:attrName>style.visibility</p:attrName>
                                        </p:attrNameLst>
                                      </p:cBhvr>
                                      <p:to>
                                        <p:strVal val="visible"/>
                                      </p:to>
                                    </p:set>
                                    <p:animEffect transition="in" filter="wipe(left)">
                                      <p:cBhvr>
                                        <p:cTn id="27" dur="500"/>
                                        <p:tgtEl>
                                          <p:spTgt spid="204"/>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155"/>
                                        </p:tgtEl>
                                        <p:attrNameLst>
                                          <p:attrName>style.visibility</p:attrName>
                                        </p:attrNameLst>
                                      </p:cBhvr>
                                      <p:to>
                                        <p:strVal val="visible"/>
                                      </p:to>
                                    </p:set>
                                    <p:animEffect transition="in" filter="barn(inVertical)">
                                      <p:cBhvr>
                                        <p:cTn id="30" dur="500"/>
                                        <p:tgtEl>
                                          <p:spTgt spid="155"/>
                                        </p:tgtEl>
                                      </p:cBhvr>
                                    </p:animEffect>
                                  </p:childTnLst>
                                </p:cTn>
                              </p:par>
                            </p:childTnLst>
                          </p:cTn>
                        </p:par>
                        <p:par>
                          <p:cTn id="31" fill="hold">
                            <p:stCondLst>
                              <p:cond delay="500"/>
                            </p:stCondLst>
                            <p:childTnLst>
                              <p:par>
                                <p:cTn id="32" presetID="53" presetClass="entr" presetSubtype="16" fill="hold" nodeType="afterEffect">
                                  <p:stCondLst>
                                    <p:cond delay="0"/>
                                  </p:stCondLst>
                                  <p:childTnLst>
                                    <p:set>
                                      <p:cBhvr>
                                        <p:cTn id="33" dur="1" fill="hold">
                                          <p:stCondLst>
                                            <p:cond delay="0"/>
                                          </p:stCondLst>
                                        </p:cTn>
                                        <p:tgtEl>
                                          <p:spTgt spid="76"/>
                                        </p:tgtEl>
                                        <p:attrNameLst>
                                          <p:attrName>style.visibility</p:attrName>
                                        </p:attrNameLst>
                                      </p:cBhvr>
                                      <p:to>
                                        <p:strVal val="visible"/>
                                      </p:to>
                                    </p:set>
                                    <p:anim calcmode="lin" valueType="num">
                                      <p:cBhvr>
                                        <p:cTn id="34" dur="1000" fill="hold"/>
                                        <p:tgtEl>
                                          <p:spTgt spid="76"/>
                                        </p:tgtEl>
                                        <p:attrNameLst>
                                          <p:attrName>ppt_w</p:attrName>
                                        </p:attrNameLst>
                                      </p:cBhvr>
                                      <p:tavLst>
                                        <p:tav tm="0">
                                          <p:val>
                                            <p:fltVal val="0"/>
                                          </p:val>
                                        </p:tav>
                                        <p:tav tm="100000">
                                          <p:val>
                                            <p:strVal val="#ppt_w"/>
                                          </p:val>
                                        </p:tav>
                                      </p:tavLst>
                                    </p:anim>
                                    <p:anim calcmode="lin" valueType="num">
                                      <p:cBhvr>
                                        <p:cTn id="35" dur="1000" fill="hold"/>
                                        <p:tgtEl>
                                          <p:spTgt spid="76"/>
                                        </p:tgtEl>
                                        <p:attrNameLst>
                                          <p:attrName>ppt_h</p:attrName>
                                        </p:attrNameLst>
                                      </p:cBhvr>
                                      <p:tavLst>
                                        <p:tav tm="0">
                                          <p:val>
                                            <p:fltVal val="0"/>
                                          </p:val>
                                        </p:tav>
                                        <p:tav tm="100000">
                                          <p:val>
                                            <p:strVal val="#ppt_h"/>
                                          </p:val>
                                        </p:tav>
                                      </p:tavLst>
                                    </p:anim>
                                    <p:animEffect transition="in" filter="fade">
                                      <p:cBhvr>
                                        <p:cTn id="36" dur="1000"/>
                                        <p:tgtEl>
                                          <p:spTgt spid="76"/>
                                        </p:tgtEl>
                                      </p:cBhvr>
                                    </p:animEffect>
                                  </p:childTnLst>
                                </p:cTn>
                              </p:par>
                              <p:par>
                                <p:cTn id="37" presetID="53" presetClass="entr" presetSubtype="16" fill="hold" nodeType="withEffect">
                                  <p:stCondLst>
                                    <p:cond delay="0"/>
                                  </p:stCondLst>
                                  <p:childTnLst>
                                    <p:set>
                                      <p:cBhvr>
                                        <p:cTn id="38" dur="1" fill="hold">
                                          <p:stCondLst>
                                            <p:cond delay="0"/>
                                          </p:stCondLst>
                                        </p:cTn>
                                        <p:tgtEl>
                                          <p:spTgt spid="82"/>
                                        </p:tgtEl>
                                        <p:attrNameLst>
                                          <p:attrName>style.visibility</p:attrName>
                                        </p:attrNameLst>
                                      </p:cBhvr>
                                      <p:to>
                                        <p:strVal val="visible"/>
                                      </p:to>
                                    </p:set>
                                    <p:anim calcmode="lin" valueType="num">
                                      <p:cBhvr>
                                        <p:cTn id="39" dur="1000" fill="hold"/>
                                        <p:tgtEl>
                                          <p:spTgt spid="82"/>
                                        </p:tgtEl>
                                        <p:attrNameLst>
                                          <p:attrName>ppt_w</p:attrName>
                                        </p:attrNameLst>
                                      </p:cBhvr>
                                      <p:tavLst>
                                        <p:tav tm="0">
                                          <p:val>
                                            <p:fltVal val="0"/>
                                          </p:val>
                                        </p:tav>
                                        <p:tav tm="100000">
                                          <p:val>
                                            <p:strVal val="#ppt_w"/>
                                          </p:val>
                                        </p:tav>
                                      </p:tavLst>
                                    </p:anim>
                                    <p:anim calcmode="lin" valueType="num">
                                      <p:cBhvr>
                                        <p:cTn id="40" dur="1000" fill="hold"/>
                                        <p:tgtEl>
                                          <p:spTgt spid="82"/>
                                        </p:tgtEl>
                                        <p:attrNameLst>
                                          <p:attrName>ppt_h</p:attrName>
                                        </p:attrNameLst>
                                      </p:cBhvr>
                                      <p:tavLst>
                                        <p:tav tm="0">
                                          <p:val>
                                            <p:fltVal val="0"/>
                                          </p:val>
                                        </p:tav>
                                        <p:tav tm="100000">
                                          <p:val>
                                            <p:strVal val="#ppt_h"/>
                                          </p:val>
                                        </p:tav>
                                      </p:tavLst>
                                    </p:anim>
                                    <p:animEffect transition="in" filter="fade">
                                      <p:cBhvr>
                                        <p:cTn id="41" dur="1000"/>
                                        <p:tgtEl>
                                          <p:spTgt spid="82"/>
                                        </p:tgtEl>
                                      </p:cBhvr>
                                    </p:animEffect>
                                  </p:childTnLst>
                                </p:cTn>
                              </p:par>
                              <p:par>
                                <p:cTn id="42" presetID="53" presetClass="entr" presetSubtype="16" fill="hold" nodeType="withEffect">
                                  <p:stCondLst>
                                    <p:cond delay="0"/>
                                  </p:stCondLst>
                                  <p:childTnLst>
                                    <p:set>
                                      <p:cBhvr>
                                        <p:cTn id="43" dur="1" fill="hold">
                                          <p:stCondLst>
                                            <p:cond delay="0"/>
                                          </p:stCondLst>
                                        </p:cTn>
                                        <p:tgtEl>
                                          <p:spTgt spid="88"/>
                                        </p:tgtEl>
                                        <p:attrNameLst>
                                          <p:attrName>style.visibility</p:attrName>
                                        </p:attrNameLst>
                                      </p:cBhvr>
                                      <p:to>
                                        <p:strVal val="visible"/>
                                      </p:to>
                                    </p:set>
                                    <p:anim calcmode="lin" valueType="num">
                                      <p:cBhvr>
                                        <p:cTn id="44" dur="1000" fill="hold"/>
                                        <p:tgtEl>
                                          <p:spTgt spid="88"/>
                                        </p:tgtEl>
                                        <p:attrNameLst>
                                          <p:attrName>ppt_w</p:attrName>
                                        </p:attrNameLst>
                                      </p:cBhvr>
                                      <p:tavLst>
                                        <p:tav tm="0">
                                          <p:val>
                                            <p:fltVal val="0"/>
                                          </p:val>
                                        </p:tav>
                                        <p:tav tm="100000">
                                          <p:val>
                                            <p:strVal val="#ppt_w"/>
                                          </p:val>
                                        </p:tav>
                                      </p:tavLst>
                                    </p:anim>
                                    <p:anim calcmode="lin" valueType="num">
                                      <p:cBhvr>
                                        <p:cTn id="45" dur="1000" fill="hold"/>
                                        <p:tgtEl>
                                          <p:spTgt spid="88"/>
                                        </p:tgtEl>
                                        <p:attrNameLst>
                                          <p:attrName>ppt_h</p:attrName>
                                        </p:attrNameLst>
                                      </p:cBhvr>
                                      <p:tavLst>
                                        <p:tav tm="0">
                                          <p:val>
                                            <p:fltVal val="0"/>
                                          </p:val>
                                        </p:tav>
                                        <p:tav tm="100000">
                                          <p:val>
                                            <p:strVal val="#ppt_h"/>
                                          </p:val>
                                        </p:tav>
                                      </p:tavLst>
                                    </p:anim>
                                    <p:animEffect transition="in" filter="fade">
                                      <p:cBhvr>
                                        <p:cTn id="46" dur="1000"/>
                                        <p:tgtEl>
                                          <p:spTgt spid="88"/>
                                        </p:tgtEl>
                                      </p:cBhvr>
                                    </p:animEffect>
                                  </p:childTnLst>
                                </p:cTn>
                              </p:par>
                              <p:par>
                                <p:cTn id="47" presetID="53" presetClass="entr" presetSubtype="16" fill="hold" nodeType="withEffect">
                                  <p:stCondLst>
                                    <p:cond delay="0"/>
                                  </p:stCondLst>
                                  <p:childTnLst>
                                    <p:set>
                                      <p:cBhvr>
                                        <p:cTn id="48" dur="1" fill="hold">
                                          <p:stCondLst>
                                            <p:cond delay="0"/>
                                          </p:stCondLst>
                                        </p:cTn>
                                        <p:tgtEl>
                                          <p:spTgt spid="94"/>
                                        </p:tgtEl>
                                        <p:attrNameLst>
                                          <p:attrName>style.visibility</p:attrName>
                                        </p:attrNameLst>
                                      </p:cBhvr>
                                      <p:to>
                                        <p:strVal val="visible"/>
                                      </p:to>
                                    </p:set>
                                    <p:anim calcmode="lin" valueType="num">
                                      <p:cBhvr>
                                        <p:cTn id="49" dur="1000" fill="hold"/>
                                        <p:tgtEl>
                                          <p:spTgt spid="94"/>
                                        </p:tgtEl>
                                        <p:attrNameLst>
                                          <p:attrName>ppt_w</p:attrName>
                                        </p:attrNameLst>
                                      </p:cBhvr>
                                      <p:tavLst>
                                        <p:tav tm="0">
                                          <p:val>
                                            <p:fltVal val="0"/>
                                          </p:val>
                                        </p:tav>
                                        <p:tav tm="100000">
                                          <p:val>
                                            <p:strVal val="#ppt_w"/>
                                          </p:val>
                                        </p:tav>
                                      </p:tavLst>
                                    </p:anim>
                                    <p:anim calcmode="lin" valueType="num">
                                      <p:cBhvr>
                                        <p:cTn id="50" dur="1000" fill="hold"/>
                                        <p:tgtEl>
                                          <p:spTgt spid="94"/>
                                        </p:tgtEl>
                                        <p:attrNameLst>
                                          <p:attrName>ppt_h</p:attrName>
                                        </p:attrNameLst>
                                      </p:cBhvr>
                                      <p:tavLst>
                                        <p:tav tm="0">
                                          <p:val>
                                            <p:fltVal val="0"/>
                                          </p:val>
                                        </p:tav>
                                        <p:tav tm="100000">
                                          <p:val>
                                            <p:strVal val="#ppt_h"/>
                                          </p:val>
                                        </p:tav>
                                      </p:tavLst>
                                    </p:anim>
                                    <p:animEffect transition="in" filter="fade">
                                      <p:cBhvr>
                                        <p:cTn id="51" dur="1000"/>
                                        <p:tgtEl>
                                          <p:spTgt spid="94"/>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10" fill="hold" grpId="0" nodeType="clickEffect">
                                  <p:stCondLst>
                                    <p:cond delay="0"/>
                                  </p:stCondLst>
                                  <p:childTnLst>
                                    <p:set>
                                      <p:cBhvr>
                                        <p:cTn id="55" dur="1" fill="hold">
                                          <p:stCondLst>
                                            <p:cond delay="0"/>
                                          </p:stCondLst>
                                        </p:cTn>
                                        <p:tgtEl>
                                          <p:spTgt spid="101"/>
                                        </p:tgtEl>
                                        <p:attrNameLst>
                                          <p:attrName>style.visibility</p:attrName>
                                        </p:attrNameLst>
                                      </p:cBhvr>
                                      <p:to>
                                        <p:strVal val="visible"/>
                                      </p:to>
                                    </p:set>
                                    <p:animEffect transition="in" filter="randombar(horizontal)">
                                      <p:cBhvr>
                                        <p:cTn id="56"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110" grpId="0"/>
      <p:bldP spid="155" grpId="0"/>
      <p:bldP spid="204" grpId="0" animBg="1"/>
      <p:bldP spid="10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530" name="Group 2"/>
          <p:cNvGrpSpPr/>
          <p:nvPr/>
        </p:nvGrpSpPr>
        <p:grpSpPr>
          <a:xfrm>
            <a:off x="2305289" y="2458522"/>
            <a:ext cx="88583" cy="645438"/>
            <a:chOff x="0" y="0"/>
            <a:chExt cx="119" cy="990"/>
          </a:xfrm>
          <a:solidFill>
            <a:srgbClr val="C00000"/>
          </a:solidFill>
        </p:grpSpPr>
        <p:sp>
          <p:nvSpPr>
            <p:cNvPr id="22662" name="Oval 3"/>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63" name="Oval 4"/>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64" name="Oval 5"/>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31" name="Group 6"/>
          <p:cNvGrpSpPr/>
          <p:nvPr/>
        </p:nvGrpSpPr>
        <p:grpSpPr>
          <a:xfrm>
            <a:off x="2416731" y="2458522"/>
            <a:ext cx="88583" cy="645438"/>
            <a:chOff x="0" y="0"/>
            <a:chExt cx="119" cy="990"/>
          </a:xfrm>
          <a:solidFill>
            <a:schemeClr val="accent5"/>
          </a:solidFill>
        </p:grpSpPr>
        <p:sp>
          <p:nvSpPr>
            <p:cNvPr id="22659" name="Oval 7"/>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60" name="Oval 8"/>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61" name="Oval 9"/>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22532" name="Oval 10"/>
          <p:cNvSpPr/>
          <p:nvPr/>
        </p:nvSpPr>
        <p:spPr>
          <a:xfrm>
            <a:off x="2134553" y="2362796"/>
            <a:ext cx="851178" cy="842249"/>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33" name="Group 11"/>
          <p:cNvGrpSpPr/>
          <p:nvPr/>
        </p:nvGrpSpPr>
        <p:grpSpPr>
          <a:xfrm>
            <a:off x="2617828" y="2694266"/>
            <a:ext cx="60365" cy="381119"/>
            <a:chOff x="0" y="0"/>
            <a:chExt cx="119" cy="990"/>
          </a:xfrm>
          <a:solidFill>
            <a:srgbClr val="C00000"/>
          </a:solidFill>
        </p:grpSpPr>
        <p:sp>
          <p:nvSpPr>
            <p:cNvPr id="22656" name="Oval 12"/>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7" name="Oval 13"/>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8" name="Oval 14"/>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34" name="Group 15"/>
          <p:cNvGrpSpPr/>
          <p:nvPr/>
        </p:nvGrpSpPr>
        <p:grpSpPr>
          <a:xfrm>
            <a:off x="2729270" y="2694266"/>
            <a:ext cx="60365" cy="381119"/>
            <a:chOff x="0" y="0"/>
            <a:chExt cx="119" cy="990"/>
          </a:xfrm>
          <a:solidFill>
            <a:schemeClr val="accent5"/>
          </a:solidFill>
        </p:grpSpPr>
        <p:sp>
          <p:nvSpPr>
            <p:cNvPr id="22653" name="Oval 16"/>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4" name="Oval 17"/>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5" name="Oval 18"/>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35" name="Group 19"/>
          <p:cNvGrpSpPr/>
          <p:nvPr/>
        </p:nvGrpSpPr>
        <p:grpSpPr>
          <a:xfrm>
            <a:off x="3493652" y="2406729"/>
            <a:ext cx="98227" cy="643652"/>
            <a:chOff x="0" y="0"/>
            <a:chExt cx="110" cy="826"/>
          </a:xfrm>
          <a:solidFill>
            <a:srgbClr val="C00000"/>
          </a:solidFill>
        </p:grpSpPr>
        <p:grpSp>
          <p:nvGrpSpPr>
            <p:cNvPr id="22645" name="Group 20"/>
            <p:cNvGrpSpPr/>
            <p:nvPr/>
          </p:nvGrpSpPr>
          <p:grpSpPr>
            <a:xfrm rot="-916674">
              <a:off x="10" y="0"/>
              <a:ext cx="100" cy="816"/>
              <a:chOff x="0" y="0"/>
              <a:chExt cx="119" cy="990"/>
            </a:xfrm>
            <a:grpFill/>
          </p:grpSpPr>
          <p:sp>
            <p:nvSpPr>
              <p:cNvPr id="22650" name="Oval 21"/>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1" name="Oval 22"/>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52" name="Oval 23"/>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46" name="Group 24"/>
            <p:cNvGrpSpPr/>
            <p:nvPr/>
          </p:nvGrpSpPr>
          <p:grpSpPr>
            <a:xfrm rot="1369456">
              <a:off x="0" y="18"/>
              <a:ext cx="93" cy="808"/>
              <a:chOff x="0" y="0"/>
              <a:chExt cx="119" cy="990"/>
            </a:xfrm>
            <a:grpFill/>
          </p:grpSpPr>
          <p:sp>
            <p:nvSpPr>
              <p:cNvPr id="22647" name="Oval 25"/>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8" name="Oval 26"/>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9" name="Oval 27"/>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sp>
        <p:nvSpPr>
          <p:cNvPr id="22536" name="Oval 28"/>
          <p:cNvSpPr/>
          <p:nvPr/>
        </p:nvSpPr>
        <p:spPr>
          <a:xfrm>
            <a:off x="3269695" y="2219921"/>
            <a:ext cx="1231226" cy="1155502"/>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37" name="Group 29"/>
          <p:cNvGrpSpPr/>
          <p:nvPr/>
        </p:nvGrpSpPr>
        <p:grpSpPr>
          <a:xfrm>
            <a:off x="3729395" y="2438162"/>
            <a:ext cx="101441" cy="600790"/>
            <a:chOff x="0" y="0"/>
            <a:chExt cx="110" cy="826"/>
          </a:xfrm>
          <a:solidFill>
            <a:schemeClr val="accent5"/>
          </a:solidFill>
        </p:grpSpPr>
        <p:grpSp>
          <p:nvGrpSpPr>
            <p:cNvPr id="22637" name="Group 30"/>
            <p:cNvGrpSpPr/>
            <p:nvPr/>
          </p:nvGrpSpPr>
          <p:grpSpPr>
            <a:xfrm rot="-916674">
              <a:off x="10" y="0"/>
              <a:ext cx="100" cy="816"/>
              <a:chOff x="0" y="0"/>
              <a:chExt cx="119" cy="990"/>
            </a:xfrm>
            <a:grpFill/>
          </p:grpSpPr>
          <p:sp>
            <p:nvSpPr>
              <p:cNvPr id="22642" name="Oval 31"/>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3" name="Oval 32"/>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4" name="Oval 33"/>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38" name="Group 34"/>
            <p:cNvGrpSpPr/>
            <p:nvPr/>
          </p:nvGrpSpPr>
          <p:grpSpPr>
            <a:xfrm rot="1369456">
              <a:off x="0" y="18"/>
              <a:ext cx="93" cy="808"/>
              <a:chOff x="0" y="0"/>
              <a:chExt cx="119" cy="990"/>
            </a:xfrm>
            <a:grpFill/>
          </p:grpSpPr>
          <p:sp>
            <p:nvSpPr>
              <p:cNvPr id="22639" name="Oval 35"/>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0" name="Oval 36"/>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41" name="Oval 37"/>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sp>
        <p:nvSpPr>
          <p:cNvPr id="22538" name="Line 38"/>
          <p:cNvSpPr/>
          <p:nvPr/>
        </p:nvSpPr>
        <p:spPr>
          <a:xfrm flipV="1">
            <a:off x="2985731" y="2726770"/>
            <a:ext cx="342900" cy="357"/>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39" name="Line 39"/>
          <p:cNvSpPr/>
          <p:nvPr/>
        </p:nvSpPr>
        <p:spPr>
          <a:xfrm flipV="1">
            <a:off x="4430554" y="2368154"/>
            <a:ext cx="207884" cy="157163"/>
          </a:xfrm>
          <a:prstGeom prst="line">
            <a:avLst/>
          </a:prstGeom>
          <a:ln w="44450" cap="flat" cmpd="sng">
            <a:solidFill>
              <a:srgbClr val="000000"/>
            </a:solidFill>
            <a:prstDash val="solid"/>
            <a:headEnd type="none" w="med" len="med"/>
            <a:tailEnd type="stealth" w="lg" len="lg"/>
          </a:ln>
        </p:spPr>
        <p:txBody>
          <a:bodyPr/>
          <a:lstStyle/>
          <a:p>
            <a:endParaRPr sz="100"/>
          </a:p>
        </p:txBody>
      </p:sp>
      <p:grpSp>
        <p:nvGrpSpPr>
          <p:cNvPr id="22540" name="Group 40"/>
          <p:cNvGrpSpPr/>
          <p:nvPr/>
        </p:nvGrpSpPr>
        <p:grpSpPr>
          <a:xfrm>
            <a:off x="3980498" y="2687837"/>
            <a:ext cx="67151" cy="448271"/>
            <a:chOff x="0" y="0"/>
            <a:chExt cx="110" cy="826"/>
          </a:xfrm>
          <a:solidFill>
            <a:srgbClr val="C00000"/>
          </a:solidFill>
        </p:grpSpPr>
        <p:grpSp>
          <p:nvGrpSpPr>
            <p:cNvPr id="22629" name="Group 41"/>
            <p:cNvGrpSpPr/>
            <p:nvPr/>
          </p:nvGrpSpPr>
          <p:grpSpPr>
            <a:xfrm rot="-916674">
              <a:off x="10" y="0"/>
              <a:ext cx="100" cy="816"/>
              <a:chOff x="0" y="0"/>
              <a:chExt cx="119" cy="990"/>
            </a:xfrm>
            <a:grpFill/>
          </p:grpSpPr>
          <p:sp>
            <p:nvSpPr>
              <p:cNvPr id="22634" name="Oval 42"/>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35" name="Oval 43"/>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36" name="Oval 44"/>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30" name="Group 45"/>
            <p:cNvGrpSpPr/>
            <p:nvPr/>
          </p:nvGrpSpPr>
          <p:grpSpPr>
            <a:xfrm rot="1369456">
              <a:off x="0" y="18"/>
              <a:ext cx="93" cy="808"/>
              <a:chOff x="0" y="0"/>
              <a:chExt cx="119" cy="990"/>
            </a:xfrm>
            <a:grpFill/>
          </p:grpSpPr>
          <p:sp>
            <p:nvSpPr>
              <p:cNvPr id="22631" name="Oval 46"/>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32" name="Oval 47"/>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33" name="Oval 48"/>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grpSp>
        <p:nvGrpSpPr>
          <p:cNvPr id="22541" name="Group 49"/>
          <p:cNvGrpSpPr/>
          <p:nvPr/>
        </p:nvGrpSpPr>
        <p:grpSpPr>
          <a:xfrm>
            <a:off x="4141946" y="2710339"/>
            <a:ext cx="67151" cy="418624"/>
            <a:chOff x="0" y="0"/>
            <a:chExt cx="110" cy="826"/>
          </a:xfrm>
          <a:solidFill>
            <a:schemeClr val="accent5"/>
          </a:solidFill>
        </p:grpSpPr>
        <p:grpSp>
          <p:nvGrpSpPr>
            <p:cNvPr id="22621" name="Group 50"/>
            <p:cNvGrpSpPr/>
            <p:nvPr/>
          </p:nvGrpSpPr>
          <p:grpSpPr>
            <a:xfrm rot="-916674">
              <a:off x="10" y="0"/>
              <a:ext cx="100" cy="816"/>
              <a:chOff x="0" y="0"/>
              <a:chExt cx="119" cy="990"/>
            </a:xfrm>
            <a:grpFill/>
          </p:grpSpPr>
          <p:sp>
            <p:nvSpPr>
              <p:cNvPr id="22626" name="Oval 51"/>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27" name="Oval 52"/>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28" name="Oval 53"/>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22" name="Group 54"/>
            <p:cNvGrpSpPr/>
            <p:nvPr/>
          </p:nvGrpSpPr>
          <p:grpSpPr>
            <a:xfrm rot="1369456">
              <a:off x="0" y="18"/>
              <a:ext cx="93" cy="808"/>
              <a:chOff x="0" y="0"/>
              <a:chExt cx="119" cy="990"/>
            </a:xfrm>
            <a:grpFill/>
          </p:grpSpPr>
          <p:sp>
            <p:nvSpPr>
              <p:cNvPr id="22623" name="Oval 55"/>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24" name="Oval 56"/>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25" name="Oval 57"/>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grpSp>
        <p:nvGrpSpPr>
          <p:cNvPr id="22542" name="Group 58"/>
          <p:cNvGrpSpPr/>
          <p:nvPr/>
        </p:nvGrpSpPr>
        <p:grpSpPr>
          <a:xfrm>
            <a:off x="4829889" y="1850589"/>
            <a:ext cx="97870" cy="644009"/>
            <a:chOff x="0" y="0"/>
            <a:chExt cx="110" cy="826"/>
          </a:xfrm>
          <a:solidFill>
            <a:srgbClr val="C00000"/>
          </a:solidFill>
        </p:grpSpPr>
        <p:grpSp>
          <p:nvGrpSpPr>
            <p:cNvPr id="22613" name="Group 59"/>
            <p:cNvGrpSpPr/>
            <p:nvPr/>
          </p:nvGrpSpPr>
          <p:grpSpPr>
            <a:xfrm rot="-916674">
              <a:off x="10" y="0"/>
              <a:ext cx="100" cy="816"/>
              <a:chOff x="0" y="0"/>
              <a:chExt cx="119" cy="990"/>
            </a:xfrm>
            <a:grpFill/>
          </p:grpSpPr>
          <p:sp>
            <p:nvSpPr>
              <p:cNvPr id="22618" name="Oval 60"/>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19" name="Oval 61"/>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20" name="Oval 62"/>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14" name="Group 63"/>
            <p:cNvGrpSpPr/>
            <p:nvPr/>
          </p:nvGrpSpPr>
          <p:grpSpPr>
            <a:xfrm rot="1369456">
              <a:off x="0" y="18"/>
              <a:ext cx="93" cy="808"/>
              <a:chOff x="0" y="0"/>
              <a:chExt cx="119" cy="990"/>
            </a:xfrm>
            <a:grpFill/>
          </p:grpSpPr>
          <p:sp>
            <p:nvSpPr>
              <p:cNvPr id="22615" name="Oval 64"/>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16" name="Oval 65"/>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17" name="Oval 66"/>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sp>
        <p:nvSpPr>
          <p:cNvPr id="22543" name="Oval 67"/>
          <p:cNvSpPr/>
          <p:nvPr/>
        </p:nvSpPr>
        <p:spPr>
          <a:xfrm>
            <a:off x="4600932" y="1755577"/>
            <a:ext cx="827246" cy="834033"/>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44" name="Group 68"/>
          <p:cNvGrpSpPr/>
          <p:nvPr/>
        </p:nvGrpSpPr>
        <p:grpSpPr>
          <a:xfrm>
            <a:off x="4839891" y="3269337"/>
            <a:ext cx="101441" cy="600790"/>
            <a:chOff x="0" y="0"/>
            <a:chExt cx="110" cy="826"/>
          </a:xfrm>
          <a:solidFill>
            <a:schemeClr val="accent5"/>
          </a:solidFill>
        </p:grpSpPr>
        <p:grpSp>
          <p:nvGrpSpPr>
            <p:cNvPr id="22605" name="Group 69"/>
            <p:cNvGrpSpPr/>
            <p:nvPr/>
          </p:nvGrpSpPr>
          <p:grpSpPr>
            <a:xfrm rot="-916674">
              <a:off x="10" y="0"/>
              <a:ext cx="100" cy="816"/>
              <a:chOff x="0" y="0"/>
              <a:chExt cx="119" cy="990"/>
            </a:xfrm>
            <a:grpFill/>
          </p:grpSpPr>
          <p:sp>
            <p:nvSpPr>
              <p:cNvPr id="22610" name="Oval 70"/>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11" name="Oval 71"/>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12" name="Oval 72"/>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606" name="Group 73"/>
            <p:cNvGrpSpPr/>
            <p:nvPr/>
          </p:nvGrpSpPr>
          <p:grpSpPr>
            <a:xfrm rot="1369456">
              <a:off x="0" y="18"/>
              <a:ext cx="93" cy="808"/>
              <a:chOff x="0" y="0"/>
              <a:chExt cx="119" cy="990"/>
            </a:xfrm>
            <a:grpFill/>
          </p:grpSpPr>
          <p:sp>
            <p:nvSpPr>
              <p:cNvPr id="22607" name="Oval 74"/>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8" name="Oval 75"/>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9" name="Oval 76"/>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grpSp>
        <p:nvGrpSpPr>
          <p:cNvPr id="22545" name="Group 77"/>
          <p:cNvGrpSpPr/>
          <p:nvPr/>
        </p:nvGrpSpPr>
        <p:grpSpPr>
          <a:xfrm>
            <a:off x="5072420" y="3382209"/>
            <a:ext cx="67151" cy="448271"/>
            <a:chOff x="0" y="0"/>
            <a:chExt cx="110" cy="826"/>
          </a:xfrm>
          <a:solidFill>
            <a:srgbClr val="C00000"/>
          </a:solidFill>
        </p:grpSpPr>
        <p:grpSp>
          <p:nvGrpSpPr>
            <p:cNvPr id="22597" name="Group 78"/>
            <p:cNvGrpSpPr/>
            <p:nvPr/>
          </p:nvGrpSpPr>
          <p:grpSpPr>
            <a:xfrm rot="-916674">
              <a:off x="10" y="0"/>
              <a:ext cx="100" cy="816"/>
              <a:chOff x="0" y="0"/>
              <a:chExt cx="119" cy="990"/>
            </a:xfrm>
            <a:grpFill/>
          </p:grpSpPr>
          <p:sp>
            <p:nvSpPr>
              <p:cNvPr id="22602" name="Oval 79"/>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3" name="Oval 80"/>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4" name="Oval 81"/>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98" name="Group 82"/>
            <p:cNvGrpSpPr/>
            <p:nvPr/>
          </p:nvGrpSpPr>
          <p:grpSpPr>
            <a:xfrm rot="1369456">
              <a:off x="0" y="18"/>
              <a:ext cx="93" cy="808"/>
              <a:chOff x="0" y="0"/>
              <a:chExt cx="119" cy="990"/>
            </a:xfrm>
            <a:grpFill/>
          </p:grpSpPr>
          <p:sp>
            <p:nvSpPr>
              <p:cNvPr id="22599" name="Oval 83"/>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0" name="Oval 84"/>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601" name="Oval 85"/>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grpSp>
        <p:nvGrpSpPr>
          <p:cNvPr id="22546" name="Group 86"/>
          <p:cNvGrpSpPr/>
          <p:nvPr/>
        </p:nvGrpSpPr>
        <p:grpSpPr>
          <a:xfrm>
            <a:off x="5061704" y="2005251"/>
            <a:ext cx="67151" cy="418624"/>
            <a:chOff x="0" y="0"/>
            <a:chExt cx="110" cy="826"/>
          </a:xfrm>
          <a:solidFill>
            <a:schemeClr val="accent5"/>
          </a:solidFill>
        </p:grpSpPr>
        <p:grpSp>
          <p:nvGrpSpPr>
            <p:cNvPr id="22589" name="Group 87"/>
            <p:cNvGrpSpPr/>
            <p:nvPr/>
          </p:nvGrpSpPr>
          <p:grpSpPr>
            <a:xfrm rot="-916674">
              <a:off x="10" y="0"/>
              <a:ext cx="100" cy="816"/>
              <a:chOff x="0" y="0"/>
              <a:chExt cx="119" cy="990"/>
            </a:xfrm>
            <a:grpFill/>
          </p:grpSpPr>
          <p:sp>
            <p:nvSpPr>
              <p:cNvPr id="22594" name="Oval 88"/>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95" name="Oval 89"/>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96" name="Oval 90"/>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90" name="Group 91"/>
            <p:cNvGrpSpPr/>
            <p:nvPr/>
          </p:nvGrpSpPr>
          <p:grpSpPr>
            <a:xfrm rot="1369456">
              <a:off x="0" y="18"/>
              <a:ext cx="93" cy="808"/>
              <a:chOff x="0" y="0"/>
              <a:chExt cx="119" cy="990"/>
            </a:xfrm>
            <a:grpFill/>
          </p:grpSpPr>
          <p:sp>
            <p:nvSpPr>
              <p:cNvPr id="22591" name="Oval 92"/>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92" name="Oval 93"/>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93" name="Oval 94"/>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sp>
        <p:nvSpPr>
          <p:cNvPr id="22547" name="Oval 95"/>
          <p:cNvSpPr/>
          <p:nvPr/>
        </p:nvSpPr>
        <p:spPr>
          <a:xfrm>
            <a:off x="4600575" y="3149680"/>
            <a:ext cx="827246" cy="834033"/>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48" name="Line 96"/>
          <p:cNvSpPr/>
          <p:nvPr/>
        </p:nvSpPr>
        <p:spPr>
          <a:xfrm>
            <a:off x="4309467" y="3199686"/>
            <a:ext cx="350044" cy="178594"/>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49" name="Line 97"/>
          <p:cNvSpPr/>
          <p:nvPr/>
        </p:nvSpPr>
        <p:spPr>
          <a:xfrm flipV="1">
            <a:off x="5343525" y="3231833"/>
            <a:ext cx="245031" cy="114300"/>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50" name="Line 98"/>
          <p:cNvSpPr/>
          <p:nvPr/>
        </p:nvSpPr>
        <p:spPr>
          <a:xfrm>
            <a:off x="5323166" y="3844052"/>
            <a:ext cx="285750" cy="99299"/>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51" name="Line 99"/>
          <p:cNvSpPr/>
          <p:nvPr/>
        </p:nvSpPr>
        <p:spPr>
          <a:xfrm>
            <a:off x="5403176" y="2233136"/>
            <a:ext cx="243602" cy="86440"/>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52" name="Line 100"/>
          <p:cNvSpPr/>
          <p:nvPr/>
        </p:nvSpPr>
        <p:spPr>
          <a:xfrm flipV="1">
            <a:off x="5347097" y="1701284"/>
            <a:ext cx="207884" cy="157163"/>
          </a:xfrm>
          <a:prstGeom prst="line">
            <a:avLst/>
          </a:prstGeom>
          <a:ln w="44450" cap="flat" cmpd="sng">
            <a:solidFill>
              <a:srgbClr val="000000"/>
            </a:solidFill>
            <a:prstDash val="solid"/>
            <a:headEnd type="none" w="med" len="med"/>
            <a:tailEnd type="stealth" w="lg" len="lg"/>
          </a:ln>
        </p:spPr>
        <p:txBody>
          <a:bodyPr/>
          <a:lstStyle/>
          <a:p>
            <a:endParaRPr sz="100"/>
          </a:p>
        </p:txBody>
      </p:sp>
      <p:sp>
        <p:nvSpPr>
          <p:cNvPr id="22553" name="Oval 101"/>
          <p:cNvSpPr/>
          <p:nvPr/>
        </p:nvSpPr>
        <p:spPr>
          <a:xfrm>
            <a:off x="5627132" y="1310164"/>
            <a:ext cx="709017" cy="691158"/>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54" name="Group 102"/>
          <p:cNvGrpSpPr/>
          <p:nvPr/>
        </p:nvGrpSpPr>
        <p:grpSpPr>
          <a:xfrm>
            <a:off x="5877878" y="1350169"/>
            <a:ext cx="88583" cy="645795"/>
            <a:chOff x="0" y="0"/>
            <a:chExt cx="119" cy="990"/>
          </a:xfrm>
          <a:solidFill>
            <a:srgbClr val="C00000"/>
          </a:solidFill>
        </p:grpSpPr>
        <p:sp>
          <p:nvSpPr>
            <p:cNvPr id="22586" name="Oval 103"/>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7" name="Oval 104"/>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8" name="Oval 105"/>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55" name="Group 106"/>
          <p:cNvGrpSpPr/>
          <p:nvPr/>
        </p:nvGrpSpPr>
        <p:grpSpPr>
          <a:xfrm>
            <a:off x="5987892" y="3856911"/>
            <a:ext cx="60365" cy="381119"/>
            <a:chOff x="0" y="0"/>
            <a:chExt cx="119" cy="990"/>
          </a:xfrm>
          <a:solidFill>
            <a:srgbClr val="C00000"/>
          </a:solidFill>
        </p:grpSpPr>
        <p:sp>
          <p:nvSpPr>
            <p:cNvPr id="22583" name="Oval 107"/>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4" name="Oval 108"/>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5" name="Oval 109"/>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22556" name="Oval 110"/>
          <p:cNvSpPr/>
          <p:nvPr/>
        </p:nvSpPr>
        <p:spPr>
          <a:xfrm>
            <a:off x="5629276" y="2891433"/>
            <a:ext cx="709017" cy="691158"/>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57" name="Group 111"/>
          <p:cNvGrpSpPr/>
          <p:nvPr/>
        </p:nvGrpSpPr>
        <p:grpSpPr>
          <a:xfrm>
            <a:off x="5873234" y="2918222"/>
            <a:ext cx="88583" cy="645795"/>
            <a:chOff x="0" y="0"/>
            <a:chExt cx="119" cy="990"/>
          </a:xfrm>
          <a:solidFill>
            <a:schemeClr val="accent5"/>
          </a:solidFill>
        </p:grpSpPr>
        <p:sp>
          <p:nvSpPr>
            <p:cNvPr id="22580" name="Oval 112"/>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1" name="Oval 113"/>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82" name="Oval 114"/>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58" name="Group 115"/>
          <p:cNvGrpSpPr/>
          <p:nvPr/>
        </p:nvGrpSpPr>
        <p:grpSpPr>
          <a:xfrm>
            <a:off x="6011823" y="2282429"/>
            <a:ext cx="60365" cy="381476"/>
            <a:chOff x="0" y="0"/>
            <a:chExt cx="119" cy="990"/>
          </a:xfrm>
          <a:solidFill>
            <a:schemeClr val="accent5"/>
          </a:solidFill>
        </p:grpSpPr>
        <p:sp>
          <p:nvSpPr>
            <p:cNvPr id="22577" name="Oval 116"/>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8" name="Oval 117"/>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9" name="Oval 118"/>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22559" name="Oval 119"/>
          <p:cNvSpPr/>
          <p:nvPr/>
        </p:nvSpPr>
        <p:spPr>
          <a:xfrm>
            <a:off x="5646778" y="2081689"/>
            <a:ext cx="709017" cy="691158"/>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60" name="Group 120"/>
          <p:cNvGrpSpPr/>
          <p:nvPr/>
        </p:nvGrpSpPr>
        <p:grpSpPr>
          <a:xfrm>
            <a:off x="5885378" y="2099192"/>
            <a:ext cx="88583" cy="645438"/>
            <a:chOff x="0" y="0"/>
            <a:chExt cx="119" cy="990"/>
          </a:xfrm>
          <a:solidFill>
            <a:srgbClr val="C00000"/>
          </a:solidFill>
        </p:grpSpPr>
        <p:sp>
          <p:nvSpPr>
            <p:cNvPr id="22574" name="Oval 121"/>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5" name="Oval 122"/>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6" name="Oval 123"/>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61" name="Group 124"/>
          <p:cNvGrpSpPr/>
          <p:nvPr/>
        </p:nvGrpSpPr>
        <p:grpSpPr>
          <a:xfrm>
            <a:off x="6015038" y="3051453"/>
            <a:ext cx="60365" cy="381119"/>
            <a:chOff x="0" y="0"/>
            <a:chExt cx="119" cy="990"/>
          </a:xfrm>
          <a:solidFill>
            <a:srgbClr val="C00000"/>
          </a:solidFill>
        </p:grpSpPr>
        <p:sp>
          <p:nvSpPr>
            <p:cNvPr id="22571" name="Oval 125"/>
            <p:cNvSpPr/>
            <p:nvPr/>
          </p:nvSpPr>
          <p:spPr>
            <a:xfrm>
              <a:off x="8" y="499"/>
              <a:ext cx="111" cy="491"/>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2" name="Oval 126"/>
            <p:cNvSpPr/>
            <p:nvPr/>
          </p:nvSpPr>
          <p:spPr>
            <a:xfrm>
              <a:off x="0" y="0"/>
              <a:ext cx="118" cy="453"/>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3" name="Oval 127"/>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22562" name="Oval 128"/>
          <p:cNvSpPr/>
          <p:nvPr/>
        </p:nvSpPr>
        <p:spPr>
          <a:xfrm>
            <a:off x="5602130" y="3696891"/>
            <a:ext cx="709017" cy="691158"/>
          </a:xfrm>
          <a:prstGeom prst="ellipse">
            <a:avLst/>
          </a:prstGeom>
          <a:noFill/>
          <a:ln w="9525" cap="flat" cmpd="sng">
            <a:solidFill>
              <a:srgbClr val="00000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nvGrpSpPr>
          <p:cNvPr id="22563" name="Group 129"/>
          <p:cNvGrpSpPr/>
          <p:nvPr/>
        </p:nvGrpSpPr>
        <p:grpSpPr>
          <a:xfrm>
            <a:off x="5846088" y="3737253"/>
            <a:ext cx="88583" cy="645438"/>
            <a:chOff x="0" y="0"/>
            <a:chExt cx="119" cy="990"/>
          </a:xfrm>
          <a:solidFill>
            <a:schemeClr val="accent5"/>
          </a:solidFill>
        </p:grpSpPr>
        <p:sp>
          <p:nvSpPr>
            <p:cNvPr id="22568" name="Oval 130"/>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69" name="Oval 131"/>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70" name="Oval 132"/>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grpSp>
        <p:nvGrpSpPr>
          <p:cNvPr id="22564" name="Group 133"/>
          <p:cNvGrpSpPr/>
          <p:nvPr/>
        </p:nvGrpSpPr>
        <p:grpSpPr>
          <a:xfrm>
            <a:off x="6011823" y="1512689"/>
            <a:ext cx="60365" cy="381476"/>
            <a:chOff x="0" y="0"/>
            <a:chExt cx="119" cy="990"/>
          </a:xfrm>
          <a:solidFill>
            <a:schemeClr val="accent5"/>
          </a:solidFill>
        </p:grpSpPr>
        <p:sp>
          <p:nvSpPr>
            <p:cNvPr id="22565" name="Oval 134"/>
            <p:cNvSpPr/>
            <p:nvPr/>
          </p:nvSpPr>
          <p:spPr>
            <a:xfrm>
              <a:off x="8" y="499"/>
              <a:ext cx="111" cy="491"/>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66" name="Oval 135"/>
            <p:cNvSpPr/>
            <p:nvPr/>
          </p:nvSpPr>
          <p:spPr>
            <a:xfrm>
              <a:off x="0" y="0"/>
              <a:ext cx="118" cy="453"/>
            </a:xfrm>
            <a:prstGeom prst="ellipse">
              <a:avLst/>
            </a:prstGeom>
            <a:grpFill/>
            <a:ln w="9525" cap="flat" cmpd="sng">
              <a:solidFill>
                <a:srgbClr val="000080"/>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22567" name="Oval 136"/>
            <p:cNvSpPr/>
            <p:nvPr/>
          </p:nvSpPr>
          <p:spPr>
            <a:xfrm>
              <a:off x="18" y="426"/>
              <a:ext cx="88" cy="88"/>
            </a:xfrm>
            <a:prstGeom prst="ellipse">
              <a:avLst/>
            </a:prstGeom>
            <a:grp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grpSp>
      <p:sp>
        <p:nvSpPr>
          <p:cNvPr id="4" name="Text Box 2"/>
          <p:cNvSpPr txBox="1">
            <a:spLocks noChangeArrowheads="1"/>
          </p:cNvSpPr>
          <p:nvPr/>
        </p:nvSpPr>
        <p:spPr bwMode="auto">
          <a:xfrm>
            <a:off x="5938957" y="867965"/>
            <a:ext cx="1258015" cy="414020"/>
          </a:xfrm>
          <a:prstGeom prst="rect">
            <a:avLst/>
          </a:prstGeom>
          <a:noFill/>
          <a:ln w="9525">
            <a:noFill/>
            <a:miter lim="800000"/>
          </a:ln>
          <a:effectLst/>
        </p:spPr>
        <p:txBody>
          <a:bodyPr wrap="square">
            <a:spAutoFit/>
          </a:bodyPr>
          <a:lstStyle/>
          <a:p>
            <a:pPr defTabSz="685800" eaLnBrk="1" hangingPunct="1">
              <a:defRPr/>
            </a:pPr>
            <a:r>
              <a:rPr lang="zh-CN" altLang="en-US" sz="2100" b="1">
                <a:solidFill>
                  <a:srgbClr val="A18263"/>
                </a:solidFill>
                <a:effectLst>
                  <a:outerShdw blurRad="38100" dist="38100" dir="2700000" algn="tl">
                    <a:srgbClr val="000000"/>
                  </a:outerShdw>
                </a:effectLst>
                <a:latin typeface="楷体" panose="02010609060101010101" pitchFamily="49" charset="-122"/>
                <a:ea typeface="楷体" panose="02010609060101010101" pitchFamily="49" charset="-122"/>
              </a:rPr>
              <a:t>交叉互换</a:t>
            </a:r>
          </a:p>
        </p:txBody>
      </p:sp>
      <p:sp>
        <p:nvSpPr>
          <p:cNvPr id="3" name="右大括号 2"/>
          <p:cNvSpPr/>
          <p:nvPr/>
        </p:nvSpPr>
        <p:spPr>
          <a:xfrm>
            <a:off x="6486525" y="1403033"/>
            <a:ext cx="162878" cy="129266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100">
              <a:latin typeface="楷体" panose="02010609060101010101" pitchFamily="49" charset="-122"/>
              <a:ea typeface="楷体" panose="02010609060101010101" pitchFamily="49" charset="-122"/>
            </a:endParaRPr>
          </a:p>
        </p:txBody>
      </p:sp>
      <p:sp>
        <p:nvSpPr>
          <p:cNvPr id="5" name="右大括号 4"/>
          <p:cNvSpPr/>
          <p:nvPr/>
        </p:nvSpPr>
        <p:spPr>
          <a:xfrm>
            <a:off x="6486525" y="3031451"/>
            <a:ext cx="162878" cy="129266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100">
              <a:latin typeface="楷体" panose="02010609060101010101" pitchFamily="49" charset="-122"/>
              <a:ea typeface="楷体" panose="02010609060101010101" pitchFamily="49" charset="-122"/>
            </a:endParaRPr>
          </a:p>
        </p:txBody>
      </p:sp>
      <p:sp>
        <p:nvSpPr>
          <p:cNvPr id="6" name="文本框 5"/>
          <p:cNvSpPr txBox="1"/>
          <p:nvPr/>
        </p:nvSpPr>
        <p:spPr>
          <a:xfrm>
            <a:off x="6690122" y="1788081"/>
            <a:ext cx="1128713" cy="1060450"/>
          </a:xfrm>
          <a:prstGeom prst="rect">
            <a:avLst/>
          </a:prstGeom>
          <a:noFill/>
        </p:spPr>
        <p:txBody>
          <a:bodyPr wrap="square" rtlCol="0">
            <a:spAutoFit/>
          </a:bodyPr>
          <a:lstStyle/>
          <a:p>
            <a:r>
              <a:rPr lang="zh-CN" altLang="en-US" sz="2100">
                <a:latin typeface="楷体" panose="02010609060101010101" pitchFamily="49" charset="-122"/>
                <a:ea typeface="楷体" panose="02010609060101010101" pitchFamily="49" charset="-122"/>
              </a:rPr>
              <a:t>染色体组成相同</a:t>
            </a:r>
          </a:p>
        </p:txBody>
      </p:sp>
      <p:sp>
        <p:nvSpPr>
          <p:cNvPr id="8" name="文本框 7"/>
          <p:cNvSpPr txBox="1"/>
          <p:nvPr/>
        </p:nvSpPr>
        <p:spPr>
          <a:xfrm>
            <a:off x="6690122" y="3432572"/>
            <a:ext cx="1128713" cy="1060450"/>
          </a:xfrm>
          <a:prstGeom prst="rect">
            <a:avLst/>
          </a:prstGeom>
          <a:noFill/>
        </p:spPr>
        <p:txBody>
          <a:bodyPr wrap="square" rtlCol="0">
            <a:spAutoFit/>
          </a:bodyPr>
          <a:lstStyle/>
          <a:p>
            <a:r>
              <a:rPr lang="zh-CN" altLang="en-US" sz="2100">
                <a:latin typeface="楷体" panose="02010609060101010101" pitchFamily="49" charset="-122"/>
                <a:ea typeface="楷体" panose="02010609060101010101" pitchFamily="49" charset="-122"/>
              </a:rPr>
              <a:t>染色体组成相同</a:t>
            </a:r>
          </a:p>
        </p:txBody>
      </p:sp>
      <p:sp>
        <p:nvSpPr>
          <p:cNvPr id="7" name="Oval 26"/>
          <p:cNvSpPr/>
          <p:nvPr/>
        </p:nvSpPr>
        <p:spPr>
          <a:xfrm rot="1369456">
            <a:off x="3572947" y="2437805"/>
            <a:ext cx="85368" cy="203954"/>
          </a:xfrm>
          <a:prstGeom prst="ellipse">
            <a:avLst/>
          </a:prstGeom>
          <a:solidFill>
            <a:schemeClr val="accent5"/>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9" name="Oval 32"/>
          <p:cNvSpPr/>
          <p:nvPr/>
        </p:nvSpPr>
        <p:spPr>
          <a:xfrm rot="-916674">
            <a:off x="3685461" y="2445306"/>
            <a:ext cx="91440" cy="191096"/>
          </a:xfrm>
          <a:prstGeom prst="ellipse">
            <a:avLst/>
          </a:prstGeom>
          <a:solidFill>
            <a:srgbClr val="C00000"/>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0" name="Oval 26"/>
          <p:cNvSpPr/>
          <p:nvPr/>
        </p:nvSpPr>
        <p:spPr>
          <a:xfrm rot="1369456">
            <a:off x="4909185" y="1881664"/>
            <a:ext cx="85368" cy="203954"/>
          </a:xfrm>
          <a:prstGeom prst="ellipse">
            <a:avLst/>
          </a:prstGeom>
          <a:solidFill>
            <a:schemeClr val="accent5"/>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1" name="Oval 26"/>
          <p:cNvSpPr/>
          <p:nvPr/>
        </p:nvSpPr>
        <p:spPr>
          <a:xfrm>
            <a:off x="5888951" y="2099549"/>
            <a:ext cx="85368" cy="203954"/>
          </a:xfrm>
          <a:prstGeom prst="ellipse">
            <a:avLst/>
          </a:prstGeom>
          <a:solidFill>
            <a:schemeClr val="accent5"/>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2" name="Oval 26"/>
          <p:cNvSpPr/>
          <p:nvPr/>
        </p:nvSpPr>
        <p:spPr>
          <a:xfrm>
            <a:off x="5873234" y="2923223"/>
            <a:ext cx="85368" cy="203954"/>
          </a:xfrm>
          <a:prstGeom prst="ellipse">
            <a:avLst/>
          </a:prstGeom>
          <a:solidFill>
            <a:srgbClr val="C00000"/>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3" name="Oval 32"/>
          <p:cNvSpPr/>
          <p:nvPr/>
        </p:nvSpPr>
        <p:spPr>
          <a:xfrm rot="-916674">
            <a:off x="4795242" y="3276482"/>
            <a:ext cx="91440" cy="191096"/>
          </a:xfrm>
          <a:prstGeom prst="ellipse">
            <a:avLst/>
          </a:prstGeom>
          <a:solidFill>
            <a:srgbClr val="C00000"/>
          </a:solidFill>
          <a:ln w="9525" cap="flat" cmpd="sng">
            <a:solidFill>
              <a:schemeClr val="tx1"/>
            </a:solidFill>
            <a:prstDash val="solid"/>
            <a:headEnd type="none" w="med" len="med"/>
            <a:tailEnd type="none" w="med" len="med"/>
          </a:ln>
        </p:spPr>
        <p:txBody>
          <a:bodyPr wrap="none" anchor="ctr"/>
          <a:lstStyle/>
          <a:p>
            <a:pPr lvl="0" eaLnBrk="1" hangingPunct="1"/>
            <a:endParaRPr lang="zh-CN" altLang="en-US" sz="2100">
              <a:latin typeface="楷体" panose="02010609060101010101" pitchFamily="49" charset="-122"/>
              <a:ea typeface="楷体" panose="02010609060101010101" pitchFamily="49" charset="-122"/>
            </a:endParaRPr>
          </a:p>
        </p:txBody>
      </p:sp>
      <p:sp>
        <p:nvSpPr>
          <p:cNvPr id="15" name="流程图: 可选过程 14"/>
          <p:cNvSpPr/>
          <p:nvPr/>
        </p:nvSpPr>
        <p:spPr>
          <a:xfrm>
            <a:off x="6376154" y="1310164"/>
            <a:ext cx="1396604" cy="3122534"/>
          </a:xfrm>
          <a:prstGeom prst="flowChartAlternateProcess">
            <a:avLst/>
          </a:prstGeom>
          <a:solidFill>
            <a:srgbClr val="FFF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a:solidFill>
                  <a:schemeClr val="accent3">
                    <a:lumMod val="50000"/>
                  </a:schemeClr>
                </a:solidFill>
                <a:latin typeface="楷体" panose="02010609060101010101" pitchFamily="49" charset="-122"/>
                <a:ea typeface="楷体" panose="02010609060101010101" pitchFamily="49" charset="-122"/>
              </a:rPr>
              <a:t>染色体组成各不相同</a:t>
            </a:r>
          </a:p>
        </p:txBody>
      </p:sp>
      <p:sp>
        <p:nvSpPr>
          <p:cNvPr id="16" name="圆角矩形标注 15"/>
          <p:cNvSpPr/>
          <p:nvPr/>
        </p:nvSpPr>
        <p:spPr>
          <a:xfrm>
            <a:off x="2305289" y="1134851"/>
            <a:ext cx="2195632" cy="909333"/>
          </a:xfrm>
          <a:prstGeom prst="wedgeRoundRectCallout">
            <a:avLst>
              <a:gd name="adj1" fmla="val 44321"/>
              <a:gd name="adj2" fmla="val 101045"/>
              <a:gd name="adj3" fmla="val 16667"/>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a:solidFill>
                  <a:srgbClr val="A18263"/>
                </a:solidFill>
                <a:latin typeface="楷体" panose="02010609060101010101" pitchFamily="49" charset="-122"/>
                <a:ea typeface="楷体" panose="02010609060101010101" pitchFamily="49" charset="-122"/>
              </a:rPr>
              <a:t>同源染色体的非姐妹染色单体发生片段交换</a:t>
            </a:r>
          </a:p>
        </p:txBody>
      </p:sp>
      <mc:AlternateContent xmlns:mc="http://schemas.openxmlformats.org/markup-compatibility/2006">
        <mc:Choice xmlns:p14="http://schemas.microsoft.com/office/powerpoint/2010/main" Requires="p14">
          <p:contentPart p14:bwMode="auto" r:id="rId2">
            <p14:nvContentPartPr>
              <p14:cNvPr id="2" name="墨迹 1"/>
              <p14:cNvContentPartPr/>
              <p14:nvPr/>
            </p14:nvContentPartPr>
            <p14:xfrm>
              <a:off x="178200" y="54360"/>
              <a:ext cx="8729280" cy="4452840"/>
            </p14:xfrm>
          </p:contentPart>
        </mc:Choice>
        <mc:Fallback>
          <p:pic>
            <p:nvPicPr>
              <p:cNvPr id="2" name="墨迹 1"/>
              <p:cNvPicPr/>
              <p:nvPr/>
            </p:nvPicPr>
            <p:blipFill>
              <a:blip r:embed="rId3"/>
              <a:stretch>
                <a:fillRect/>
              </a:stretch>
            </p:blipFill>
            <p:spPr>
              <a:xfrm>
                <a:off x="168840" y="45000"/>
                <a:ext cx="8748000" cy="4471560"/>
              </a:xfrm>
              <a:prstGeom prst="rect">
                <a:avLst/>
              </a:prstGeom>
            </p:spPr>
          </p:pic>
        </mc:Fallback>
      </mc:AlternateContent>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22" presetClass="entr" presetSubtype="4" fill="hold" grpId="7"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down)">
                                      <p:cBhvr>
                                        <p:cTn id="11" dur="50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2"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5" nodeType="after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3"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4"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6"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9" grpId="1" bldLvl="0" animBg="1"/>
      <p:bldP spid="10" grpId="2" bldLvl="0" animBg="1"/>
      <p:bldP spid="11" grpId="3" bldLvl="0" animBg="1"/>
      <p:bldP spid="12" grpId="4" bldLvl="0" animBg="1"/>
      <p:bldP spid="13" grpId="5" bldLvl="0" animBg="1"/>
      <p:bldP spid="15" grpId="6" bldLvl="0" animBg="1"/>
      <p:bldP spid="16" grpId="7"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8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a:latin typeface="微软雅黑" panose="020B0503020204020204" pitchFamily="34" charset="-122"/>
                <a:ea typeface="微软雅黑" panose="020B0503020204020204" pitchFamily="34" charset="-122"/>
              </a:rPr>
              <a:t>有丝分裂</a:t>
            </a:r>
            <a:endParaRPr lang="en-US" altLang="zh-CN" sz="2400" b="1">
              <a:latin typeface="微软雅黑" panose="020B0503020204020204" pitchFamily="34" charset="-122"/>
              <a:ea typeface="微软雅黑" panose="020B0503020204020204" pitchFamily="34" charset="-122"/>
            </a:endParaRPr>
          </a:p>
        </p:txBody>
      </p:sp>
      <p:grpSp>
        <p:nvGrpSpPr>
          <p:cNvPr id="4" name="组合 121857"/>
          <p:cNvGrpSpPr>
            <a:grpSpLocks noChangeAspect="1"/>
          </p:cNvGrpSpPr>
          <p:nvPr>
            <p:custDataLst>
              <p:tags r:id="rId3"/>
            </p:custDataLst>
          </p:nvPr>
        </p:nvGrpSpPr>
        <p:grpSpPr>
          <a:xfrm>
            <a:off x="204076" y="848305"/>
            <a:ext cx="1610740" cy="1566000"/>
            <a:chOff x="432" y="672"/>
            <a:chExt cx="1728" cy="1680"/>
          </a:xfrm>
        </p:grpSpPr>
        <p:sp>
          <p:nvSpPr>
            <p:cNvPr id="5" name="椭圆 121858"/>
            <p:cNvSpPr/>
            <p:nvPr>
              <p:custDataLst>
                <p:tags r:id="rId74"/>
              </p:custDataLst>
            </p:nvPr>
          </p:nvSpPr>
          <p:spPr>
            <a:xfrm>
              <a:off x="432" y="672"/>
              <a:ext cx="1728" cy="1680"/>
            </a:xfrm>
            <a:prstGeom prst="ellipse">
              <a:avLst/>
            </a:prstGeom>
            <a:no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nvGrpSpPr>
            <p:cNvPr id="6" name="组合 121859"/>
            <p:cNvGrpSpPr/>
            <p:nvPr>
              <p:custDataLst>
                <p:tags r:id="rId75"/>
              </p:custDataLst>
            </p:nvPr>
          </p:nvGrpSpPr>
          <p:grpSpPr>
            <a:xfrm>
              <a:off x="768" y="1104"/>
              <a:ext cx="96" cy="864"/>
              <a:chOff x="1056" y="2640"/>
              <a:chExt cx="96" cy="864"/>
            </a:xfrm>
          </p:grpSpPr>
          <p:sp>
            <p:nvSpPr>
              <p:cNvPr id="16" name="椭圆 121860"/>
              <p:cNvSpPr/>
              <p:nvPr>
                <p:custDataLst>
                  <p:tags r:id="rId85"/>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17" name="椭圆 121861"/>
              <p:cNvSpPr/>
              <p:nvPr>
                <p:custDataLst>
                  <p:tags r:id="rId86"/>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7" name="组合 121862"/>
            <p:cNvGrpSpPr/>
            <p:nvPr>
              <p:custDataLst>
                <p:tags r:id="rId76"/>
              </p:custDataLst>
            </p:nvPr>
          </p:nvGrpSpPr>
          <p:grpSpPr>
            <a:xfrm>
              <a:off x="1008" y="1104"/>
              <a:ext cx="96" cy="864"/>
              <a:chOff x="1056" y="2640"/>
              <a:chExt cx="96" cy="864"/>
            </a:xfrm>
          </p:grpSpPr>
          <p:sp>
            <p:nvSpPr>
              <p:cNvPr id="14" name="椭圆 121863"/>
              <p:cNvSpPr/>
              <p:nvPr>
                <p:custDataLst>
                  <p:tags r:id="rId83"/>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15" name="椭圆 121864"/>
              <p:cNvSpPr/>
              <p:nvPr>
                <p:custDataLst>
                  <p:tags r:id="rId84"/>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8" name="组合 121865"/>
            <p:cNvGrpSpPr/>
            <p:nvPr>
              <p:custDataLst>
                <p:tags r:id="rId77"/>
              </p:custDataLst>
            </p:nvPr>
          </p:nvGrpSpPr>
          <p:grpSpPr>
            <a:xfrm>
              <a:off x="1440" y="1248"/>
              <a:ext cx="96" cy="624"/>
              <a:chOff x="1056" y="2640"/>
              <a:chExt cx="96" cy="864"/>
            </a:xfrm>
          </p:grpSpPr>
          <p:sp>
            <p:nvSpPr>
              <p:cNvPr id="12" name="椭圆 121866"/>
              <p:cNvSpPr/>
              <p:nvPr>
                <p:custDataLst>
                  <p:tags r:id="rId81"/>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13" name="椭圆 121867"/>
              <p:cNvSpPr/>
              <p:nvPr>
                <p:custDataLst>
                  <p:tags r:id="rId82"/>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9" name="组合 121868"/>
            <p:cNvGrpSpPr/>
            <p:nvPr>
              <p:custDataLst>
                <p:tags r:id="rId78"/>
              </p:custDataLst>
            </p:nvPr>
          </p:nvGrpSpPr>
          <p:grpSpPr>
            <a:xfrm>
              <a:off x="1680" y="1296"/>
              <a:ext cx="96" cy="624"/>
              <a:chOff x="1056" y="2640"/>
              <a:chExt cx="96" cy="864"/>
            </a:xfrm>
          </p:grpSpPr>
          <p:sp>
            <p:nvSpPr>
              <p:cNvPr id="10" name="椭圆 121869"/>
              <p:cNvSpPr/>
              <p:nvPr>
                <p:custDataLst>
                  <p:tags r:id="rId79"/>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11" name="椭圆 121870"/>
              <p:cNvSpPr/>
              <p:nvPr>
                <p:custDataLst>
                  <p:tags r:id="rId80"/>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grpSp>
        <p:nvGrpSpPr>
          <p:cNvPr id="18" name="组合 121871"/>
          <p:cNvGrpSpPr>
            <a:grpSpLocks noChangeAspect="1"/>
          </p:cNvGrpSpPr>
          <p:nvPr>
            <p:custDataLst>
              <p:tags r:id="rId4"/>
            </p:custDataLst>
          </p:nvPr>
        </p:nvGrpSpPr>
        <p:grpSpPr>
          <a:xfrm>
            <a:off x="2089162" y="3020004"/>
            <a:ext cx="1503360" cy="1296000"/>
            <a:chOff x="432" y="2832"/>
            <a:chExt cx="1392" cy="1200"/>
          </a:xfrm>
        </p:grpSpPr>
        <p:grpSp>
          <p:nvGrpSpPr>
            <p:cNvPr id="19" name="组合 121872"/>
            <p:cNvGrpSpPr/>
            <p:nvPr>
              <p:custDataLst>
                <p:tags r:id="rId60"/>
              </p:custDataLst>
            </p:nvPr>
          </p:nvGrpSpPr>
          <p:grpSpPr>
            <a:xfrm>
              <a:off x="768" y="2976"/>
              <a:ext cx="768" cy="864"/>
              <a:chOff x="2544" y="2880"/>
              <a:chExt cx="768" cy="864"/>
            </a:xfrm>
          </p:grpSpPr>
          <p:grpSp>
            <p:nvGrpSpPr>
              <p:cNvPr id="21" name="组合 121873"/>
              <p:cNvGrpSpPr/>
              <p:nvPr>
                <p:custDataLst>
                  <p:tags r:id="rId62"/>
                </p:custDataLst>
              </p:nvPr>
            </p:nvGrpSpPr>
            <p:grpSpPr>
              <a:xfrm>
                <a:off x="2544" y="2880"/>
                <a:ext cx="96" cy="864"/>
                <a:chOff x="1056" y="2640"/>
                <a:chExt cx="96" cy="864"/>
              </a:xfrm>
            </p:grpSpPr>
            <p:sp>
              <p:nvSpPr>
                <p:cNvPr id="31" name="椭圆 121874"/>
                <p:cNvSpPr/>
                <p:nvPr>
                  <p:custDataLst>
                    <p:tags r:id="rId72"/>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32" name="椭圆 121875"/>
                <p:cNvSpPr/>
                <p:nvPr>
                  <p:custDataLst>
                    <p:tags r:id="rId73"/>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22" name="组合 121876"/>
              <p:cNvGrpSpPr/>
              <p:nvPr>
                <p:custDataLst>
                  <p:tags r:id="rId63"/>
                </p:custDataLst>
              </p:nvPr>
            </p:nvGrpSpPr>
            <p:grpSpPr>
              <a:xfrm>
                <a:off x="2736" y="2880"/>
                <a:ext cx="96" cy="864"/>
                <a:chOff x="1056" y="2640"/>
                <a:chExt cx="96" cy="864"/>
              </a:xfrm>
            </p:grpSpPr>
            <p:sp>
              <p:nvSpPr>
                <p:cNvPr id="29" name="椭圆 121877"/>
                <p:cNvSpPr/>
                <p:nvPr>
                  <p:custDataLst>
                    <p:tags r:id="rId70"/>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30" name="椭圆 121878"/>
                <p:cNvSpPr/>
                <p:nvPr>
                  <p:custDataLst>
                    <p:tags r:id="rId71"/>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23" name="组合 121879"/>
              <p:cNvGrpSpPr/>
              <p:nvPr>
                <p:custDataLst>
                  <p:tags r:id="rId64"/>
                </p:custDataLst>
              </p:nvPr>
            </p:nvGrpSpPr>
            <p:grpSpPr>
              <a:xfrm>
                <a:off x="3216" y="3024"/>
                <a:ext cx="96" cy="624"/>
                <a:chOff x="1056" y="2640"/>
                <a:chExt cx="96" cy="864"/>
              </a:xfrm>
            </p:grpSpPr>
            <p:sp>
              <p:nvSpPr>
                <p:cNvPr id="27" name="椭圆 121880"/>
                <p:cNvSpPr/>
                <p:nvPr>
                  <p:custDataLst>
                    <p:tags r:id="rId68"/>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28" name="椭圆 121881"/>
                <p:cNvSpPr/>
                <p:nvPr>
                  <p:custDataLst>
                    <p:tags r:id="rId69"/>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24" name="组合 121882"/>
              <p:cNvGrpSpPr/>
              <p:nvPr>
                <p:custDataLst>
                  <p:tags r:id="rId65"/>
                </p:custDataLst>
              </p:nvPr>
            </p:nvGrpSpPr>
            <p:grpSpPr>
              <a:xfrm>
                <a:off x="3072" y="3024"/>
                <a:ext cx="96" cy="624"/>
                <a:chOff x="1056" y="2640"/>
                <a:chExt cx="96" cy="864"/>
              </a:xfrm>
            </p:grpSpPr>
            <p:sp>
              <p:nvSpPr>
                <p:cNvPr id="25" name="椭圆 121883"/>
                <p:cNvSpPr/>
                <p:nvPr>
                  <p:custDataLst>
                    <p:tags r:id="rId66"/>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26" name="椭圆 121884"/>
                <p:cNvSpPr/>
                <p:nvPr>
                  <p:custDataLst>
                    <p:tags r:id="rId67"/>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sp>
          <p:nvSpPr>
            <p:cNvPr id="20" name="椭圆 121885"/>
            <p:cNvSpPr/>
            <p:nvPr>
              <p:custDataLst>
                <p:tags r:id="rId61"/>
              </p:custDataLst>
            </p:nvPr>
          </p:nvSpPr>
          <p:spPr>
            <a:xfrm>
              <a:off x="432" y="2832"/>
              <a:ext cx="1392" cy="1200"/>
            </a:xfrm>
            <a:prstGeom prst="ellipse">
              <a:avLst/>
            </a:prstGeom>
            <a:no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33" name="组合 121886"/>
          <p:cNvGrpSpPr>
            <a:grpSpLocks noChangeAspect="1"/>
          </p:cNvGrpSpPr>
          <p:nvPr>
            <p:custDataLst>
              <p:tags r:id="rId5"/>
            </p:custDataLst>
          </p:nvPr>
        </p:nvGrpSpPr>
        <p:grpSpPr>
          <a:xfrm>
            <a:off x="4206869" y="3050149"/>
            <a:ext cx="1503360" cy="1296000"/>
            <a:chOff x="432" y="2832"/>
            <a:chExt cx="1392" cy="1200"/>
          </a:xfrm>
        </p:grpSpPr>
        <p:grpSp>
          <p:nvGrpSpPr>
            <p:cNvPr id="34" name="组合 121887"/>
            <p:cNvGrpSpPr/>
            <p:nvPr>
              <p:custDataLst>
                <p:tags r:id="rId46"/>
              </p:custDataLst>
            </p:nvPr>
          </p:nvGrpSpPr>
          <p:grpSpPr>
            <a:xfrm>
              <a:off x="768" y="2976"/>
              <a:ext cx="768" cy="864"/>
              <a:chOff x="2544" y="2880"/>
              <a:chExt cx="768" cy="864"/>
            </a:xfrm>
          </p:grpSpPr>
          <p:grpSp>
            <p:nvGrpSpPr>
              <p:cNvPr id="36" name="组合 121888"/>
              <p:cNvGrpSpPr/>
              <p:nvPr>
                <p:custDataLst>
                  <p:tags r:id="rId48"/>
                </p:custDataLst>
              </p:nvPr>
            </p:nvGrpSpPr>
            <p:grpSpPr>
              <a:xfrm>
                <a:off x="2544" y="2880"/>
                <a:ext cx="96" cy="864"/>
                <a:chOff x="1056" y="2640"/>
                <a:chExt cx="96" cy="864"/>
              </a:xfrm>
            </p:grpSpPr>
            <p:sp>
              <p:nvSpPr>
                <p:cNvPr id="46" name="椭圆 121889"/>
                <p:cNvSpPr/>
                <p:nvPr>
                  <p:custDataLst>
                    <p:tags r:id="rId58"/>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47" name="椭圆 121890"/>
                <p:cNvSpPr/>
                <p:nvPr>
                  <p:custDataLst>
                    <p:tags r:id="rId59"/>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37" name="组合 121891"/>
              <p:cNvGrpSpPr/>
              <p:nvPr>
                <p:custDataLst>
                  <p:tags r:id="rId49"/>
                </p:custDataLst>
              </p:nvPr>
            </p:nvGrpSpPr>
            <p:grpSpPr>
              <a:xfrm>
                <a:off x="2736" y="2880"/>
                <a:ext cx="96" cy="864"/>
                <a:chOff x="1056" y="2640"/>
                <a:chExt cx="96" cy="864"/>
              </a:xfrm>
            </p:grpSpPr>
            <p:sp>
              <p:nvSpPr>
                <p:cNvPr id="44" name="椭圆 121892"/>
                <p:cNvSpPr/>
                <p:nvPr>
                  <p:custDataLst>
                    <p:tags r:id="rId56"/>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45" name="椭圆 121893"/>
                <p:cNvSpPr/>
                <p:nvPr>
                  <p:custDataLst>
                    <p:tags r:id="rId57"/>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38" name="组合 121894"/>
              <p:cNvGrpSpPr/>
              <p:nvPr>
                <p:custDataLst>
                  <p:tags r:id="rId50"/>
                </p:custDataLst>
              </p:nvPr>
            </p:nvGrpSpPr>
            <p:grpSpPr>
              <a:xfrm>
                <a:off x="3216" y="3024"/>
                <a:ext cx="96" cy="624"/>
                <a:chOff x="1056" y="2640"/>
                <a:chExt cx="96" cy="864"/>
              </a:xfrm>
            </p:grpSpPr>
            <p:sp>
              <p:nvSpPr>
                <p:cNvPr id="42" name="椭圆 121895"/>
                <p:cNvSpPr/>
                <p:nvPr>
                  <p:custDataLst>
                    <p:tags r:id="rId54"/>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43" name="椭圆 121896"/>
                <p:cNvSpPr/>
                <p:nvPr>
                  <p:custDataLst>
                    <p:tags r:id="rId55"/>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39" name="组合 121897"/>
              <p:cNvGrpSpPr/>
              <p:nvPr>
                <p:custDataLst>
                  <p:tags r:id="rId51"/>
                </p:custDataLst>
              </p:nvPr>
            </p:nvGrpSpPr>
            <p:grpSpPr>
              <a:xfrm>
                <a:off x="3072" y="3024"/>
                <a:ext cx="96" cy="624"/>
                <a:chOff x="1056" y="2640"/>
                <a:chExt cx="96" cy="864"/>
              </a:xfrm>
            </p:grpSpPr>
            <p:sp>
              <p:nvSpPr>
                <p:cNvPr id="40" name="椭圆 121898"/>
                <p:cNvSpPr/>
                <p:nvPr>
                  <p:custDataLst>
                    <p:tags r:id="rId52"/>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41" name="椭圆 121899"/>
                <p:cNvSpPr/>
                <p:nvPr>
                  <p:custDataLst>
                    <p:tags r:id="rId53"/>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sp>
          <p:nvSpPr>
            <p:cNvPr id="35" name="椭圆 121900"/>
            <p:cNvSpPr/>
            <p:nvPr>
              <p:custDataLst>
                <p:tags r:id="rId47"/>
              </p:custDataLst>
            </p:nvPr>
          </p:nvSpPr>
          <p:spPr>
            <a:xfrm>
              <a:off x="432" y="2832"/>
              <a:ext cx="1392" cy="1200"/>
            </a:xfrm>
            <a:prstGeom prst="ellipse">
              <a:avLst/>
            </a:prstGeom>
            <a:no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48" name="组合 121901"/>
          <p:cNvGrpSpPr>
            <a:grpSpLocks noChangeAspect="1"/>
          </p:cNvGrpSpPr>
          <p:nvPr>
            <p:custDataLst>
              <p:tags r:id="rId6"/>
            </p:custDataLst>
          </p:nvPr>
        </p:nvGrpSpPr>
        <p:grpSpPr>
          <a:xfrm>
            <a:off x="3043339" y="809336"/>
            <a:ext cx="1693814" cy="1566000"/>
            <a:chOff x="3120" y="384"/>
            <a:chExt cx="2064" cy="1968"/>
          </a:xfrm>
        </p:grpSpPr>
        <p:sp>
          <p:nvSpPr>
            <p:cNvPr id="49" name="椭圆 121902"/>
            <p:cNvSpPr/>
            <p:nvPr>
              <p:custDataLst>
                <p:tags r:id="rId17"/>
              </p:custDataLst>
            </p:nvPr>
          </p:nvSpPr>
          <p:spPr>
            <a:xfrm>
              <a:off x="3120" y="384"/>
              <a:ext cx="2064" cy="1968"/>
            </a:xfrm>
            <a:prstGeom prst="ellipse">
              <a:avLst/>
            </a:prstGeom>
            <a:no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nvGrpSpPr>
            <p:cNvPr id="50" name="组合 121903"/>
            <p:cNvGrpSpPr/>
            <p:nvPr>
              <p:custDataLst>
                <p:tags r:id="rId18"/>
              </p:custDataLst>
            </p:nvPr>
          </p:nvGrpSpPr>
          <p:grpSpPr>
            <a:xfrm>
              <a:off x="3504" y="1008"/>
              <a:ext cx="96" cy="864"/>
              <a:chOff x="3792" y="1008"/>
              <a:chExt cx="96" cy="864"/>
            </a:xfrm>
          </p:grpSpPr>
          <p:grpSp>
            <p:nvGrpSpPr>
              <p:cNvPr id="72" name="组合 121904"/>
              <p:cNvGrpSpPr/>
              <p:nvPr>
                <p:custDataLst>
                  <p:tags r:id="rId40"/>
                </p:custDataLst>
              </p:nvPr>
            </p:nvGrpSpPr>
            <p:grpSpPr>
              <a:xfrm rot="1610299">
                <a:off x="3792" y="1008"/>
                <a:ext cx="96" cy="864"/>
                <a:chOff x="1056" y="2640"/>
                <a:chExt cx="96" cy="864"/>
              </a:xfrm>
            </p:grpSpPr>
            <p:sp>
              <p:nvSpPr>
                <p:cNvPr id="76" name="椭圆 121905"/>
                <p:cNvSpPr/>
                <p:nvPr>
                  <p:custDataLst>
                    <p:tags r:id="rId44"/>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77" name="椭圆 121906"/>
                <p:cNvSpPr/>
                <p:nvPr>
                  <p:custDataLst>
                    <p:tags r:id="rId45"/>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73" name="组合 121907"/>
              <p:cNvGrpSpPr/>
              <p:nvPr>
                <p:custDataLst>
                  <p:tags r:id="rId41"/>
                </p:custDataLst>
              </p:nvPr>
            </p:nvGrpSpPr>
            <p:grpSpPr>
              <a:xfrm rot="-1248931">
                <a:off x="3792" y="1008"/>
                <a:ext cx="96" cy="864"/>
                <a:chOff x="1056" y="2640"/>
                <a:chExt cx="96" cy="864"/>
              </a:xfrm>
            </p:grpSpPr>
            <p:sp>
              <p:nvSpPr>
                <p:cNvPr id="74" name="椭圆 121908"/>
                <p:cNvSpPr/>
                <p:nvPr>
                  <p:custDataLst>
                    <p:tags r:id="rId42"/>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75" name="椭圆 121909"/>
                <p:cNvSpPr/>
                <p:nvPr>
                  <p:custDataLst>
                    <p:tags r:id="rId43"/>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grpSp>
          <p:nvGrpSpPr>
            <p:cNvPr id="51" name="组合 121910"/>
            <p:cNvGrpSpPr/>
            <p:nvPr>
              <p:custDataLst>
                <p:tags r:id="rId19"/>
              </p:custDataLst>
            </p:nvPr>
          </p:nvGrpSpPr>
          <p:grpSpPr>
            <a:xfrm>
              <a:off x="3888" y="1008"/>
              <a:ext cx="96" cy="864"/>
              <a:chOff x="3792" y="1008"/>
              <a:chExt cx="96" cy="864"/>
            </a:xfrm>
          </p:grpSpPr>
          <p:grpSp>
            <p:nvGrpSpPr>
              <p:cNvPr id="66" name="组合 121911"/>
              <p:cNvGrpSpPr/>
              <p:nvPr>
                <p:custDataLst>
                  <p:tags r:id="rId34"/>
                </p:custDataLst>
              </p:nvPr>
            </p:nvGrpSpPr>
            <p:grpSpPr>
              <a:xfrm rot="1610299">
                <a:off x="3792" y="1008"/>
                <a:ext cx="96" cy="864"/>
                <a:chOff x="1056" y="2640"/>
                <a:chExt cx="96" cy="864"/>
              </a:xfrm>
            </p:grpSpPr>
            <p:sp>
              <p:nvSpPr>
                <p:cNvPr id="70" name="椭圆 121912"/>
                <p:cNvSpPr/>
                <p:nvPr>
                  <p:custDataLst>
                    <p:tags r:id="rId38"/>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71" name="椭圆 121913"/>
                <p:cNvSpPr/>
                <p:nvPr>
                  <p:custDataLst>
                    <p:tags r:id="rId39"/>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67" name="组合 121914"/>
              <p:cNvGrpSpPr/>
              <p:nvPr>
                <p:custDataLst>
                  <p:tags r:id="rId35"/>
                </p:custDataLst>
              </p:nvPr>
            </p:nvGrpSpPr>
            <p:grpSpPr>
              <a:xfrm rot="-1248931">
                <a:off x="3792" y="1008"/>
                <a:ext cx="96" cy="864"/>
                <a:chOff x="1056" y="2640"/>
                <a:chExt cx="96" cy="864"/>
              </a:xfrm>
            </p:grpSpPr>
            <p:sp>
              <p:nvSpPr>
                <p:cNvPr id="68" name="椭圆 121915"/>
                <p:cNvSpPr/>
                <p:nvPr>
                  <p:custDataLst>
                    <p:tags r:id="rId36"/>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69" name="椭圆 121916"/>
                <p:cNvSpPr/>
                <p:nvPr>
                  <p:custDataLst>
                    <p:tags r:id="rId37"/>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grpSp>
          <p:nvGrpSpPr>
            <p:cNvPr id="52" name="组合 121917"/>
            <p:cNvGrpSpPr/>
            <p:nvPr>
              <p:custDataLst>
                <p:tags r:id="rId20"/>
              </p:custDataLst>
            </p:nvPr>
          </p:nvGrpSpPr>
          <p:grpSpPr>
            <a:xfrm>
              <a:off x="4464" y="1200"/>
              <a:ext cx="96" cy="576"/>
              <a:chOff x="3792" y="1008"/>
              <a:chExt cx="96" cy="864"/>
            </a:xfrm>
          </p:grpSpPr>
          <p:grpSp>
            <p:nvGrpSpPr>
              <p:cNvPr id="60" name="组合 121918"/>
              <p:cNvGrpSpPr/>
              <p:nvPr>
                <p:custDataLst>
                  <p:tags r:id="rId28"/>
                </p:custDataLst>
              </p:nvPr>
            </p:nvGrpSpPr>
            <p:grpSpPr>
              <a:xfrm rot="1610299">
                <a:off x="3792" y="1008"/>
                <a:ext cx="96" cy="864"/>
                <a:chOff x="1056" y="2640"/>
                <a:chExt cx="96" cy="864"/>
              </a:xfrm>
            </p:grpSpPr>
            <p:sp>
              <p:nvSpPr>
                <p:cNvPr id="64" name="椭圆 121919"/>
                <p:cNvSpPr/>
                <p:nvPr>
                  <p:custDataLst>
                    <p:tags r:id="rId32"/>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65" name="椭圆 121920"/>
                <p:cNvSpPr/>
                <p:nvPr>
                  <p:custDataLst>
                    <p:tags r:id="rId33"/>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61" name="组合 121921"/>
              <p:cNvGrpSpPr/>
              <p:nvPr>
                <p:custDataLst>
                  <p:tags r:id="rId29"/>
                </p:custDataLst>
              </p:nvPr>
            </p:nvGrpSpPr>
            <p:grpSpPr>
              <a:xfrm rot="-1248931">
                <a:off x="3792" y="1008"/>
                <a:ext cx="96" cy="864"/>
                <a:chOff x="1056" y="2640"/>
                <a:chExt cx="96" cy="864"/>
              </a:xfrm>
            </p:grpSpPr>
            <p:sp>
              <p:nvSpPr>
                <p:cNvPr id="62" name="椭圆 121922"/>
                <p:cNvSpPr/>
                <p:nvPr>
                  <p:custDataLst>
                    <p:tags r:id="rId30"/>
                  </p:custDataLst>
                </p:nvPr>
              </p:nvSpPr>
              <p:spPr>
                <a:xfrm>
                  <a:off x="1056" y="2640"/>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63" name="椭圆 121923"/>
                <p:cNvSpPr/>
                <p:nvPr>
                  <p:custDataLst>
                    <p:tags r:id="rId31"/>
                  </p:custDataLst>
                </p:nvPr>
              </p:nvSpPr>
              <p:spPr>
                <a:xfrm>
                  <a:off x="1056" y="3072"/>
                  <a:ext cx="96" cy="432"/>
                </a:xfrm>
                <a:prstGeom prst="ellipse">
                  <a:avLst/>
                </a:prstGeom>
                <a:solidFill>
                  <a:srgbClr val="EBF7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grpSp>
          <p:nvGrpSpPr>
            <p:cNvPr id="53" name="组合 121924"/>
            <p:cNvGrpSpPr/>
            <p:nvPr>
              <p:custDataLst>
                <p:tags r:id="rId21"/>
              </p:custDataLst>
            </p:nvPr>
          </p:nvGrpSpPr>
          <p:grpSpPr>
            <a:xfrm>
              <a:off x="4800" y="1200"/>
              <a:ext cx="96" cy="576"/>
              <a:chOff x="3792" y="1008"/>
              <a:chExt cx="96" cy="864"/>
            </a:xfrm>
          </p:grpSpPr>
          <p:grpSp>
            <p:nvGrpSpPr>
              <p:cNvPr id="54" name="组合 121925"/>
              <p:cNvGrpSpPr/>
              <p:nvPr>
                <p:custDataLst>
                  <p:tags r:id="rId22"/>
                </p:custDataLst>
              </p:nvPr>
            </p:nvGrpSpPr>
            <p:grpSpPr>
              <a:xfrm rot="1610299">
                <a:off x="3792" y="1008"/>
                <a:ext cx="96" cy="864"/>
                <a:chOff x="1056" y="2640"/>
                <a:chExt cx="96" cy="864"/>
              </a:xfrm>
            </p:grpSpPr>
            <p:sp>
              <p:nvSpPr>
                <p:cNvPr id="58" name="椭圆 121926"/>
                <p:cNvSpPr/>
                <p:nvPr>
                  <p:custDataLst>
                    <p:tags r:id="rId26"/>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59" name="椭圆 121927"/>
                <p:cNvSpPr/>
                <p:nvPr>
                  <p:custDataLst>
                    <p:tags r:id="rId27"/>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nvGrpSpPr>
              <p:cNvPr id="55" name="组合 121928"/>
              <p:cNvGrpSpPr/>
              <p:nvPr>
                <p:custDataLst>
                  <p:tags r:id="rId23"/>
                </p:custDataLst>
              </p:nvPr>
            </p:nvGrpSpPr>
            <p:grpSpPr>
              <a:xfrm rot="-1248931">
                <a:off x="3792" y="1008"/>
                <a:ext cx="96" cy="864"/>
                <a:chOff x="1056" y="2640"/>
                <a:chExt cx="96" cy="864"/>
              </a:xfrm>
            </p:grpSpPr>
            <p:sp>
              <p:nvSpPr>
                <p:cNvPr id="56" name="椭圆 121929"/>
                <p:cNvSpPr/>
                <p:nvPr>
                  <p:custDataLst>
                    <p:tags r:id="rId24"/>
                  </p:custDataLst>
                </p:nvPr>
              </p:nvSpPr>
              <p:spPr>
                <a:xfrm>
                  <a:off x="1056" y="2640"/>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sp>
              <p:nvSpPr>
                <p:cNvPr id="57" name="椭圆 121930"/>
                <p:cNvSpPr/>
                <p:nvPr>
                  <p:custDataLst>
                    <p:tags r:id="rId25"/>
                  </p:custDataLst>
                </p:nvPr>
              </p:nvSpPr>
              <p:spPr>
                <a:xfrm>
                  <a:off x="1056" y="3072"/>
                  <a:ext cx="96" cy="432"/>
                </a:xfrm>
                <a:prstGeom prst="ellipse">
                  <a:avLst/>
                </a:prstGeom>
                <a:solidFill>
                  <a:srgbClr val="CC00FF"/>
                </a:solidFill>
                <a:ln w="9525" cap="flat" cmpd="sng">
                  <a:solidFill>
                    <a:srgbClr val="007A77"/>
                  </a:solidFill>
                  <a:prstDash val="solid"/>
                  <a:round/>
                  <a:headEnd type="none" w="med" len="med"/>
                  <a:tailEnd type="none" w="med" len="med"/>
                </a:ln>
              </p:spPr>
              <p:txBody>
                <a:bodyPr anchor="t"/>
                <a:lstStyle/>
                <a:p>
                  <a:endParaRPr lang="zh-CN" altLang="en-US" sz="2400">
                    <a:solidFill>
                      <a:prstClr val="black"/>
                    </a:solidFill>
                    <a:latin typeface="Times New Roman" panose="02020603050405020304" pitchFamily="18" charset="0"/>
                    <a:ea typeface="黑体" panose="02010600030101010101" pitchFamily="49" charset="-122"/>
                    <a:cs typeface="Arial" panose="020B0604020202020204"/>
                  </a:endParaRPr>
                </a:p>
              </p:txBody>
            </p:sp>
          </p:grpSp>
        </p:grpSp>
      </p:grpSp>
      <p:sp>
        <p:nvSpPr>
          <p:cNvPr id="78" name="直接连接符 121931"/>
          <p:cNvSpPr/>
          <p:nvPr>
            <p:custDataLst>
              <p:tags r:id="rId7"/>
            </p:custDataLst>
          </p:nvPr>
        </p:nvSpPr>
        <p:spPr>
          <a:xfrm>
            <a:off x="1887581" y="1720791"/>
            <a:ext cx="1085850" cy="0"/>
          </a:xfrm>
          <a:prstGeom prst="line">
            <a:avLst/>
          </a:prstGeom>
          <a:ln w="38100" cap="flat" cmpd="sng">
            <a:solidFill>
              <a:srgbClr val="007A77"/>
            </a:solidFill>
            <a:prstDash val="solid"/>
            <a:round/>
            <a:headEnd type="none" w="med" len="med"/>
            <a:tailEnd type="triangle" w="med" len="med"/>
          </a:ln>
        </p:spPr>
        <p:txBody>
          <a:bodyPr lIns="68580" tIns="34290" rIns="68580" bIns="34290"/>
          <a:lstStyle/>
          <a:p>
            <a:endParaRPr>
              <a:solidFill>
                <a:prstClr val="black"/>
              </a:solidFill>
              <a:latin typeface="Verdana" panose="020B0604030504040204"/>
              <a:cs typeface="Arial" panose="020B0604020202020204"/>
            </a:endParaRPr>
          </a:p>
        </p:txBody>
      </p:sp>
      <p:sp>
        <p:nvSpPr>
          <p:cNvPr id="79" name="文本框 121932"/>
          <p:cNvSpPr txBox="1"/>
          <p:nvPr>
            <p:custDataLst>
              <p:tags r:id="rId8"/>
            </p:custDataLst>
          </p:nvPr>
        </p:nvSpPr>
        <p:spPr>
          <a:xfrm>
            <a:off x="2043010" y="1357059"/>
            <a:ext cx="774993" cy="392415"/>
          </a:xfrm>
          <a:prstGeom prst="rect">
            <a:avLst/>
          </a:prstGeom>
          <a:noFill/>
          <a:ln w="9525">
            <a:noFill/>
          </a:ln>
        </p:spPr>
        <p:txBody>
          <a:bodyPr wrap="square" lIns="68580" tIns="34290" rIns="68580" bIns="34290" anchor="t">
            <a:spAutoFit/>
          </a:bodyPr>
          <a:lstStyle/>
          <a:p>
            <a:pPr>
              <a:spcBef>
                <a:spcPct val="50000"/>
              </a:spcBef>
            </a:pPr>
            <a:r>
              <a:rPr lang="zh-CN" altLang="en-US" sz="2100" b="1">
                <a:solidFill>
                  <a:srgbClr val="0000FF"/>
                </a:solidFill>
                <a:latin typeface="楷体" panose="02010609060101010101" pitchFamily="49" charset="-122"/>
                <a:ea typeface="楷体" panose="02010609060101010101" pitchFamily="49" charset="-122"/>
                <a:cs typeface="Arial" panose="020B0604020202020204"/>
              </a:rPr>
              <a:t>复制</a:t>
            </a:r>
          </a:p>
        </p:txBody>
      </p:sp>
      <p:sp>
        <p:nvSpPr>
          <p:cNvPr id="80" name="文本框 121933"/>
          <p:cNvSpPr txBox="1"/>
          <p:nvPr>
            <p:custDataLst>
              <p:tags r:id="rId9"/>
            </p:custDataLst>
          </p:nvPr>
        </p:nvSpPr>
        <p:spPr>
          <a:xfrm>
            <a:off x="3223163" y="4316004"/>
            <a:ext cx="1344779" cy="392415"/>
          </a:xfrm>
          <a:prstGeom prst="rect">
            <a:avLst/>
          </a:prstGeom>
          <a:noFill/>
          <a:ln w="9525">
            <a:noFill/>
          </a:ln>
        </p:spPr>
        <p:txBody>
          <a:bodyPr wrap="square" lIns="68580" tIns="34290" rIns="68580" bIns="34290" anchor="t">
            <a:spAutoFit/>
          </a:bodyPr>
          <a:lstStyle/>
          <a:p>
            <a:r>
              <a:rPr lang="zh-CN" altLang="en-US" sz="2100" b="1">
                <a:solidFill>
                  <a:srgbClr val="740000"/>
                </a:solidFill>
                <a:latin typeface="微软雅黑" panose="020B0503020204020204" pitchFamily="34" charset="-122"/>
                <a:ea typeface="微软雅黑" panose="020B0503020204020204" pitchFamily="34" charset="-122"/>
                <a:cs typeface="Arial" panose="020B0604020202020204"/>
              </a:rPr>
              <a:t>子代细胞</a:t>
            </a:r>
          </a:p>
        </p:txBody>
      </p:sp>
      <p:sp>
        <p:nvSpPr>
          <p:cNvPr id="81" name="直接连接符 121934"/>
          <p:cNvSpPr/>
          <p:nvPr>
            <p:custDataLst>
              <p:tags r:id="rId10"/>
            </p:custDataLst>
          </p:nvPr>
        </p:nvSpPr>
        <p:spPr>
          <a:xfrm flipH="1">
            <a:off x="2944586" y="2305629"/>
            <a:ext cx="514350" cy="685800"/>
          </a:xfrm>
          <a:prstGeom prst="line">
            <a:avLst/>
          </a:prstGeom>
          <a:ln w="38100" cap="flat" cmpd="sng">
            <a:solidFill>
              <a:srgbClr val="007A77"/>
            </a:solidFill>
            <a:prstDash val="solid"/>
            <a:round/>
            <a:headEnd type="none" w="med" len="med"/>
            <a:tailEnd type="triangle" w="med" len="med"/>
          </a:ln>
        </p:spPr>
        <p:txBody>
          <a:bodyPr lIns="68580" tIns="34290" rIns="68580" bIns="34290"/>
          <a:lstStyle/>
          <a:p>
            <a:endParaRPr>
              <a:solidFill>
                <a:prstClr val="black"/>
              </a:solidFill>
              <a:latin typeface="Verdana" panose="020B0604030504040204"/>
              <a:cs typeface="Arial" panose="020B0604020202020204"/>
            </a:endParaRPr>
          </a:p>
        </p:txBody>
      </p:sp>
      <p:sp>
        <p:nvSpPr>
          <p:cNvPr id="82" name="直接连接符 121935"/>
          <p:cNvSpPr/>
          <p:nvPr>
            <p:custDataLst>
              <p:tags r:id="rId11"/>
            </p:custDataLst>
          </p:nvPr>
        </p:nvSpPr>
        <p:spPr>
          <a:xfrm>
            <a:off x="4351073" y="2277054"/>
            <a:ext cx="457200" cy="742950"/>
          </a:xfrm>
          <a:prstGeom prst="line">
            <a:avLst/>
          </a:prstGeom>
          <a:ln w="38100" cap="flat" cmpd="sng">
            <a:solidFill>
              <a:srgbClr val="007A77"/>
            </a:solidFill>
            <a:prstDash val="solid"/>
            <a:round/>
            <a:headEnd type="none" w="med" len="med"/>
            <a:tailEnd type="triangle" w="med" len="med"/>
          </a:ln>
        </p:spPr>
        <p:txBody>
          <a:bodyPr lIns="68580" tIns="34290" rIns="68580" bIns="34290"/>
          <a:lstStyle/>
          <a:p>
            <a:endParaRPr>
              <a:solidFill>
                <a:prstClr val="black"/>
              </a:solidFill>
              <a:latin typeface="Verdana" panose="020B0604030504040204"/>
              <a:cs typeface="Arial" panose="020B0604020202020204"/>
            </a:endParaRPr>
          </a:p>
        </p:txBody>
      </p:sp>
      <p:sp>
        <p:nvSpPr>
          <p:cNvPr id="83" name="矩形 121938"/>
          <p:cNvSpPr/>
          <p:nvPr>
            <p:custDataLst>
              <p:tags r:id="rId12"/>
            </p:custDataLst>
          </p:nvPr>
        </p:nvSpPr>
        <p:spPr>
          <a:xfrm>
            <a:off x="424675" y="2414305"/>
            <a:ext cx="1335711" cy="392415"/>
          </a:xfrm>
          <a:prstGeom prst="rect">
            <a:avLst/>
          </a:prstGeom>
          <a:noFill/>
          <a:ln w="9525">
            <a:noFill/>
          </a:ln>
        </p:spPr>
        <p:txBody>
          <a:bodyPr wrap="square" lIns="68580" tIns="34290" rIns="68580" bIns="34290" anchor="t">
            <a:spAutoFit/>
          </a:bodyPr>
          <a:lstStyle/>
          <a:p>
            <a:r>
              <a:rPr lang="zh-CN" altLang="en-US" sz="2100" b="1">
                <a:solidFill>
                  <a:srgbClr val="740000"/>
                </a:solidFill>
                <a:latin typeface="微软雅黑" panose="020B0503020204020204" pitchFamily="34" charset="-122"/>
                <a:ea typeface="微软雅黑" panose="020B0503020204020204" pitchFamily="34" charset="-122"/>
                <a:cs typeface="Arial" panose="020B0604020202020204"/>
              </a:rPr>
              <a:t>亲代细胞</a:t>
            </a:r>
          </a:p>
        </p:txBody>
      </p:sp>
      <p:sp>
        <p:nvSpPr>
          <p:cNvPr id="84" name="矩形 121939"/>
          <p:cNvSpPr/>
          <p:nvPr>
            <p:custDataLst>
              <p:tags r:id="rId13"/>
            </p:custDataLst>
          </p:nvPr>
        </p:nvSpPr>
        <p:spPr>
          <a:xfrm>
            <a:off x="3238881" y="2436672"/>
            <a:ext cx="1448854" cy="623248"/>
          </a:xfrm>
          <a:prstGeom prst="rect">
            <a:avLst/>
          </a:prstGeom>
          <a:noFill/>
          <a:ln w="9525">
            <a:noFill/>
          </a:ln>
        </p:spPr>
        <p:txBody>
          <a:bodyPr wrap="square" lIns="68580" tIns="34290" rIns="68580" bIns="34290" anchor="t">
            <a:spAutoFit/>
          </a:bodyPr>
          <a:lstStyle/>
          <a:p>
            <a:r>
              <a:rPr lang="zh-CN" altLang="en-US" b="1">
                <a:solidFill>
                  <a:srgbClr val="003399"/>
                </a:solidFill>
                <a:latin typeface="楷体" panose="02010609060101010101" pitchFamily="49" charset="-122"/>
                <a:ea typeface="楷体" panose="02010609060101010101" pitchFamily="49" charset="-122"/>
                <a:cs typeface="Arial" panose="020B0604020202020204"/>
              </a:rPr>
              <a:t>分裂（染色体平均分配）</a:t>
            </a:r>
          </a:p>
        </p:txBody>
      </p:sp>
      <p:sp>
        <p:nvSpPr>
          <p:cNvPr id="85" name="矩形 84"/>
          <p:cNvSpPr/>
          <p:nvPr>
            <p:custDataLst>
              <p:tags r:id="rId14"/>
            </p:custDataLst>
          </p:nvPr>
        </p:nvSpPr>
        <p:spPr>
          <a:xfrm>
            <a:off x="5139989" y="239385"/>
            <a:ext cx="3815816" cy="2783839"/>
          </a:xfrm>
          <a:prstGeom prst="rect">
            <a:avLst/>
          </a:prstGeom>
          <a:ln>
            <a:solidFill>
              <a:srgbClr val="7030A0"/>
            </a:solidFill>
          </a:ln>
        </p:spPr>
        <p:txBody>
          <a:bodyPr wrap="square" lIns="68580" tIns="34290" rIns="68580" bIns="34290">
            <a:spAutoFit/>
          </a:bodyPr>
          <a:lstStyle/>
          <a:p>
            <a:pPr>
              <a:lnSpc>
                <a:spcPct val="140000"/>
              </a:lnSpc>
            </a:pPr>
            <a:r>
              <a:rPr lang="zh-CN" altLang="en-US" sz="2100" b="1">
                <a:latin typeface="楷体" panose="02010609060101010101" pitchFamily="49" charset="-122"/>
                <a:ea typeface="楷体" panose="02010609060101010101" pitchFamily="49" charset="-122"/>
              </a:rPr>
              <a:t>将亲代细胞的染色体进行复制（</a:t>
            </a:r>
            <a:r>
              <a:rPr lang="zh-CN" altLang="en-US" sz="2100" b="1">
                <a:solidFill>
                  <a:srgbClr val="740000"/>
                </a:solidFill>
                <a:latin typeface="楷体" panose="02010609060101010101" pitchFamily="49" charset="-122"/>
                <a:ea typeface="楷体" panose="02010609060101010101" pitchFamily="49" charset="-122"/>
              </a:rPr>
              <a:t>关键是</a:t>
            </a:r>
            <a:r>
              <a:rPr lang="en-US" altLang="zh-CN" sz="2100" b="1">
                <a:solidFill>
                  <a:srgbClr val="740000"/>
                </a:solidFill>
                <a:latin typeface="Times New Roman" panose="02020603050405020304" pitchFamily="18" charset="0"/>
                <a:ea typeface="楷体" panose="02010609060101010101" pitchFamily="49" charset="-122"/>
                <a:cs typeface="Times New Roman" panose="02020603050405020304" pitchFamily="18" charset="0"/>
              </a:rPr>
              <a:t>DNA</a:t>
            </a:r>
            <a:r>
              <a:rPr lang="zh-CN" altLang="en-US" sz="2100" b="1">
                <a:solidFill>
                  <a:srgbClr val="740000"/>
                </a:solidFill>
                <a:latin typeface="楷体" panose="02010609060101010101" pitchFamily="49" charset="-122"/>
                <a:ea typeface="楷体" panose="02010609060101010101" pitchFamily="49" charset="-122"/>
              </a:rPr>
              <a:t>的复制</a:t>
            </a:r>
            <a:r>
              <a:rPr lang="zh-CN" altLang="en-US" sz="2100" b="1">
                <a:latin typeface="楷体" panose="02010609060101010101" pitchFamily="49" charset="-122"/>
                <a:ea typeface="楷体" panose="02010609060101010101" pitchFamily="49" charset="-122"/>
              </a:rPr>
              <a:t>）之后，精确的平均分配到两个子细胞中。由于</a:t>
            </a:r>
            <a:r>
              <a:rPr lang="zh-CN" altLang="en-US" sz="2100" b="1">
                <a:solidFill>
                  <a:srgbClr val="740000"/>
                </a:solidFill>
                <a:latin typeface="楷体" panose="02010609060101010101" pitchFamily="49" charset="-122"/>
                <a:ea typeface="楷体" panose="02010609060101010101" pitchFamily="49" charset="-122"/>
              </a:rPr>
              <a:t>染色体上有遗传物质</a:t>
            </a:r>
            <a:r>
              <a:rPr lang="en-US" altLang="zh-CN" sz="2100" b="1">
                <a:solidFill>
                  <a:srgbClr val="740000"/>
                </a:solidFill>
                <a:latin typeface="Times New Roman" panose="02020603050405020304" pitchFamily="18" charset="0"/>
                <a:ea typeface="楷体" panose="02010609060101010101" pitchFamily="49" charset="-122"/>
                <a:cs typeface="Times New Roman" panose="02020603050405020304" pitchFamily="18" charset="0"/>
              </a:rPr>
              <a:t>DNA</a:t>
            </a:r>
            <a:r>
              <a:rPr lang="en-US" altLang="zh-CN" sz="2100" b="1">
                <a:latin typeface="楷体" panose="02010609060101010101" pitchFamily="49" charset="-122"/>
                <a:ea typeface="楷体" panose="02010609060101010101" pitchFamily="49" charset="-122"/>
              </a:rPr>
              <a:t>,</a:t>
            </a:r>
            <a:r>
              <a:rPr lang="zh-CN" altLang="en-US" sz="2100" b="1">
                <a:latin typeface="楷体" panose="02010609060101010101" pitchFamily="49" charset="-122"/>
                <a:ea typeface="楷体" panose="02010609060101010101" pitchFamily="49" charset="-122"/>
              </a:rPr>
              <a:t>因而</a:t>
            </a:r>
            <a:r>
              <a:rPr lang="zh-CN" altLang="en-US" sz="2100" b="1">
                <a:solidFill>
                  <a:srgbClr val="660066"/>
                </a:solidFill>
                <a:latin typeface="楷体" panose="02010609060101010101" pitchFamily="49" charset="-122"/>
                <a:ea typeface="楷体" panose="02010609060101010101" pitchFamily="49" charset="-122"/>
              </a:rPr>
              <a:t>在细胞的亲代和子代之间保持遗传物质的稳定性</a:t>
            </a:r>
            <a:r>
              <a:rPr lang="zh-CN" altLang="en-US" sz="2100" b="1">
                <a:latin typeface="楷体" panose="02010609060101010101" pitchFamily="49" charset="-122"/>
                <a:ea typeface="楷体" panose="02010609060101010101" pitchFamily="49" charset="-122"/>
              </a:rPr>
              <a:t>。</a:t>
            </a:r>
          </a:p>
        </p:txBody>
      </p:sp>
      <p:pic>
        <p:nvPicPr>
          <p:cNvPr id="87" name="图片 116" descr="fawe 标题-1.png"/>
          <p:cNvPicPr>
            <a:picLocks noChangeAspect="1" noChangeArrowheads="1"/>
          </p:cNvPicPr>
          <p:nvPr>
            <p:custDataLst>
              <p:tags r:id="rId15"/>
            </p:custDataLst>
          </p:nvPr>
        </p:nvPicPr>
        <p:blipFill>
          <a:blip r:embed="rId89" cstate="print">
            <a:extLst>
              <a:ext uri="{28A0092B-C50C-407E-A947-70E740481C1C}">
                <a14:useLocalDpi xmlns:a14="http://schemas.microsoft.com/office/drawing/2010/main" val="0"/>
              </a:ext>
            </a:extLst>
          </a:blip>
          <a:stretch>
            <a:fillRect/>
          </a:stretch>
        </p:blipFill>
        <p:spPr bwMode="auto">
          <a:xfrm>
            <a:off x="8406294" y="3866629"/>
            <a:ext cx="4445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图片 115" descr="fawe 标题-1.png"/>
          <p:cNvPicPr>
            <a:picLocks noChangeAspect="1" noChangeArrowheads="1"/>
          </p:cNvPicPr>
          <p:nvPr>
            <p:custDataLst>
              <p:tags r:id="rId16"/>
            </p:custDataLst>
          </p:nvPr>
        </p:nvPicPr>
        <p:blipFill>
          <a:blip r:embed="rId89" cstate="print">
            <a:extLst>
              <a:ext uri="{28A0092B-C50C-407E-A947-70E740481C1C}">
                <a14:useLocalDpi xmlns:a14="http://schemas.microsoft.com/office/drawing/2010/main" val="0"/>
              </a:ext>
            </a:extLst>
          </a:blip>
          <a:stretch>
            <a:fillRect/>
          </a:stretch>
        </p:blipFill>
        <p:spPr bwMode="auto">
          <a:xfrm>
            <a:off x="8100392" y="4512211"/>
            <a:ext cx="4445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par>
                                <p:cTn id="8" presetID="22" presetClass="entr" presetSubtype="8" fill="hold"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wipe(left)">
                                      <p:cBhvr>
                                        <p:cTn id="10" dur="500"/>
                                        <p:tgtEl>
                                          <p:spTgt spid="78"/>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animEffect transition="in" filter="wipe(up)">
                                      <p:cBhvr>
                                        <p:cTn id="19" dur="500"/>
                                        <p:tgtEl>
                                          <p:spTgt spid="81"/>
                                        </p:tgtEl>
                                      </p:cBhvr>
                                    </p:animEffect>
                                  </p:childTnLst>
                                </p:cTn>
                              </p:par>
                              <p:par>
                                <p:cTn id="20" presetID="22" presetClass="entr" presetSubtype="1" fill="hold" nodeType="with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wipe(up)">
                                      <p:cBhvr>
                                        <p:cTn id="22" dur="500"/>
                                        <p:tgtEl>
                                          <p:spTgt spid="8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500"/>
                                        <p:tgtEl>
                                          <p:spTgt spid="33"/>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80"/>
                                        </p:tgtEl>
                                        <p:attrNameLst>
                                          <p:attrName>style.visibility</p:attrName>
                                        </p:attrNameLst>
                                      </p:cBhvr>
                                      <p:to>
                                        <p:strVal val="visible"/>
                                      </p:to>
                                    </p:set>
                                    <p:animEffect transition="in" filter="randombar(horizontal)">
                                      <p:cBhvr>
                                        <p:cTn id="33" dur="500"/>
                                        <p:tgtEl>
                                          <p:spTgt spid="80"/>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grpId="0" nodeType="clickEffect">
                                  <p:stCondLst>
                                    <p:cond delay="0"/>
                                  </p:stCondLst>
                                  <p:childTnLst>
                                    <p:set>
                                      <p:cBhvr>
                                        <p:cTn id="37" dur="1" fill="hold">
                                          <p:stCondLst>
                                            <p:cond delay="0"/>
                                          </p:stCondLst>
                                        </p:cTn>
                                        <p:tgtEl>
                                          <p:spTgt spid="84"/>
                                        </p:tgtEl>
                                        <p:attrNameLst>
                                          <p:attrName>style.visibility</p:attrName>
                                        </p:attrNameLst>
                                      </p:cBhvr>
                                      <p:to>
                                        <p:strVal val="visible"/>
                                      </p:to>
                                    </p:set>
                                    <p:animEffect transition="in" filter="randombar(horizontal)">
                                      <p:cBhvr>
                                        <p:cTn id="38" dur="500"/>
                                        <p:tgtEl>
                                          <p:spTgt spid="84"/>
                                        </p:tgtEl>
                                      </p:cBhvr>
                                    </p:animEffect>
                                  </p:childTnLst>
                                </p:cTn>
                              </p:par>
                            </p:childTnLst>
                          </p:cTn>
                        </p:par>
                      </p:childTnLst>
                    </p:cTn>
                  </p:par>
                  <p:par>
                    <p:cTn id="39" fill="hold">
                      <p:stCondLst>
                        <p:cond delay="indefinite"/>
                      </p:stCondLst>
                      <p:childTnLst>
                        <p:par>
                          <p:cTn id="40" fill="hold">
                            <p:stCondLst>
                              <p:cond delay="0"/>
                            </p:stCondLst>
                            <p:childTnLst>
                              <p:par>
                                <p:cTn id="41" presetID="21" presetClass="entr" presetSubtype="8" fill="hold" grpId="0" nodeType="click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wheel(8)">
                                      <p:cBhvr>
                                        <p:cTn id="43"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4" grpId="0"/>
      <p:bldP spid="8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53346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buNone/>
            </a:pPr>
            <a:r>
              <a:rPr lang="en-US" altLang="zh-CN" sz="2400" b="1">
                <a:latin typeface="微软雅黑" panose="020B0503020204020204" pitchFamily="34" charset="-122"/>
                <a:ea typeface="微软雅黑" panose="020B0503020204020204" pitchFamily="34" charset="-122"/>
              </a:rPr>
              <a:t>4.</a:t>
            </a:r>
            <a:r>
              <a:rPr lang="zh-CN" altLang="zh-CN" sz="2400" b="1">
                <a:latin typeface="微软雅黑" panose="020B0503020204020204" pitchFamily="34" charset="-122"/>
                <a:ea typeface="微软雅黑" panose="020B0503020204020204" pitchFamily="34" charset="-122"/>
              </a:rPr>
              <a:t>减数分裂过程中两个分裂阶段的比较</a:t>
            </a:r>
          </a:p>
        </p:txBody>
      </p:sp>
      <p:graphicFrame>
        <p:nvGraphicFramePr>
          <p:cNvPr id="8" name="表格 2"/>
          <p:cNvGraphicFramePr>
            <a:graphicFrameLocks noGrp="1"/>
          </p:cNvGraphicFramePr>
          <p:nvPr>
            <p:custDataLst>
              <p:tags r:id="rId3"/>
            </p:custDataLst>
          </p:nvPr>
        </p:nvGraphicFramePr>
        <p:xfrm>
          <a:off x="331010" y="649728"/>
          <a:ext cx="8550473" cy="4370294"/>
        </p:xfrm>
        <a:graphic>
          <a:graphicData uri="http://schemas.openxmlformats.org/drawingml/2006/table">
            <a:tbl>
              <a:tblPr/>
              <a:tblGrid>
                <a:gridCol w="1709713">
                  <a:extLst>
                    <a:ext uri="{9D8B030D-6E8A-4147-A177-3AD203B41FA5}">
                      <a16:colId xmlns:a16="http://schemas.microsoft.com/office/drawing/2014/main" val="20000"/>
                    </a:ext>
                  </a:extLst>
                </a:gridCol>
                <a:gridCol w="3960440">
                  <a:extLst>
                    <a:ext uri="{9D8B030D-6E8A-4147-A177-3AD203B41FA5}">
                      <a16:colId xmlns:a16="http://schemas.microsoft.com/office/drawing/2014/main" val="20001"/>
                    </a:ext>
                  </a:extLst>
                </a:gridCol>
                <a:gridCol w="2880320">
                  <a:extLst>
                    <a:ext uri="{9D8B030D-6E8A-4147-A177-3AD203B41FA5}">
                      <a16:colId xmlns:a16="http://schemas.microsoft.com/office/drawing/2014/main" val="20002"/>
                    </a:ext>
                  </a:extLst>
                </a:gridCol>
              </a:tblGrid>
              <a:tr h="370523">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减数分裂</a:t>
                      </a:r>
                      <a:r>
                        <a:rPr lang="en-US" altLang="zh-CN" sz="1800" b="1">
                          <a:latin typeface="楷体" panose="02010609060101010101" pitchFamily="49" charset="-122"/>
                          <a:ea typeface="楷体" panose="02010609060101010101" pitchFamily="49" charset="-122"/>
                        </a:rPr>
                        <a:t>Ⅰ</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减数分裂</a:t>
                      </a:r>
                      <a:r>
                        <a:rPr lang="en-US" altLang="zh-CN" sz="1800" b="1">
                          <a:latin typeface="楷体" panose="02010609060101010101" pitchFamily="49" charset="-122"/>
                          <a:ea typeface="楷体" panose="02010609060101010101" pitchFamily="49" charset="-122"/>
                        </a:rPr>
                        <a:t>Ⅱ</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0"/>
                  </a:ext>
                </a:extLst>
              </a:tr>
              <a:tr h="425262">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同源染色体</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1"/>
                  </a:ext>
                </a:extLst>
              </a:tr>
              <a:tr h="363379">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着丝粒变化</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2"/>
                  </a:ext>
                </a:extLst>
              </a:tr>
              <a:tr h="1940877">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染色体主要行为</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71755" lvl="0" indent="0" eaLnBrk="1" hangingPunct="1">
                        <a:lnSpc>
                          <a:spcPct val="130000"/>
                        </a:lnSpc>
                        <a:tabLst>
                          <a:tab pos="2430145" algn="l"/>
                        </a:tabLst>
                      </a:pPr>
                      <a:endParaRPr lang="en-US" altLang="zh-CN" sz="1800" b="1">
                        <a:latin typeface="楷体" panose="02010609060101010101" pitchFamily="49" charset="-122"/>
                        <a:ea typeface="楷体" panose="02010609060101010101" pitchFamily="49" charset="-122"/>
                      </a:endParaRPr>
                    </a:p>
                    <a:p>
                      <a:pPr marL="71755" lvl="0" indent="0" eaLnBrk="1" hangingPunct="1">
                        <a:lnSpc>
                          <a:spcPct val="130000"/>
                        </a:lnSpc>
                        <a:tabLst>
                          <a:tab pos="2430145" algn="l"/>
                        </a:tabLst>
                      </a:pPr>
                      <a:endParaRPr lang="en-US" altLang="zh-CN" sz="1800" b="1">
                        <a:latin typeface="楷体" panose="02010609060101010101" pitchFamily="49" charset="-122"/>
                        <a:ea typeface="楷体" panose="02010609060101010101" pitchFamily="49" charset="-122"/>
                      </a:endParaRPr>
                    </a:p>
                    <a:p>
                      <a:pPr marL="71755" lvl="0" indent="0" eaLnBrk="1" hangingPunct="1">
                        <a:lnSpc>
                          <a:spcPct val="130000"/>
                        </a:lnSpc>
                        <a:tabLst>
                          <a:tab pos="2430145" algn="l"/>
                        </a:tabLst>
                      </a:pPr>
                      <a:endParaRPr lang="en-US" altLang="zh-CN" sz="1800" b="1">
                        <a:latin typeface="楷体" panose="02010609060101010101" pitchFamily="49" charset="-122"/>
                        <a:ea typeface="楷体" panose="02010609060101010101" pitchFamily="49" charset="-122"/>
                      </a:endParaRPr>
                    </a:p>
                    <a:p>
                      <a:pPr marL="71755" lvl="0" indent="0" eaLnBrk="1" hangingPunct="1">
                        <a:lnSpc>
                          <a:spcPct val="130000"/>
                        </a:lnSpc>
                        <a:tabLst>
                          <a:tab pos="2430145" algn="l"/>
                        </a:tabLst>
                      </a:pPr>
                      <a:endParaRPr lang="en-US" altLang="zh-CN" sz="1800" b="1">
                        <a:latin typeface="楷体" panose="02010609060101010101" pitchFamily="49" charset="-122"/>
                        <a:ea typeface="楷体" panose="02010609060101010101" pitchFamily="49" charset="-122"/>
                      </a:endParaRPr>
                    </a:p>
                    <a:p>
                      <a:pPr marL="71755" lvl="0" indent="0" eaLnBrk="1" hangingPunct="1">
                        <a:lnSpc>
                          <a:spcPct val="130000"/>
                        </a:lnSpc>
                        <a:tabLst>
                          <a:tab pos="2430145" algn="l"/>
                        </a:tabLst>
                      </a:pPr>
                      <a:endParaRPr lang="en-US"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71755" lvl="0" indent="0"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3"/>
                  </a:ext>
                </a:extLst>
              </a:tr>
              <a:tr h="473869">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染色体数目</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71755" lvl="0" indent="0" algn="l" defTabSz="914400" rtl="0" eaLnBrk="0" fontAlgn="base" hangingPunct="0">
                        <a:lnSpc>
                          <a:spcPct val="130000"/>
                        </a:lnSpc>
                        <a:spcBef>
                          <a:spcPct val="0"/>
                        </a:spcBef>
                        <a:spcAft>
                          <a:spcPct val="0"/>
                        </a:spcAft>
                        <a:buClrTx/>
                        <a:buSzTx/>
                        <a:buFontTx/>
                        <a:buNone/>
                        <a:tabLst>
                          <a:tab pos="2430145" algn="l"/>
                        </a:tabLst>
                      </a:pPr>
                      <a:endParaRPr kumimoji="0" lang="zh-CN" altLang="zh-CN" sz="2400" b="1" i="0" u="none" kern="1200" baseline="0">
                        <a:solidFill>
                          <a:srgbClr val="660033"/>
                        </a:solidFill>
                        <a:effectLst/>
                        <a:latin typeface="Times New Roman" panose="02020603050405020304" pitchFamily="18" charset="0"/>
                        <a:ea typeface="楷体" panose="02010609060101010101" pitchFamily="49" charset="-122"/>
                        <a:cs typeface="Times New Roman" panose="02020603050405020304" pitchFamily="18" charset="0"/>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4"/>
                  </a:ext>
                </a:extLst>
              </a:tr>
              <a:tr h="362717">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lang="en-US" altLang="zh-CN" sz="1800" b="1">
                          <a:latin typeface="Times New Roman" panose="02020603050405020304" pitchFamily="18" charset="0"/>
                          <a:ea typeface="楷体" panose="02010609060101010101" pitchFamily="49" charset="-122"/>
                          <a:cs typeface="Times New Roman" panose="02020603050405020304" pitchFamily="18" charset="0"/>
                        </a:rPr>
                        <a:t>DNA</a:t>
                      </a:r>
                      <a:r>
                        <a:rPr sz="1800" b="1">
                          <a:latin typeface="楷体" panose="02010609060101010101" pitchFamily="49" charset="-122"/>
                          <a:ea typeface="楷体" panose="02010609060101010101" pitchFamily="49" charset="-122"/>
                        </a:rPr>
                        <a:t>数目</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5"/>
                  </a:ext>
                </a:extLst>
              </a:tr>
              <a:tr h="432048">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r>
                        <a:rPr sz="1800" b="1">
                          <a:latin typeface="楷体" panose="02010609060101010101" pitchFamily="49" charset="-122"/>
                          <a:ea typeface="楷体" panose="02010609060101010101" pitchFamily="49" charset="-122"/>
                        </a:rPr>
                        <a:t>染色单体数</a:t>
                      </a: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lnSpc>
                          <a:spcPct val="130000"/>
                        </a:lnSpc>
                        <a:tabLst>
                          <a:tab pos="2430145" algn="l"/>
                        </a:tabLst>
                      </a:pPr>
                      <a:endParaRPr lang="zh-CN" altLang="zh-CN" sz="1800" b="1">
                        <a:latin typeface="楷体" panose="02010609060101010101" pitchFamily="49" charset="-122"/>
                        <a:ea typeface="楷体" panose="02010609060101010101" pitchFamily="49" charset="-122"/>
                      </a:endParaRPr>
                    </a:p>
                  </a:txBody>
                  <a:tcPr marL="17322" marR="17322" marT="0" marB="0" anchor="ctr">
                    <a:lnL w="12700">
                      <a:solidFill>
                        <a:prstClr val="black"/>
                      </a:solidFill>
                      <a:miter lim="800000"/>
                    </a:lnL>
                    <a:lnR w="12700">
                      <a:solidFill>
                        <a:prstClr val="black"/>
                      </a:solidFill>
                      <a:miter lim="800000"/>
                    </a:lnR>
                    <a:lnT w="12700">
                      <a:solidFill>
                        <a:prstClr val="black"/>
                      </a:solidFill>
                      <a:miter lim="800000"/>
                    </a:lnT>
                    <a:lnB w="12700">
                      <a:solidFill>
                        <a:prstClr val="black"/>
                      </a:solidFill>
                      <a:miter lim="800000"/>
                    </a:lnB>
                    <a:noFill/>
                  </a:tcPr>
                </a:tc>
                <a:extLst>
                  <a:ext uri="{0D108BD9-81ED-4DB2-BD59-A6C34878D82A}">
                    <a16:rowId xmlns:a16="http://schemas.microsoft.com/office/drawing/2014/main" val="10006"/>
                  </a:ext>
                </a:extLst>
              </a:tr>
            </a:tbl>
          </a:graphicData>
        </a:graphic>
      </p:graphicFrame>
      <p:sp>
        <p:nvSpPr>
          <p:cNvPr id="9" name="矩形 6"/>
          <p:cNvSpPr/>
          <p:nvPr>
            <p:custDataLst>
              <p:tags r:id="rId4"/>
            </p:custDataLst>
          </p:nvPr>
        </p:nvSpPr>
        <p:spPr>
          <a:xfrm>
            <a:off x="7180285" y="1007256"/>
            <a:ext cx="494045"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algn="ctr">
              <a:tabLst>
                <a:tab pos="2430145" algn="l"/>
              </a:tabLst>
            </a:pPr>
            <a:r>
              <a:rPr lang="zh-CN" altLang="zh-CN" sz="2400" b="1">
                <a:solidFill>
                  <a:srgbClr val="800080"/>
                </a:solidFill>
                <a:latin typeface="楷体" panose="02010609060101010101" pitchFamily="49" charset="-122"/>
                <a:ea typeface="楷体" panose="02010609060101010101" pitchFamily="49" charset="-122"/>
              </a:rPr>
              <a:t>无</a:t>
            </a:r>
          </a:p>
        </p:txBody>
      </p:sp>
      <p:sp>
        <p:nvSpPr>
          <p:cNvPr id="10" name="矩形 7"/>
          <p:cNvSpPr/>
          <p:nvPr>
            <p:custDataLst>
              <p:tags r:id="rId5"/>
            </p:custDataLst>
          </p:nvPr>
        </p:nvSpPr>
        <p:spPr>
          <a:xfrm>
            <a:off x="3210207" y="1007256"/>
            <a:ext cx="1422184"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marR="0" lvl="0" indent="0" algn="ctr">
              <a:tabLst>
                <a:tab pos="2430145" algn="l"/>
              </a:tabLst>
            </a:pPr>
            <a:r>
              <a:rPr lang="zh-CN" altLang="zh-CN" sz="2400" b="1" spc="0">
                <a:solidFill>
                  <a:srgbClr val="800080"/>
                </a:solidFill>
                <a:latin typeface="楷体" panose="02010609060101010101" pitchFamily="49" charset="-122"/>
                <a:ea typeface="楷体" panose="02010609060101010101" pitchFamily="49" charset="-122"/>
              </a:rPr>
              <a:t>有，分离</a:t>
            </a:r>
          </a:p>
        </p:txBody>
      </p:sp>
      <p:sp>
        <p:nvSpPr>
          <p:cNvPr id="11" name="矩形 8"/>
          <p:cNvSpPr/>
          <p:nvPr>
            <p:custDataLst>
              <p:tags r:id="rId6"/>
            </p:custDataLst>
          </p:nvPr>
        </p:nvSpPr>
        <p:spPr>
          <a:xfrm>
            <a:off x="3213010" y="1386224"/>
            <a:ext cx="1112805"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algn="ctr">
              <a:tabLst>
                <a:tab pos="2430145" algn="l"/>
              </a:tabLst>
            </a:pPr>
            <a:r>
              <a:rPr lang="zh-CN" altLang="zh-CN" sz="2400" b="1">
                <a:solidFill>
                  <a:srgbClr val="800000"/>
                </a:solidFill>
                <a:latin typeface="楷体" panose="02010609060101010101" pitchFamily="49" charset="-122"/>
                <a:ea typeface="楷体" panose="02010609060101010101" pitchFamily="49" charset="-122"/>
              </a:rPr>
              <a:t>不分裂</a:t>
            </a:r>
          </a:p>
        </p:txBody>
      </p:sp>
      <p:sp>
        <p:nvSpPr>
          <p:cNvPr id="12" name="矩形 9"/>
          <p:cNvSpPr/>
          <p:nvPr>
            <p:custDataLst>
              <p:tags r:id="rId7"/>
            </p:custDataLst>
          </p:nvPr>
        </p:nvSpPr>
        <p:spPr>
          <a:xfrm>
            <a:off x="7025595" y="1386224"/>
            <a:ext cx="803425"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R="0" lvl="0" algn="ctr">
              <a:tabLst>
                <a:tab pos="2430145" algn="l"/>
              </a:tabLst>
            </a:pPr>
            <a:r>
              <a:rPr lang="zh-CN" altLang="zh-CN" sz="2400" b="1">
                <a:solidFill>
                  <a:srgbClr val="800000"/>
                </a:solidFill>
                <a:latin typeface="楷体" panose="02010609060101010101" pitchFamily="49" charset="-122"/>
                <a:ea typeface="楷体" panose="02010609060101010101" pitchFamily="49" charset="-122"/>
              </a:rPr>
              <a:t>分裂</a:t>
            </a:r>
          </a:p>
        </p:txBody>
      </p:sp>
      <p:sp>
        <p:nvSpPr>
          <p:cNvPr id="13" name="矩形 10"/>
          <p:cNvSpPr/>
          <p:nvPr>
            <p:custDataLst>
              <p:tags r:id="rId8"/>
            </p:custDataLst>
          </p:nvPr>
        </p:nvSpPr>
        <p:spPr>
          <a:xfrm>
            <a:off x="6073171" y="2138460"/>
            <a:ext cx="2708275" cy="1052596"/>
          </a:xfrm>
          <a:prstGeom prst="rect">
            <a:avLst/>
          </a:prstGeom>
        </p:spPr>
        <p:txBody>
          <a:bodyPr wrap="squar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71755" marR="0" lvl="0" indent="0">
              <a:lnSpc>
                <a:spcPct val="130000"/>
              </a:lnSpc>
              <a:tabLst>
                <a:tab pos="2430145" algn="l"/>
              </a:tabLst>
            </a:pPr>
            <a:r>
              <a:rPr lang="zh-CN" altLang="zh-CN" sz="2400" b="1">
                <a:solidFill>
                  <a:srgbClr val="002060"/>
                </a:solidFill>
                <a:latin typeface="楷体" panose="02010609060101010101" pitchFamily="49" charset="-122"/>
                <a:ea typeface="楷体" panose="02010609060101010101" pitchFamily="49" charset="-122"/>
              </a:rPr>
              <a:t>着丝粒分裂</a:t>
            </a:r>
            <a:r>
              <a:rPr lang="zh-CN" altLang="zh-CN" sz="2400" b="1" smtClean="0">
                <a:solidFill>
                  <a:srgbClr val="002060"/>
                </a:solidFill>
                <a:latin typeface="楷体" panose="02010609060101010101" pitchFamily="49" charset="-122"/>
                <a:ea typeface="楷体" panose="02010609060101010101" pitchFamily="49" charset="-122"/>
              </a:rPr>
              <a:t>，</a:t>
            </a:r>
            <a:endParaRPr lang="en-US" altLang="zh-CN" sz="2400" b="1" smtClean="0">
              <a:solidFill>
                <a:srgbClr val="002060"/>
              </a:solidFill>
              <a:latin typeface="楷体" panose="02010609060101010101" pitchFamily="49" charset="-122"/>
              <a:ea typeface="楷体" panose="02010609060101010101" pitchFamily="49" charset="-122"/>
            </a:endParaRPr>
          </a:p>
          <a:p>
            <a:pPr marL="71755" marR="0" lvl="0" indent="0">
              <a:lnSpc>
                <a:spcPct val="130000"/>
              </a:lnSpc>
              <a:tabLst>
                <a:tab pos="2430145" algn="l"/>
              </a:tabLst>
            </a:pPr>
            <a:r>
              <a:rPr lang="zh-CN" altLang="zh-CN" sz="2400" b="1" smtClean="0">
                <a:solidFill>
                  <a:srgbClr val="002060"/>
                </a:solidFill>
                <a:latin typeface="楷体" panose="02010609060101010101" pitchFamily="49" charset="-122"/>
                <a:ea typeface="楷体" panose="02010609060101010101" pitchFamily="49" charset="-122"/>
              </a:rPr>
              <a:t>姐妹染色单体</a:t>
            </a:r>
            <a:r>
              <a:rPr lang="zh-CN" altLang="zh-CN" sz="2400" b="1">
                <a:solidFill>
                  <a:srgbClr val="002060"/>
                </a:solidFill>
                <a:latin typeface="楷体" panose="02010609060101010101" pitchFamily="49" charset="-122"/>
                <a:ea typeface="楷体" panose="02010609060101010101" pitchFamily="49" charset="-122"/>
              </a:rPr>
              <a:t>分开</a:t>
            </a:r>
          </a:p>
        </p:txBody>
      </p:sp>
      <p:sp>
        <p:nvSpPr>
          <p:cNvPr id="14" name="矩形 11"/>
          <p:cNvSpPr/>
          <p:nvPr>
            <p:custDataLst>
              <p:tags r:id="rId9"/>
            </p:custDataLst>
          </p:nvPr>
        </p:nvSpPr>
        <p:spPr>
          <a:xfrm>
            <a:off x="2040723" y="1833661"/>
            <a:ext cx="3888432" cy="1938992"/>
          </a:xfrm>
          <a:prstGeom prst="rect">
            <a:avLst/>
          </a:prstGeom>
        </p:spPr>
        <p:txBody>
          <a:bodyPr wrap="squar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a:tabLst>
                <a:tab pos="2430145" algn="l"/>
              </a:tabLst>
            </a:pPr>
            <a:r>
              <a:rPr lang="en-US" altLang="zh-CN" sz="2400" b="1">
                <a:solidFill>
                  <a:srgbClr val="FF0000"/>
                </a:solidFill>
                <a:latin typeface="楷体" panose="02010609060101010101" pitchFamily="49" charset="-122"/>
                <a:ea typeface="楷体" panose="02010609060101010101" pitchFamily="49" charset="-122"/>
              </a:rPr>
              <a:t>①</a:t>
            </a:r>
            <a:r>
              <a:rPr lang="zh-CN" altLang="zh-CN" sz="2400" b="1">
                <a:solidFill>
                  <a:srgbClr val="FF0000"/>
                </a:solidFill>
                <a:latin typeface="楷体" panose="02010609060101010101" pitchFamily="49" charset="-122"/>
                <a:ea typeface="楷体" panose="02010609060101010101" pitchFamily="49" charset="-122"/>
              </a:rPr>
              <a:t>同源染色体联会；</a:t>
            </a:r>
          </a:p>
          <a:p>
            <a:pPr>
              <a:tabLst>
                <a:tab pos="2430145" algn="l"/>
              </a:tabLst>
            </a:pPr>
            <a:r>
              <a:rPr lang="en-US" altLang="zh-CN" sz="2400" b="1">
                <a:solidFill>
                  <a:srgbClr val="333300"/>
                </a:solidFill>
                <a:latin typeface="楷体" panose="02010609060101010101" pitchFamily="49" charset="-122"/>
                <a:ea typeface="楷体" panose="02010609060101010101" pitchFamily="49" charset="-122"/>
              </a:rPr>
              <a:t>②</a:t>
            </a:r>
            <a:r>
              <a:rPr lang="zh-CN" altLang="zh-CN" sz="2400" b="1">
                <a:solidFill>
                  <a:srgbClr val="333300"/>
                </a:solidFill>
                <a:latin typeface="楷体" panose="02010609060101010101" pitchFamily="49" charset="-122"/>
                <a:ea typeface="楷体" panose="02010609060101010101" pitchFamily="49" charset="-122"/>
              </a:rPr>
              <a:t>四分体中非</a:t>
            </a:r>
            <a:r>
              <a:rPr lang="zh-CN" altLang="zh-CN" sz="2400" b="1" smtClean="0">
                <a:solidFill>
                  <a:srgbClr val="333300"/>
                </a:solidFill>
                <a:latin typeface="楷体" panose="02010609060101010101" pitchFamily="49" charset="-122"/>
                <a:ea typeface="楷体" panose="02010609060101010101" pitchFamily="49" charset="-122"/>
              </a:rPr>
              <a:t>姐妹染色单体</a:t>
            </a:r>
            <a:endParaRPr lang="en-US" altLang="zh-CN" sz="2400" b="1" smtClean="0">
              <a:solidFill>
                <a:srgbClr val="333300"/>
              </a:solidFill>
              <a:latin typeface="楷体" panose="02010609060101010101" pitchFamily="49" charset="-122"/>
              <a:ea typeface="楷体" panose="02010609060101010101" pitchFamily="49" charset="-122"/>
            </a:endParaRPr>
          </a:p>
          <a:p>
            <a:pPr>
              <a:tabLst>
                <a:tab pos="2430145" algn="l"/>
              </a:tabLst>
            </a:pPr>
            <a:r>
              <a:rPr lang="en-US" altLang="zh-CN" sz="2400" b="1">
                <a:solidFill>
                  <a:srgbClr val="333300"/>
                </a:solidFill>
                <a:latin typeface="楷体" panose="02010609060101010101" pitchFamily="49" charset="-122"/>
                <a:ea typeface="楷体" panose="02010609060101010101" pitchFamily="49" charset="-122"/>
              </a:rPr>
              <a:t> </a:t>
            </a:r>
            <a:r>
              <a:rPr lang="en-US" altLang="zh-CN" sz="2400" b="1" smtClean="0">
                <a:solidFill>
                  <a:srgbClr val="333300"/>
                </a:solidFill>
                <a:latin typeface="楷体" panose="02010609060101010101" pitchFamily="49" charset="-122"/>
                <a:ea typeface="楷体" panose="02010609060101010101" pitchFamily="49" charset="-122"/>
              </a:rPr>
              <a:t> </a:t>
            </a:r>
            <a:r>
              <a:rPr lang="zh-CN" altLang="zh-CN" sz="2400" b="1" smtClean="0">
                <a:solidFill>
                  <a:srgbClr val="333300"/>
                </a:solidFill>
                <a:latin typeface="楷体" panose="02010609060101010101" pitchFamily="49" charset="-122"/>
                <a:ea typeface="楷体" panose="02010609060101010101" pitchFamily="49" charset="-122"/>
              </a:rPr>
              <a:t>发生</a:t>
            </a:r>
            <a:r>
              <a:rPr lang="zh-CN" altLang="zh-CN" sz="2400" b="1">
                <a:solidFill>
                  <a:srgbClr val="333300"/>
                </a:solidFill>
                <a:latin typeface="楷体" panose="02010609060101010101" pitchFamily="49" charset="-122"/>
                <a:ea typeface="楷体" panose="02010609060101010101" pitchFamily="49" charset="-122"/>
              </a:rPr>
              <a:t>互换；</a:t>
            </a:r>
          </a:p>
          <a:p>
            <a:pPr>
              <a:tabLst>
                <a:tab pos="2430145" algn="l"/>
              </a:tabLst>
            </a:pPr>
            <a:r>
              <a:rPr lang="en-US" altLang="zh-CN" sz="2400" b="1">
                <a:solidFill>
                  <a:srgbClr val="002060"/>
                </a:solidFill>
                <a:latin typeface="楷体" panose="02010609060101010101" pitchFamily="49" charset="-122"/>
                <a:ea typeface="楷体" panose="02010609060101010101" pitchFamily="49" charset="-122"/>
              </a:rPr>
              <a:t>③</a:t>
            </a:r>
            <a:r>
              <a:rPr lang="zh-CN" altLang="zh-CN" sz="2400" b="1">
                <a:solidFill>
                  <a:srgbClr val="002060"/>
                </a:solidFill>
                <a:latin typeface="楷体" panose="02010609060101010101" pitchFamily="49" charset="-122"/>
                <a:ea typeface="楷体" panose="02010609060101010101" pitchFamily="49" charset="-122"/>
              </a:rPr>
              <a:t>同源染色体分离</a:t>
            </a:r>
            <a:r>
              <a:rPr lang="zh-CN" altLang="zh-CN" sz="2400" b="1" smtClean="0">
                <a:solidFill>
                  <a:srgbClr val="002060"/>
                </a:solidFill>
                <a:latin typeface="楷体" panose="02010609060101010101" pitchFamily="49" charset="-122"/>
                <a:ea typeface="楷体" panose="02010609060101010101" pitchFamily="49" charset="-122"/>
              </a:rPr>
              <a:t>，</a:t>
            </a:r>
            <a:endParaRPr lang="en-US" altLang="zh-CN" sz="2400" b="1" smtClean="0">
              <a:solidFill>
                <a:srgbClr val="002060"/>
              </a:solidFill>
              <a:latin typeface="楷体" panose="02010609060101010101" pitchFamily="49" charset="-122"/>
              <a:ea typeface="楷体" panose="02010609060101010101" pitchFamily="49" charset="-122"/>
            </a:endParaRPr>
          </a:p>
          <a:p>
            <a:pPr>
              <a:tabLst>
                <a:tab pos="2430145" algn="l"/>
              </a:tabLst>
            </a:pPr>
            <a:r>
              <a:rPr lang="en-US" altLang="zh-CN" sz="2400" b="1">
                <a:solidFill>
                  <a:srgbClr val="002060"/>
                </a:solidFill>
                <a:latin typeface="楷体" panose="02010609060101010101" pitchFamily="49" charset="-122"/>
                <a:ea typeface="楷体" panose="02010609060101010101" pitchFamily="49" charset="-122"/>
              </a:rPr>
              <a:t> </a:t>
            </a:r>
            <a:r>
              <a:rPr lang="en-US" altLang="zh-CN" sz="2400" b="1" smtClean="0">
                <a:solidFill>
                  <a:srgbClr val="002060"/>
                </a:solidFill>
                <a:latin typeface="楷体" panose="02010609060101010101" pitchFamily="49" charset="-122"/>
                <a:ea typeface="楷体" panose="02010609060101010101" pitchFamily="49" charset="-122"/>
              </a:rPr>
              <a:t> </a:t>
            </a:r>
            <a:r>
              <a:rPr lang="zh-CN" altLang="zh-CN" sz="2400" b="1" smtClean="0">
                <a:solidFill>
                  <a:srgbClr val="002060"/>
                </a:solidFill>
                <a:latin typeface="楷体" panose="02010609060101010101" pitchFamily="49" charset="-122"/>
                <a:ea typeface="楷体" panose="02010609060101010101" pitchFamily="49" charset="-122"/>
              </a:rPr>
              <a:t>非</a:t>
            </a:r>
            <a:r>
              <a:rPr lang="zh-CN" altLang="zh-CN" sz="2400" b="1">
                <a:solidFill>
                  <a:srgbClr val="002060"/>
                </a:solidFill>
                <a:latin typeface="楷体" panose="02010609060101010101" pitchFamily="49" charset="-122"/>
                <a:ea typeface="楷体" panose="02010609060101010101" pitchFamily="49" charset="-122"/>
              </a:rPr>
              <a:t>同源染色体自由组合</a:t>
            </a:r>
          </a:p>
        </p:txBody>
      </p:sp>
      <p:sp>
        <p:nvSpPr>
          <p:cNvPr id="15" name="矩形 12"/>
          <p:cNvSpPr/>
          <p:nvPr>
            <p:custDataLst>
              <p:tags r:id="rId10"/>
            </p:custDataLst>
          </p:nvPr>
        </p:nvSpPr>
        <p:spPr>
          <a:xfrm>
            <a:off x="3042052" y="3702284"/>
            <a:ext cx="1885773" cy="520848"/>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71755">
              <a:lnSpc>
                <a:spcPct val="130000"/>
              </a:lnSpc>
              <a:tabLst>
                <a:tab pos="2430145" algn="l"/>
              </a:tabLst>
            </a:pPr>
            <a:r>
              <a:rPr lang="en-US"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2n→n(</a:t>
            </a:r>
            <a:r>
              <a:rPr lang="zh-CN"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减半</a:t>
            </a:r>
            <a:r>
              <a:rPr lang="en-US"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a:t>
            </a:r>
          </a:p>
        </p:txBody>
      </p:sp>
      <p:sp>
        <p:nvSpPr>
          <p:cNvPr id="16" name="矩形 13"/>
          <p:cNvSpPr/>
          <p:nvPr>
            <p:custDataLst>
              <p:tags r:id="rId11"/>
            </p:custDataLst>
          </p:nvPr>
        </p:nvSpPr>
        <p:spPr>
          <a:xfrm>
            <a:off x="3117687" y="4214522"/>
            <a:ext cx="1776447"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marR="0" lvl="0" indent="0" algn="ctr">
              <a:tabLst>
                <a:tab pos="2430145" algn="l"/>
              </a:tabLst>
            </a:pPr>
            <a:r>
              <a:rPr lang="en-US" altLang="zh-CN" sz="2400" b="1">
                <a:solidFill>
                  <a:srgbClr val="996633"/>
                </a:solidFill>
                <a:latin typeface="Times New Roman" panose="02020603050405020304" pitchFamily="18" charset="0"/>
                <a:ea typeface="楷体" panose="02010609060101010101" pitchFamily="49" charset="-122"/>
                <a:cs typeface="Times New Roman" panose="02020603050405020304" pitchFamily="18" charset="0"/>
              </a:rPr>
              <a:t>2n→4n→2n</a:t>
            </a:r>
          </a:p>
        </p:txBody>
      </p:sp>
      <p:sp>
        <p:nvSpPr>
          <p:cNvPr id="17" name="矩形 14"/>
          <p:cNvSpPr/>
          <p:nvPr>
            <p:custDataLst>
              <p:tags r:id="rId12"/>
            </p:custDataLst>
          </p:nvPr>
        </p:nvSpPr>
        <p:spPr>
          <a:xfrm>
            <a:off x="3210207" y="4655055"/>
            <a:ext cx="1604927"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algn="ctr">
              <a:tabLst>
                <a:tab pos="2430145" algn="l"/>
              </a:tabLst>
            </a:pPr>
            <a:r>
              <a:rPr lang="en-US" altLang="zh-CN" sz="2400" b="1">
                <a:solidFill>
                  <a:srgbClr val="003366"/>
                </a:solidFill>
                <a:latin typeface="Times New Roman" panose="02020603050405020304" pitchFamily="18" charset="0"/>
                <a:ea typeface="楷体" panose="02010609060101010101" pitchFamily="49" charset="-122"/>
                <a:cs typeface="Times New Roman" panose="02020603050405020304" pitchFamily="18" charset="0"/>
              </a:rPr>
              <a:t>0→4n→2n</a:t>
            </a:r>
          </a:p>
        </p:txBody>
      </p:sp>
      <p:sp>
        <p:nvSpPr>
          <p:cNvPr id="18" name="矩形 15"/>
          <p:cNvSpPr/>
          <p:nvPr>
            <p:custDataLst>
              <p:tags r:id="rId13"/>
            </p:custDataLst>
          </p:nvPr>
        </p:nvSpPr>
        <p:spPr>
          <a:xfrm>
            <a:off x="6279432" y="3711733"/>
            <a:ext cx="2601994" cy="520848"/>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marR="0" lvl="0" indent="0" algn="ctr">
              <a:lnSpc>
                <a:spcPct val="130000"/>
              </a:lnSpc>
              <a:tabLst>
                <a:tab pos="2430145" algn="l"/>
              </a:tabLst>
            </a:pPr>
            <a:r>
              <a:rPr lang="en-US"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n→2n→n(</a:t>
            </a:r>
            <a:r>
              <a:rPr lang="zh-CN"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不减半</a:t>
            </a:r>
            <a:r>
              <a:rPr lang="en-US" altLang="zh-CN" sz="2400" b="1">
                <a:solidFill>
                  <a:srgbClr val="660033"/>
                </a:solidFill>
                <a:latin typeface="Times New Roman" panose="02020603050405020304" pitchFamily="18" charset="0"/>
                <a:ea typeface="楷体" panose="02010609060101010101" pitchFamily="49" charset="-122"/>
                <a:cs typeface="Times New Roman" panose="02020603050405020304" pitchFamily="18" charset="0"/>
              </a:rPr>
              <a:t>)</a:t>
            </a:r>
          </a:p>
        </p:txBody>
      </p:sp>
      <p:sp>
        <p:nvSpPr>
          <p:cNvPr id="19" name="矩形 16"/>
          <p:cNvSpPr/>
          <p:nvPr>
            <p:custDataLst>
              <p:tags r:id="rId14"/>
            </p:custDataLst>
          </p:nvPr>
        </p:nvSpPr>
        <p:spPr>
          <a:xfrm>
            <a:off x="7125966" y="4193390"/>
            <a:ext cx="989373"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marR="0" lvl="0" indent="0" algn="ctr">
              <a:tabLst>
                <a:tab pos="2430145" algn="l"/>
              </a:tabLst>
            </a:pPr>
            <a:r>
              <a:rPr lang="en-US" altLang="zh-CN" sz="2400" b="1">
                <a:solidFill>
                  <a:srgbClr val="996633"/>
                </a:solidFill>
                <a:latin typeface="Times New Roman" panose="02020603050405020304" pitchFamily="18" charset="0"/>
                <a:ea typeface="楷体" panose="02010609060101010101" pitchFamily="49" charset="-122"/>
                <a:cs typeface="Times New Roman" panose="02020603050405020304" pitchFamily="18" charset="0"/>
              </a:rPr>
              <a:t>2n→n</a:t>
            </a:r>
          </a:p>
        </p:txBody>
      </p:sp>
      <p:sp>
        <p:nvSpPr>
          <p:cNvPr id="20" name="矩形 17"/>
          <p:cNvSpPr/>
          <p:nvPr>
            <p:custDataLst>
              <p:tags r:id="rId15"/>
            </p:custDataLst>
          </p:nvPr>
        </p:nvSpPr>
        <p:spPr>
          <a:xfrm>
            <a:off x="7143196" y="4624794"/>
            <a:ext cx="971741" cy="461665"/>
          </a:xfrm>
          <a:prstGeom prst="rect">
            <a:avLst/>
          </a:prstGeom>
        </p:spPr>
        <p:txBody>
          <a:bodyPr wrap="none">
            <a:spAutoFit/>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algn="ctr">
              <a:tabLst>
                <a:tab pos="2430145" algn="l"/>
              </a:tabLst>
            </a:pPr>
            <a:r>
              <a:rPr lang="en-US" altLang="zh-CN" sz="2400" b="1">
                <a:solidFill>
                  <a:srgbClr val="003366"/>
                </a:solidFill>
                <a:latin typeface="Times New Roman" panose="02020603050405020304" pitchFamily="18" charset="0"/>
                <a:ea typeface="楷体" panose="02010609060101010101" pitchFamily="49" charset="-122"/>
                <a:cs typeface="Times New Roman" panose="02020603050405020304" pitchFamily="18" charset="0"/>
              </a:rPr>
              <a:t>2n→0</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left)">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left)">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wipe(left)">
                                      <p:cBhvr>
                                        <p:cTn id="57" dur="500"/>
                                        <p:tgtEl>
                                          <p:spTgt spid="17"/>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wipe(left)">
                                      <p:cBhvr>
                                        <p:cTn id="6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5" grpId="0"/>
      <p:bldP spid="16" grpId="0"/>
      <p:bldP spid="17" grpId="0"/>
      <p:bldP spid="18" grpId="0"/>
      <p:bldP spid="19" grpId="0"/>
      <p:bldP spid="2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6">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10674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smtClean="0">
                <a:latin typeface="微软雅黑" panose="020B0503020204020204" pitchFamily="34" charset="-122"/>
                <a:ea typeface="微软雅黑" panose="020B0503020204020204" pitchFamily="34" charset="-122"/>
              </a:rPr>
              <a:t>5.</a:t>
            </a:r>
            <a:r>
              <a:rPr lang="zh-CN" altLang="en-US" sz="2400" b="1" smtClean="0">
                <a:latin typeface="微软雅黑" panose="020B0503020204020204" pitchFamily="34" charset="-122"/>
                <a:ea typeface="微软雅黑" panose="020B0503020204020204" pitchFamily="34" charset="-122"/>
              </a:rPr>
              <a:t>总结</a:t>
            </a:r>
            <a:endParaRPr lang="en-US" altLang="zh-CN" sz="2400" b="1">
              <a:latin typeface="微软雅黑" panose="020B0503020204020204" pitchFamily="34" charset="-122"/>
              <a:ea typeface="微软雅黑" panose="020B0503020204020204" pitchFamily="34" charset="-122"/>
            </a:endParaRPr>
          </a:p>
        </p:txBody>
      </p:sp>
      <p:sp>
        <p:nvSpPr>
          <p:cNvPr id="8" name="矩形 7"/>
          <p:cNvSpPr/>
          <p:nvPr>
            <p:custDataLst>
              <p:tags r:id="rId3"/>
            </p:custDataLst>
          </p:nvPr>
        </p:nvSpPr>
        <p:spPr>
          <a:xfrm>
            <a:off x="1655057" y="817772"/>
            <a:ext cx="4188296" cy="378619"/>
          </a:xfrm>
          <a:prstGeom prst="rect">
            <a:avLst/>
          </a:prstGeom>
          <a:noFill/>
          <a:ln w="9525">
            <a:noFill/>
          </a:ln>
        </p:spPr>
        <p:txBody>
          <a:bodyPr/>
          <a:lstStyle/>
          <a:p>
            <a:pPr marL="342900" indent="-342900">
              <a:spcBef>
                <a:spcPct val="20000"/>
              </a:spcBef>
            </a:pP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个精原细胞（染色体数</a:t>
            </a:r>
            <a:r>
              <a:rPr lang="en-US" altLang="zh-CN" sz="2400" b="1">
                <a:latin typeface="微软雅黑" panose="020B0503020204020204" pitchFamily="34" charset="-122"/>
                <a:ea typeface="微软雅黑" panose="020B0503020204020204" pitchFamily="34" charset="-122"/>
              </a:rPr>
              <a:t>:2n</a:t>
            </a:r>
            <a:r>
              <a:rPr lang="zh-CN" altLang="en-US" sz="2400" b="1">
                <a:latin typeface="微软雅黑" panose="020B0503020204020204" pitchFamily="34" charset="-122"/>
                <a:ea typeface="微软雅黑" panose="020B0503020204020204" pitchFamily="34" charset="-122"/>
              </a:rPr>
              <a:t>）</a:t>
            </a:r>
          </a:p>
        </p:txBody>
      </p:sp>
      <p:sp>
        <p:nvSpPr>
          <p:cNvPr id="9" name="矩形 8"/>
          <p:cNvSpPr/>
          <p:nvPr>
            <p:custDataLst>
              <p:tags r:id="rId4"/>
            </p:custDataLst>
          </p:nvPr>
        </p:nvSpPr>
        <p:spPr>
          <a:xfrm>
            <a:off x="1655057" y="1420407"/>
            <a:ext cx="6172200" cy="54054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lvl="0">
              <a:spcBef>
                <a:spcPct val="0"/>
              </a:spcBef>
              <a:buNone/>
            </a:pPr>
            <a:r>
              <a:rPr lang="en-US" altLang="zh-CN" sz="2400" b="1">
                <a:latin typeface="微软雅黑" panose="020B0503020204020204" pitchFamily="34" charset="-122"/>
                <a:ea typeface="微软雅黑" panose="020B0503020204020204" pitchFamily="34" charset="-122"/>
              </a:rPr>
              <a:t>1</a:t>
            </a:r>
            <a:r>
              <a:rPr lang="zh-CN" altLang="en-US" sz="2400" b="1">
                <a:latin typeface="微软雅黑" panose="020B0503020204020204" pitchFamily="34" charset="-122"/>
                <a:ea typeface="微软雅黑" panose="020B0503020204020204" pitchFamily="34" charset="-122"/>
              </a:rPr>
              <a:t>个初级精母细胞（染色体数</a:t>
            </a:r>
            <a:r>
              <a:rPr lang="en-US" altLang="zh-CN" sz="2400" b="1">
                <a:latin typeface="微软雅黑" panose="020B0503020204020204" pitchFamily="34" charset="-122"/>
                <a:ea typeface="微软雅黑" panose="020B0503020204020204" pitchFamily="34" charset="-122"/>
              </a:rPr>
              <a:t>:2n</a:t>
            </a:r>
            <a:r>
              <a:rPr lang="zh-CN" altLang="en-US" sz="2400" b="1">
                <a:latin typeface="微软雅黑" panose="020B0503020204020204" pitchFamily="34" charset="-122"/>
                <a:ea typeface="微软雅黑" panose="020B0503020204020204" pitchFamily="34" charset="-122"/>
              </a:rPr>
              <a:t>）</a:t>
            </a:r>
          </a:p>
        </p:txBody>
      </p:sp>
      <p:sp>
        <p:nvSpPr>
          <p:cNvPr id="10" name="矩形 9"/>
          <p:cNvSpPr/>
          <p:nvPr>
            <p:custDataLst>
              <p:tags r:id="rId5"/>
            </p:custDataLst>
          </p:nvPr>
        </p:nvSpPr>
        <p:spPr>
          <a:xfrm>
            <a:off x="1672195" y="3294510"/>
            <a:ext cx="5867400" cy="36909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lvl="0">
              <a:buNone/>
            </a:pPr>
            <a:r>
              <a:rPr lang="en-US" altLang="zh-CN" sz="2400" b="1">
                <a:latin typeface="微软雅黑" panose="020B0503020204020204" pitchFamily="34" charset="-122"/>
                <a:ea typeface="微软雅黑" panose="020B0503020204020204" pitchFamily="34" charset="-122"/>
              </a:rPr>
              <a:t>2</a:t>
            </a:r>
            <a:r>
              <a:rPr lang="zh-CN" altLang="en-US" sz="2400" b="1">
                <a:latin typeface="微软雅黑" panose="020B0503020204020204" pitchFamily="34" charset="-122"/>
                <a:ea typeface="微软雅黑" panose="020B0503020204020204" pitchFamily="34" charset="-122"/>
              </a:rPr>
              <a:t>个次级精母细胞（染色体数</a:t>
            </a:r>
            <a:r>
              <a:rPr lang="en-US" altLang="zh-CN" sz="2400" b="1">
                <a:latin typeface="微软雅黑" panose="020B0503020204020204" pitchFamily="34" charset="-122"/>
                <a:ea typeface="微软雅黑" panose="020B0503020204020204" pitchFamily="34" charset="-122"/>
              </a:rPr>
              <a:t>:n</a:t>
            </a:r>
            <a:r>
              <a:rPr lang="zh-CN" altLang="en-US" sz="2400" b="1">
                <a:latin typeface="微软雅黑" panose="020B0503020204020204" pitchFamily="34" charset="-122"/>
                <a:ea typeface="微软雅黑" panose="020B0503020204020204" pitchFamily="34" charset="-122"/>
              </a:rPr>
              <a:t>）</a:t>
            </a:r>
          </a:p>
        </p:txBody>
      </p:sp>
      <p:sp>
        <p:nvSpPr>
          <p:cNvPr id="11" name="直接连接符 10"/>
          <p:cNvSpPr/>
          <p:nvPr>
            <p:custDataLst>
              <p:tags r:id="rId6"/>
            </p:custDataLst>
          </p:nvPr>
        </p:nvSpPr>
        <p:spPr>
          <a:xfrm flipH="1">
            <a:off x="2480996" y="1196391"/>
            <a:ext cx="0" cy="342900"/>
          </a:xfrm>
          <a:prstGeom prst="line">
            <a:avLst/>
          </a:prstGeom>
          <a:ln w="31750" cap="flat" cmpd="sng">
            <a:solidFill>
              <a:srgbClr val="7030A0"/>
            </a:solidFill>
            <a:prstDash val="solid"/>
            <a:miter/>
            <a:headEnd type="none" w="med" len="med"/>
            <a:tailEnd type="triangle" w="med" len="med"/>
          </a:ln>
        </p:spPr>
        <p:txBody>
          <a:bodyPr/>
          <a:lstStyle/>
          <a:p>
            <a:endParaRPr/>
          </a:p>
        </p:txBody>
      </p:sp>
      <p:sp>
        <p:nvSpPr>
          <p:cNvPr id="12" name="直接连接符 11"/>
          <p:cNvSpPr/>
          <p:nvPr>
            <p:custDataLst>
              <p:tags r:id="rId7"/>
            </p:custDataLst>
          </p:nvPr>
        </p:nvSpPr>
        <p:spPr>
          <a:xfrm flipH="1">
            <a:off x="2267744" y="1807464"/>
            <a:ext cx="0" cy="1487046"/>
          </a:xfrm>
          <a:prstGeom prst="line">
            <a:avLst/>
          </a:prstGeom>
          <a:ln w="31750" cap="flat" cmpd="sng">
            <a:solidFill>
              <a:srgbClr val="7030A0"/>
            </a:solidFill>
            <a:prstDash val="solid"/>
            <a:miter/>
            <a:headEnd type="none" w="med" len="med"/>
            <a:tailEnd type="triangle" w="med" len="med"/>
          </a:ln>
        </p:spPr>
        <p:txBody>
          <a:bodyPr/>
          <a:lstStyle/>
          <a:p>
            <a:endParaRPr/>
          </a:p>
        </p:txBody>
      </p:sp>
      <p:sp>
        <p:nvSpPr>
          <p:cNvPr id="13" name="直接连接符 12"/>
          <p:cNvSpPr/>
          <p:nvPr>
            <p:custDataLst>
              <p:tags r:id="rId8"/>
            </p:custDataLst>
          </p:nvPr>
        </p:nvSpPr>
        <p:spPr>
          <a:xfrm flipH="1">
            <a:off x="2480996" y="3663604"/>
            <a:ext cx="0" cy="411956"/>
          </a:xfrm>
          <a:prstGeom prst="line">
            <a:avLst/>
          </a:prstGeom>
          <a:ln w="31750" cap="flat" cmpd="sng">
            <a:solidFill>
              <a:srgbClr val="7030A0"/>
            </a:solidFill>
            <a:prstDash val="solid"/>
            <a:miter/>
            <a:headEnd type="none" w="med" len="med"/>
            <a:tailEnd type="triangle" w="med" len="med"/>
          </a:ln>
        </p:spPr>
        <p:txBody>
          <a:bodyPr/>
          <a:lstStyle/>
          <a:p>
            <a:endParaRPr/>
          </a:p>
        </p:txBody>
      </p:sp>
      <p:sp>
        <p:nvSpPr>
          <p:cNvPr id="14" name="矩形 13"/>
          <p:cNvSpPr/>
          <p:nvPr>
            <p:custDataLst>
              <p:tags r:id="rId9"/>
            </p:custDataLst>
          </p:nvPr>
        </p:nvSpPr>
        <p:spPr>
          <a:xfrm>
            <a:off x="1673889" y="4022213"/>
            <a:ext cx="5208588" cy="36909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lvl="0">
              <a:buNone/>
            </a:pPr>
            <a:r>
              <a:rPr lang="en-US" altLang="zh-CN" sz="2400" b="1">
                <a:latin typeface="微软雅黑" panose="020B0503020204020204" pitchFamily="34" charset="-122"/>
                <a:ea typeface="微软雅黑" panose="020B0503020204020204" pitchFamily="34" charset="-122"/>
              </a:rPr>
              <a:t>4</a:t>
            </a:r>
            <a:r>
              <a:rPr lang="zh-CN" altLang="en-US" sz="2400" b="1">
                <a:latin typeface="微软雅黑" panose="020B0503020204020204" pitchFamily="34" charset="-122"/>
                <a:ea typeface="微软雅黑" panose="020B0503020204020204" pitchFamily="34" charset="-122"/>
              </a:rPr>
              <a:t>个精细胞（染色体数</a:t>
            </a:r>
            <a:r>
              <a:rPr lang="en-US" altLang="zh-CN" sz="2400" b="1">
                <a:latin typeface="微软雅黑" panose="020B0503020204020204" pitchFamily="34" charset="-122"/>
                <a:ea typeface="微软雅黑" panose="020B0503020204020204" pitchFamily="34" charset="-122"/>
              </a:rPr>
              <a:t>:n</a:t>
            </a:r>
            <a:r>
              <a:rPr lang="zh-CN" altLang="en-US" sz="2400" b="1">
                <a:latin typeface="微软雅黑" panose="020B0503020204020204" pitchFamily="34" charset="-122"/>
                <a:ea typeface="微软雅黑" panose="020B0503020204020204" pitchFamily="34" charset="-122"/>
              </a:rPr>
              <a:t>）</a:t>
            </a:r>
          </a:p>
        </p:txBody>
      </p:sp>
      <p:sp>
        <p:nvSpPr>
          <p:cNvPr id="15" name="文本框 168969">
            <a:hlinkClick r:id="rId27" action="ppaction://hlinkfile"/>
          </p:cNvPr>
          <p:cNvSpPr txBox="1"/>
          <p:nvPr>
            <p:custDataLst>
              <p:tags r:id="rId10"/>
            </p:custDataLst>
          </p:nvPr>
        </p:nvSpPr>
        <p:spPr>
          <a:xfrm>
            <a:off x="1835696" y="98703"/>
            <a:ext cx="3350749" cy="411956"/>
          </a:xfrm>
          <a:prstGeom prst="rect">
            <a:avLst/>
          </a:prstGeom>
          <a:noFill/>
          <a:ln w="9525">
            <a:noFill/>
          </a:ln>
        </p:spPr>
        <p:txBody>
          <a:bodyPr/>
          <a:lstStyle/>
          <a:p>
            <a:pPr marL="342900" indent="-342900">
              <a:spcBef>
                <a:spcPct val="20000"/>
              </a:spcBef>
            </a:pPr>
            <a:r>
              <a:rPr lang="zh-CN" altLang="en-US" sz="2400" b="1">
                <a:latin typeface="微软雅黑" panose="020B0503020204020204" pitchFamily="34" charset="-122"/>
                <a:ea typeface="微软雅黑" panose="020B0503020204020204" pitchFamily="34" charset="-122"/>
              </a:rPr>
              <a:t>体细胞（</a:t>
            </a:r>
            <a:r>
              <a:rPr lang="zh-CN" altLang="en-US" sz="2400" b="1">
                <a:solidFill>
                  <a:srgbClr val="FF3300"/>
                </a:solidFill>
                <a:effectLst>
                  <a:outerShdw blurRad="38100" dist="38100" dir="2700000">
                    <a:srgbClr val="C0C0C0"/>
                  </a:outerShdw>
                </a:effectLst>
                <a:latin typeface="微软雅黑" panose="020B0503020204020204" pitchFamily="34" charset="-122"/>
                <a:ea typeface="微软雅黑" panose="020B0503020204020204" pitchFamily="34" charset="-122"/>
              </a:rPr>
              <a:t>染色体数</a:t>
            </a:r>
            <a:r>
              <a:rPr lang="en-US" altLang="zh-CN" sz="2400" b="1">
                <a:solidFill>
                  <a:srgbClr val="FF3300"/>
                </a:solidFill>
                <a:effectLst>
                  <a:outerShdw blurRad="38100" dist="38100" dir="2700000">
                    <a:srgbClr val="C0C0C0"/>
                  </a:outerShdw>
                </a:effectLst>
                <a:latin typeface="微软雅黑" panose="020B0503020204020204" pitchFamily="34" charset="-122"/>
                <a:ea typeface="微软雅黑" panose="020B0503020204020204" pitchFamily="34" charset="-122"/>
              </a:rPr>
              <a:t>:</a:t>
            </a:r>
            <a:r>
              <a:rPr lang="en-US" altLang="zh-CN" sz="2400" b="1">
                <a:solidFill>
                  <a:srgbClr val="FF3300"/>
                </a:solidFill>
                <a:effectLst>
                  <a:outerShdw blurRad="38100" dist="38100" dir="2700000">
                    <a:srgbClr val="C0C0C0"/>
                  </a:outerShdw>
                </a:effectLst>
                <a:latin typeface="Times New Roman" panose="02020603050405020304" pitchFamily="18" charset="0"/>
                <a:ea typeface="微软雅黑" panose="020B0503020204020204" pitchFamily="34" charset="-122"/>
                <a:cs typeface="Times New Roman" panose="02020603050405020304" pitchFamily="18" charset="0"/>
              </a:rPr>
              <a:t>2n</a:t>
            </a:r>
            <a:r>
              <a:rPr lang="zh-CN" altLang="en-US" sz="2400" b="1">
                <a:effectLst>
                  <a:outerShdw blurRad="38100" dist="38100" dir="2700000">
                    <a:srgbClr val="C0C0C0"/>
                  </a:outerShdw>
                </a:effectLst>
                <a:latin typeface="微软雅黑" panose="020B0503020204020204" pitchFamily="34" charset="-122"/>
                <a:ea typeface="微软雅黑" panose="020B0503020204020204" pitchFamily="34" charset="-122"/>
              </a:rPr>
              <a:t>）</a:t>
            </a:r>
          </a:p>
        </p:txBody>
      </p:sp>
      <p:sp>
        <p:nvSpPr>
          <p:cNvPr id="16" name="直接连接符 15"/>
          <p:cNvSpPr/>
          <p:nvPr>
            <p:custDataLst>
              <p:tags r:id="rId11"/>
            </p:custDataLst>
          </p:nvPr>
        </p:nvSpPr>
        <p:spPr>
          <a:xfrm flipH="1">
            <a:off x="2480996" y="499400"/>
            <a:ext cx="0" cy="436649"/>
          </a:xfrm>
          <a:prstGeom prst="line">
            <a:avLst/>
          </a:prstGeom>
          <a:ln w="38100" cap="flat" cmpd="sng">
            <a:solidFill>
              <a:srgbClr val="7030A0"/>
            </a:solidFill>
            <a:prstDash val="solid"/>
            <a:headEnd type="none" w="med" len="med"/>
            <a:tailEnd type="triangle" w="med" len="med"/>
          </a:ln>
        </p:spPr>
        <p:txBody>
          <a:bodyPr/>
          <a:lstStyle/>
          <a:p>
            <a:endParaRPr/>
          </a:p>
        </p:txBody>
      </p:sp>
      <p:sp>
        <p:nvSpPr>
          <p:cNvPr id="17" name="文本框 168971">
            <a:hlinkClick r:id="rId27" action="ppaction://hlinkfile"/>
          </p:cNvPr>
          <p:cNvSpPr txBox="1"/>
          <p:nvPr>
            <p:custDataLst>
              <p:tags r:id="rId12"/>
            </p:custDataLst>
          </p:nvPr>
        </p:nvSpPr>
        <p:spPr>
          <a:xfrm>
            <a:off x="2517378" y="474397"/>
            <a:ext cx="3261320" cy="461665"/>
          </a:xfrm>
          <a:prstGeom prst="rect">
            <a:avLst/>
          </a:prstGeom>
          <a:noFill/>
          <a:ln w="12700">
            <a:noFill/>
          </a:ln>
        </p:spPr>
        <p:txBody>
          <a:bodyPr wrap="square">
            <a:spAutoFit/>
          </a:bodyPr>
          <a:lstStyle/>
          <a:p>
            <a:pPr>
              <a:spcBef>
                <a:spcPct val="0"/>
              </a:spcBef>
            </a:pPr>
            <a:r>
              <a:rPr lang="zh-CN" altLang="en-US" sz="2400" b="1" smtClean="0">
                <a:solidFill>
                  <a:srgbClr val="660033"/>
                </a:solidFill>
                <a:latin typeface="楷体" panose="02010609060101010101" pitchFamily="49" charset="-122"/>
                <a:ea typeface="楷体" panose="02010609060101010101" pitchFamily="49" charset="-122"/>
              </a:rPr>
              <a:t>有丝分裂、细胞分化</a:t>
            </a:r>
            <a:endParaRPr lang="zh-CN" altLang="en-US" sz="2400" b="1">
              <a:solidFill>
                <a:srgbClr val="660033"/>
              </a:solidFill>
              <a:latin typeface="楷体" panose="02010609060101010101" pitchFamily="49" charset="-122"/>
              <a:ea typeface="楷体" panose="02010609060101010101" pitchFamily="49" charset="-122"/>
            </a:endParaRPr>
          </a:p>
        </p:txBody>
      </p:sp>
      <p:sp>
        <p:nvSpPr>
          <p:cNvPr id="18" name="文本框 168972"/>
          <p:cNvSpPr txBox="1"/>
          <p:nvPr>
            <p:custDataLst>
              <p:tags r:id="rId13"/>
            </p:custDataLst>
          </p:nvPr>
        </p:nvSpPr>
        <p:spPr>
          <a:xfrm>
            <a:off x="2577186" y="1114766"/>
            <a:ext cx="4916939" cy="461665"/>
          </a:xfrm>
          <a:prstGeom prst="rect">
            <a:avLst/>
          </a:prstGeom>
          <a:noFill/>
          <a:ln w="9525">
            <a:noFill/>
          </a:ln>
        </p:spPr>
        <p:txBody>
          <a:bodyPr wrap="square">
            <a:spAutoFit/>
          </a:bodyPr>
          <a:lstStyle/>
          <a:p>
            <a:r>
              <a:rPr lang="zh-CN" altLang="en-US" sz="2400" b="1">
                <a:solidFill>
                  <a:srgbClr val="660033"/>
                </a:solidFill>
                <a:latin typeface="楷体" panose="02010609060101010101" pitchFamily="49" charset="-122"/>
                <a:ea typeface="楷体" panose="02010609060101010101" pitchFamily="49" charset="-122"/>
              </a:rPr>
              <a:t>间期：</a:t>
            </a:r>
            <a:r>
              <a:rPr lang="zh-CN" altLang="en-US" sz="2400" b="1">
                <a:solidFill>
                  <a:srgbClr val="660033"/>
                </a:solidFill>
                <a:latin typeface="楷体" panose="02010609060101010101" pitchFamily="49" charset="-122"/>
                <a:ea typeface="楷体" panose="02010609060101010101" pitchFamily="49" charset="-122"/>
                <a:sym typeface="+mn-ea"/>
              </a:rPr>
              <a:t>染色体复制、</a:t>
            </a:r>
            <a:r>
              <a:rPr lang="zh-CN" altLang="en-US" sz="2400" b="1">
                <a:solidFill>
                  <a:srgbClr val="660033"/>
                </a:solidFill>
                <a:latin typeface="楷体" panose="02010609060101010101" pitchFamily="49" charset="-122"/>
                <a:ea typeface="楷体" panose="02010609060101010101" pitchFamily="49" charset="-122"/>
              </a:rPr>
              <a:t>细胞体积增大</a:t>
            </a:r>
          </a:p>
        </p:txBody>
      </p:sp>
      <p:sp>
        <p:nvSpPr>
          <p:cNvPr id="19" name="文本框 168973"/>
          <p:cNvSpPr txBox="1"/>
          <p:nvPr>
            <p:custDataLst>
              <p:tags r:id="rId14"/>
            </p:custDataLst>
          </p:nvPr>
        </p:nvSpPr>
        <p:spPr>
          <a:xfrm>
            <a:off x="2279427" y="1780253"/>
            <a:ext cx="6896653" cy="1569660"/>
          </a:xfrm>
          <a:prstGeom prst="rect">
            <a:avLst/>
          </a:prstGeom>
          <a:noFill/>
          <a:ln w="9525">
            <a:noFill/>
          </a:ln>
        </p:spPr>
        <p:txBody>
          <a:bodyPr wrap="square">
            <a:spAutoFit/>
          </a:bodyPr>
          <a:lstStyle/>
          <a:p>
            <a:r>
              <a:rPr lang="zh-CN" altLang="en-US" sz="2400" b="1">
                <a:solidFill>
                  <a:srgbClr val="660033"/>
                </a:solidFill>
                <a:latin typeface="楷体" panose="02010609060101010101" pitchFamily="49" charset="-122"/>
                <a:ea typeface="楷体" panose="02010609060101010101" pitchFamily="49" charset="-122"/>
              </a:rPr>
              <a:t>前期：联会、四分体（非姐妹染色单体互换）</a:t>
            </a:r>
          </a:p>
          <a:p>
            <a:r>
              <a:rPr lang="zh-CN" altLang="en-US" sz="2400" b="1">
                <a:solidFill>
                  <a:srgbClr val="660033"/>
                </a:solidFill>
                <a:latin typeface="楷体" panose="02010609060101010101" pitchFamily="49" charset="-122"/>
                <a:ea typeface="楷体" panose="02010609060101010101" pitchFamily="49" charset="-122"/>
              </a:rPr>
              <a:t>中期：同源染色体排列在赤道板两侧</a:t>
            </a:r>
          </a:p>
          <a:p>
            <a:r>
              <a:rPr lang="zh-CN" altLang="en-US" sz="2400" b="1">
                <a:solidFill>
                  <a:srgbClr val="660033"/>
                </a:solidFill>
                <a:latin typeface="楷体" panose="02010609060101010101" pitchFamily="49" charset="-122"/>
                <a:ea typeface="楷体" panose="02010609060101010101" pitchFamily="49" charset="-122"/>
              </a:rPr>
              <a:t>后期：同源染色体分离（非同源染色体自由组合）</a:t>
            </a:r>
          </a:p>
          <a:p>
            <a:r>
              <a:rPr lang="zh-CN" altLang="en-US" sz="2400" b="1">
                <a:solidFill>
                  <a:srgbClr val="660033"/>
                </a:solidFill>
                <a:latin typeface="楷体" panose="02010609060101010101" pitchFamily="49" charset="-122"/>
                <a:ea typeface="楷体" panose="02010609060101010101" pitchFamily="49" charset="-122"/>
              </a:rPr>
              <a:t>末期：形成</a:t>
            </a:r>
            <a:r>
              <a:rPr lang="en-US" altLang="zh-CN" sz="2400" b="1">
                <a:solidFill>
                  <a:srgbClr val="660033"/>
                </a:solidFill>
                <a:latin typeface="楷体" panose="02010609060101010101" pitchFamily="49" charset="-122"/>
                <a:ea typeface="楷体" panose="02010609060101010101" pitchFamily="49" charset="-122"/>
              </a:rPr>
              <a:t>2</a:t>
            </a:r>
            <a:r>
              <a:rPr lang="zh-CN" altLang="en-US" sz="2400" b="1">
                <a:solidFill>
                  <a:srgbClr val="660033"/>
                </a:solidFill>
                <a:latin typeface="楷体" panose="02010609060101010101" pitchFamily="49" charset="-122"/>
                <a:ea typeface="楷体" panose="02010609060101010101" pitchFamily="49" charset="-122"/>
              </a:rPr>
              <a:t>个次级精母细胞</a:t>
            </a:r>
          </a:p>
        </p:txBody>
      </p:sp>
      <p:sp>
        <p:nvSpPr>
          <p:cNvPr id="20" name="文本框 168974"/>
          <p:cNvSpPr txBox="1"/>
          <p:nvPr>
            <p:custDataLst>
              <p:tags r:id="rId15"/>
            </p:custDataLst>
          </p:nvPr>
        </p:nvSpPr>
        <p:spPr>
          <a:xfrm>
            <a:off x="2517377" y="3663604"/>
            <a:ext cx="4628024" cy="461665"/>
          </a:xfrm>
          <a:prstGeom prst="rect">
            <a:avLst/>
          </a:prstGeom>
          <a:noFill/>
          <a:ln w="9525">
            <a:noFill/>
          </a:ln>
        </p:spPr>
        <p:txBody>
          <a:bodyPr wrap="square">
            <a:spAutoFit/>
          </a:bodyPr>
          <a:lstStyle/>
          <a:p>
            <a:r>
              <a:rPr lang="zh-CN" altLang="en-US" sz="2400" b="1">
                <a:solidFill>
                  <a:srgbClr val="660033"/>
                </a:solidFill>
                <a:latin typeface="楷体" panose="02010609060101010101" pitchFamily="49" charset="-122"/>
                <a:ea typeface="楷体" panose="02010609060101010101" pitchFamily="49" charset="-122"/>
              </a:rPr>
              <a:t>着丝粒分裂，姐妹染色单体分离</a:t>
            </a:r>
          </a:p>
        </p:txBody>
      </p:sp>
      <p:sp>
        <p:nvSpPr>
          <p:cNvPr id="21" name="直接连接符 20"/>
          <p:cNvSpPr/>
          <p:nvPr>
            <p:custDataLst>
              <p:tags r:id="rId16"/>
            </p:custDataLst>
          </p:nvPr>
        </p:nvSpPr>
        <p:spPr>
          <a:xfrm flipH="1">
            <a:off x="2480996" y="4405871"/>
            <a:ext cx="0" cy="285750"/>
          </a:xfrm>
          <a:prstGeom prst="line">
            <a:avLst/>
          </a:prstGeom>
          <a:ln w="31750" cap="flat" cmpd="sng">
            <a:solidFill>
              <a:srgbClr val="7030A0"/>
            </a:solidFill>
            <a:prstDash val="solid"/>
            <a:miter/>
            <a:headEnd type="none" w="med" len="med"/>
            <a:tailEnd type="triangle" w="med" len="med"/>
          </a:ln>
        </p:spPr>
        <p:txBody>
          <a:bodyPr/>
          <a:lstStyle/>
          <a:p>
            <a:endParaRPr/>
          </a:p>
        </p:txBody>
      </p:sp>
      <p:sp>
        <p:nvSpPr>
          <p:cNvPr id="22" name="矩形 21"/>
          <p:cNvSpPr/>
          <p:nvPr>
            <p:custDataLst>
              <p:tags r:id="rId17"/>
            </p:custDataLst>
          </p:nvPr>
        </p:nvSpPr>
        <p:spPr>
          <a:xfrm>
            <a:off x="1643168" y="4639295"/>
            <a:ext cx="5264150" cy="36909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a:buNone/>
            </a:pPr>
            <a:r>
              <a:rPr lang="en-US" altLang="zh-CN" sz="2400" b="1">
                <a:latin typeface="微软雅黑" panose="020B0503020204020204" pitchFamily="34" charset="-122"/>
                <a:ea typeface="微软雅黑" panose="020B0503020204020204" pitchFamily="34" charset="-122"/>
              </a:rPr>
              <a:t>4</a:t>
            </a:r>
            <a:r>
              <a:rPr lang="zh-CN" altLang="en-US" sz="2400" b="1">
                <a:latin typeface="微软雅黑" panose="020B0503020204020204" pitchFamily="34" charset="-122"/>
                <a:ea typeface="微软雅黑" panose="020B0503020204020204" pitchFamily="34" charset="-122"/>
              </a:rPr>
              <a:t>个</a:t>
            </a:r>
            <a:r>
              <a:rPr lang="en-US" altLang="zh-CN" sz="2400" b="1">
                <a:latin typeface="微软雅黑" panose="020B0503020204020204" pitchFamily="34" charset="-122"/>
                <a:ea typeface="微软雅黑" panose="020B0503020204020204" pitchFamily="34" charset="-122"/>
              </a:rPr>
              <a:t>2</a:t>
            </a:r>
            <a:r>
              <a:rPr lang="zh-CN" altLang="en-US" sz="2400" b="1">
                <a:latin typeface="微软雅黑" panose="020B0503020204020204" pitchFamily="34" charset="-122"/>
                <a:ea typeface="微软雅黑" panose="020B0503020204020204" pitchFamily="34" charset="-122"/>
              </a:rPr>
              <a:t>种精子（染色体数</a:t>
            </a:r>
            <a:r>
              <a:rPr lang="en-US" altLang="zh-CN" sz="2400" b="1">
                <a:latin typeface="微软雅黑" panose="020B0503020204020204" pitchFamily="34" charset="-122"/>
                <a:ea typeface="微软雅黑" panose="020B0503020204020204" pitchFamily="34" charset="-122"/>
              </a:rPr>
              <a:t>:n</a:t>
            </a:r>
            <a:r>
              <a:rPr lang="zh-CN" altLang="en-US" sz="2400" b="1">
                <a:latin typeface="微软雅黑" panose="020B0503020204020204" pitchFamily="34" charset="-122"/>
                <a:ea typeface="微软雅黑" panose="020B0503020204020204" pitchFamily="34" charset="-122"/>
              </a:rPr>
              <a:t>）</a:t>
            </a:r>
          </a:p>
        </p:txBody>
      </p:sp>
      <p:sp>
        <p:nvSpPr>
          <p:cNvPr id="23" name="文本框 168977"/>
          <p:cNvSpPr txBox="1"/>
          <p:nvPr>
            <p:custDataLst>
              <p:tags r:id="rId18"/>
            </p:custDataLst>
          </p:nvPr>
        </p:nvSpPr>
        <p:spPr>
          <a:xfrm>
            <a:off x="2900468" y="4348691"/>
            <a:ext cx="2135188" cy="400110"/>
          </a:xfrm>
          <a:prstGeom prst="rect">
            <a:avLst/>
          </a:prstGeom>
          <a:noFill/>
          <a:ln w="9525">
            <a:noFill/>
          </a:ln>
        </p:spPr>
        <p:txBody>
          <a:bodyPr>
            <a:spAutoFit/>
          </a:bodyPr>
          <a:lstStyle/>
          <a:p>
            <a:r>
              <a:rPr lang="zh-CN" altLang="en-US" sz="2000" b="1">
                <a:solidFill>
                  <a:srgbClr val="660033"/>
                </a:solidFill>
                <a:latin typeface="楷体" panose="02010609060101010101" pitchFamily="49" charset="-122"/>
                <a:ea typeface="楷体" panose="02010609060101010101" pitchFamily="49" charset="-122"/>
              </a:rPr>
              <a:t>变形</a:t>
            </a:r>
          </a:p>
        </p:txBody>
      </p:sp>
      <p:sp>
        <p:nvSpPr>
          <p:cNvPr id="24" name="右大括号 23"/>
          <p:cNvSpPr/>
          <p:nvPr>
            <p:custDataLst>
              <p:tags r:id="rId19"/>
            </p:custDataLst>
          </p:nvPr>
        </p:nvSpPr>
        <p:spPr>
          <a:xfrm flipH="1">
            <a:off x="1640914" y="1697556"/>
            <a:ext cx="45719" cy="1781501"/>
          </a:xfrm>
          <a:prstGeom prst="rightBrace">
            <a:avLst>
              <a:gd name="adj1" fmla="val 83333"/>
              <a:gd name="adj2" fmla="val 51190"/>
            </a:avLst>
          </a:prstGeom>
          <a:noFill/>
          <a:ln w="38100" cap="flat" cmpd="sng">
            <a:solidFill>
              <a:srgbClr val="7030A0"/>
            </a:solidFill>
            <a:prstDash val="solid"/>
            <a:miter/>
            <a:headEnd type="none" w="med" len="med"/>
            <a:tailEnd type="none" w="med" len="med"/>
          </a:ln>
        </p:spPr>
        <p:txBody>
          <a:bodyPr/>
          <a:lstStyle/>
          <a:p>
            <a:endParaRPr lang="zh-CN" altLang="en-US"/>
          </a:p>
        </p:txBody>
      </p:sp>
      <p:sp>
        <p:nvSpPr>
          <p:cNvPr id="25" name="右大括号 24"/>
          <p:cNvSpPr/>
          <p:nvPr>
            <p:custDataLst>
              <p:tags r:id="rId20"/>
            </p:custDataLst>
          </p:nvPr>
        </p:nvSpPr>
        <p:spPr>
          <a:xfrm flipH="1">
            <a:off x="1595995" y="3584079"/>
            <a:ext cx="76200" cy="742950"/>
          </a:xfrm>
          <a:prstGeom prst="rightBrace">
            <a:avLst>
              <a:gd name="adj1" fmla="val 108333"/>
              <a:gd name="adj2" fmla="val 49852"/>
            </a:avLst>
          </a:prstGeom>
          <a:noFill/>
          <a:ln w="38100" cap="flat" cmpd="sng">
            <a:solidFill>
              <a:srgbClr val="7030A0"/>
            </a:solidFill>
            <a:prstDash val="solid"/>
            <a:miter/>
            <a:headEnd type="none" w="med" len="med"/>
            <a:tailEnd type="none" w="med" len="med"/>
          </a:ln>
        </p:spPr>
        <p:txBody>
          <a:bodyPr/>
          <a:lstStyle/>
          <a:p>
            <a:endParaRPr lang="zh-CN" altLang="en-US"/>
          </a:p>
        </p:txBody>
      </p:sp>
      <p:sp>
        <p:nvSpPr>
          <p:cNvPr id="26" name="文本框 168980"/>
          <p:cNvSpPr txBox="1"/>
          <p:nvPr>
            <p:custDataLst>
              <p:tags r:id="rId21"/>
            </p:custDataLst>
          </p:nvPr>
        </p:nvSpPr>
        <p:spPr>
          <a:xfrm>
            <a:off x="154923" y="2172807"/>
            <a:ext cx="1488245" cy="830997"/>
          </a:xfrm>
          <a:prstGeom prst="rect">
            <a:avLst/>
          </a:prstGeom>
          <a:noFill/>
          <a:ln w="9525">
            <a:noFill/>
          </a:ln>
        </p:spPr>
        <p:txBody>
          <a:bodyPr wrap="square">
            <a:spAutoFit/>
          </a:bodyPr>
          <a:lstStyle/>
          <a:p>
            <a:pPr algn="ctr">
              <a:spcBef>
                <a:spcPct val="50000"/>
              </a:spcBef>
            </a:pPr>
            <a:r>
              <a:rPr lang="zh-CN" altLang="en-US" sz="2400" b="1">
                <a:latin typeface="楷体" panose="02010609060101010101" pitchFamily="49" charset="-122"/>
                <a:ea typeface="楷体" panose="02010609060101010101" pitchFamily="49" charset="-122"/>
              </a:rPr>
              <a:t>减数第一次分裂</a:t>
            </a:r>
          </a:p>
        </p:txBody>
      </p:sp>
      <p:sp>
        <p:nvSpPr>
          <p:cNvPr id="27" name="文本框 168981"/>
          <p:cNvSpPr txBox="1"/>
          <p:nvPr>
            <p:custDataLst>
              <p:tags r:id="rId22"/>
            </p:custDataLst>
          </p:nvPr>
        </p:nvSpPr>
        <p:spPr>
          <a:xfrm>
            <a:off x="0" y="3584079"/>
            <a:ext cx="1538181" cy="830997"/>
          </a:xfrm>
          <a:prstGeom prst="rect">
            <a:avLst/>
          </a:prstGeom>
          <a:noFill/>
          <a:ln w="9525">
            <a:noFill/>
          </a:ln>
        </p:spPr>
        <p:txBody>
          <a:bodyPr wrap="square">
            <a:spAutoFit/>
          </a:bodyPr>
          <a:lstStyle/>
          <a:p>
            <a:pPr algn="ctr">
              <a:spcBef>
                <a:spcPct val="50000"/>
              </a:spcBef>
            </a:pPr>
            <a:r>
              <a:rPr lang="zh-CN" altLang="en-US" sz="2400" b="1">
                <a:latin typeface="楷体" panose="02010609060101010101" pitchFamily="49" charset="-122"/>
                <a:ea typeface="楷体" panose="02010609060101010101" pitchFamily="49" charset="-122"/>
              </a:rPr>
              <a:t>减数第二次分裂</a:t>
            </a:r>
          </a:p>
        </p:txBody>
      </p:sp>
      <p:sp>
        <p:nvSpPr>
          <p:cNvPr id="28" name="文本框 1"/>
          <p:cNvSpPr txBox="1"/>
          <p:nvPr>
            <p:custDataLst>
              <p:tags r:id="rId23"/>
            </p:custDataLst>
          </p:nvPr>
        </p:nvSpPr>
        <p:spPr>
          <a:xfrm>
            <a:off x="-96600" y="1007082"/>
            <a:ext cx="1717199" cy="830997"/>
          </a:xfrm>
          <a:prstGeom prst="rect">
            <a:avLst/>
          </a:prstGeom>
          <a:noFill/>
          <a:ln w="9525">
            <a:noFill/>
          </a:ln>
        </p:spPr>
        <p:txBody>
          <a:bodyPr wrap="square">
            <a:spAutoFit/>
          </a:bodyPr>
          <a:lstStyle/>
          <a:p>
            <a:pPr algn="ctr">
              <a:spcBef>
                <a:spcPct val="50000"/>
              </a:spcBef>
            </a:pPr>
            <a:r>
              <a:rPr lang="zh-CN" altLang="en-US" sz="2400" b="1">
                <a:latin typeface="楷体" panose="02010609060101010101" pitchFamily="49" charset="-122"/>
                <a:ea typeface="楷体" panose="02010609060101010101" pitchFamily="49" charset="-122"/>
              </a:rPr>
              <a:t>减数分裂前的间期</a:t>
            </a:r>
          </a:p>
        </p:txBody>
      </p:sp>
      <p:sp>
        <p:nvSpPr>
          <p:cNvPr id="30" name="右大括号 29"/>
          <p:cNvSpPr/>
          <p:nvPr>
            <p:custDataLst>
              <p:tags r:id="rId24"/>
            </p:custDataLst>
          </p:nvPr>
        </p:nvSpPr>
        <p:spPr>
          <a:xfrm flipH="1">
            <a:off x="1673889" y="1089551"/>
            <a:ext cx="81879" cy="569350"/>
          </a:xfrm>
          <a:prstGeom prst="rightBrace">
            <a:avLst>
              <a:gd name="adj1" fmla="val 108333"/>
              <a:gd name="adj2" fmla="val 49852"/>
            </a:avLst>
          </a:prstGeom>
          <a:noFill/>
          <a:ln w="38100" cap="flat" cmpd="sng">
            <a:solidFill>
              <a:srgbClr val="7030A0"/>
            </a:solidFill>
            <a:prstDash val="solid"/>
            <a:miter/>
            <a:headEnd type="none" w="med" len="med"/>
            <a:tailEnd type="none" w="med" len="med"/>
          </a:ln>
        </p:spPr>
        <p:txBody>
          <a:bodyPr/>
          <a:lstStyle/>
          <a:p>
            <a:endParaRPr lang="zh-CN" altLang="en-US"/>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up)">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up)">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up)">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500"/>
                                        <p:tgtEl>
                                          <p:spTgt spid="14"/>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up)">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wipe(left)">
                                      <p:cBhvr>
                                        <p:cTn id="62" dur="500"/>
                                        <p:tgtEl>
                                          <p:spTgt spid="22"/>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wipe(up)">
                                      <p:cBhvr>
                                        <p:cTn id="67" dur="500"/>
                                        <p:tgtEl>
                                          <p:spTgt spid="30"/>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grpId="0" nodeType="click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wipe(up)">
                                      <p:cBhvr>
                                        <p:cTn id="72" dur="500"/>
                                        <p:tgtEl>
                                          <p:spTgt spid="28"/>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1" fill="hold" nodeType="clickEffect">
                                  <p:stCondLst>
                                    <p:cond delay="0"/>
                                  </p:stCondLst>
                                  <p:childTnLst>
                                    <p:set>
                                      <p:cBhvr>
                                        <p:cTn id="76" dur="1" fill="hold">
                                          <p:stCondLst>
                                            <p:cond delay="0"/>
                                          </p:stCondLst>
                                        </p:cTn>
                                        <p:tgtEl>
                                          <p:spTgt spid="24"/>
                                        </p:tgtEl>
                                        <p:attrNameLst>
                                          <p:attrName>style.visibility</p:attrName>
                                        </p:attrNameLst>
                                      </p:cBhvr>
                                      <p:to>
                                        <p:strVal val="visible"/>
                                      </p:to>
                                    </p:set>
                                    <p:animEffect transition="in" filter="wipe(up)">
                                      <p:cBhvr>
                                        <p:cTn id="77" dur="500"/>
                                        <p:tgtEl>
                                          <p:spTgt spid="24"/>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1" fill="hold" grpId="0" nodeType="click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wipe(up)">
                                      <p:cBhvr>
                                        <p:cTn id="82" dur="500"/>
                                        <p:tgtEl>
                                          <p:spTgt spid="26"/>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1" fill="hold" nodeType="click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wipe(up)">
                                      <p:cBhvr>
                                        <p:cTn id="87" dur="500"/>
                                        <p:tgtEl>
                                          <p:spTgt spid="25"/>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1" fill="hold" grpId="0" nodeType="clickEffect">
                                  <p:stCondLst>
                                    <p:cond delay="0"/>
                                  </p:stCondLst>
                                  <p:childTnLst>
                                    <p:set>
                                      <p:cBhvr>
                                        <p:cTn id="91" dur="1" fill="hold">
                                          <p:stCondLst>
                                            <p:cond delay="0"/>
                                          </p:stCondLst>
                                        </p:cTn>
                                        <p:tgtEl>
                                          <p:spTgt spid="27"/>
                                        </p:tgtEl>
                                        <p:attrNameLst>
                                          <p:attrName>style.visibility</p:attrName>
                                        </p:attrNameLst>
                                      </p:cBhvr>
                                      <p:to>
                                        <p:strVal val="visible"/>
                                      </p:to>
                                    </p:set>
                                    <p:animEffect transition="in" filter="wipe(up)">
                                      <p:cBhvr>
                                        <p:cTn id="92" dur="500"/>
                                        <p:tgtEl>
                                          <p:spTgt spid="27"/>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1" fill="hold" grpId="0" nodeType="clickEffect">
                                  <p:stCondLst>
                                    <p:cond delay="0"/>
                                  </p:stCondLst>
                                  <p:childTnLst>
                                    <p:set>
                                      <p:cBhvr>
                                        <p:cTn id="96" dur="1" fill="hold">
                                          <p:stCondLst>
                                            <p:cond delay="0"/>
                                          </p:stCondLst>
                                        </p:cTn>
                                        <p:tgtEl>
                                          <p:spTgt spid="18">
                                            <p:txEl>
                                              <p:pRg st="0" end="0"/>
                                            </p:txEl>
                                          </p:spTgt>
                                        </p:tgtEl>
                                        <p:attrNameLst>
                                          <p:attrName>style.visibility</p:attrName>
                                        </p:attrNameLst>
                                      </p:cBhvr>
                                      <p:to>
                                        <p:strVal val="visible"/>
                                      </p:to>
                                    </p:set>
                                    <p:animEffect transition="in" filter="wipe(up)">
                                      <p:cBhvr>
                                        <p:cTn id="97" dur="500"/>
                                        <p:tgtEl>
                                          <p:spTgt spid="18">
                                            <p:txEl>
                                              <p:pRg st="0" end="0"/>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1" fill="hold" grpId="0" nodeType="clickEffect">
                                  <p:stCondLst>
                                    <p:cond delay="0"/>
                                  </p:stCondLst>
                                  <p:childTnLst>
                                    <p:set>
                                      <p:cBhvr>
                                        <p:cTn id="101" dur="1" fill="hold">
                                          <p:stCondLst>
                                            <p:cond delay="0"/>
                                          </p:stCondLst>
                                        </p:cTn>
                                        <p:tgtEl>
                                          <p:spTgt spid="19">
                                            <p:txEl>
                                              <p:pRg st="0" end="0"/>
                                            </p:txEl>
                                          </p:spTgt>
                                        </p:tgtEl>
                                        <p:attrNameLst>
                                          <p:attrName>style.visibility</p:attrName>
                                        </p:attrNameLst>
                                      </p:cBhvr>
                                      <p:to>
                                        <p:strVal val="visible"/>
                                      </p:to>
                                    </p:set>
                                    <p:animEffect transition="in" filter="wipe(up)">
                                      <p:cBhvr>
                                        <p:cTn id="102" dur="500"/>
                                        <p:tgtEl>
                                          <p:spTgt spid="19">
                                            <p:txEl>
                                              <p:pRg st="0" end="0"/>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grpId="0" nodeType="clickEffect">
                                  <p:stCondLst>
                                    <p:cond delay="0"/>
                                  </p:stCondLst>
                                  <p:childTnLst>
                                    <p:set>
                                      <p:cBhvr>
                                        <p:cTn id="106" dur="1" fill="hold">
                                          <p:stCondLst>
                                            <p:cond delay="0"/>
                                          </p:stCondLst>
                                        </p:cTn>
                                        <p:tgtEl>
                                          <p:spTgt spid="19">
                                            <p:txEl>
                                              <p:pRg st="1" end="1"/>
                                            </p:txEl>
                                          </p:spTgt>
                                        </p:tgtEl>
                                        <p:attrNameLst>
                                          <p:attrName>style.visibility</p:attrName>
                                        </p:attrNameLst>
                                      </p:cBhvr>
                                      <p:to>
                                        <p:strVal val="visible"/>
                                      </p:to>
                                    </p:set>
                                    <p:animEffect transition="in" filter="wipe(up)">
                                      <p:cBhvr>
                                        <p:cTn id="107" dur="500"/>
                                        <p:tgtEl>
                                          <p:spTgt spid="19">
                                            <p:txEl>
                                              <p:pRg st="1" end="1"/>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1" fill="hold" grpId="0" nodeType="clickEffect">
                                  <p:stCondLst>
                                    <p:cond delay="0"/>
                                  </p:stCondLst>
                                  <p:childTnLst>
                                    <p:set>
                                      <p:cBhvr>
                                        <p:cTn id="111" dur="1" fill="hold">
                                          <p:stCondLst>
                                            <p:cond delay="0"/>
                                          </p:stCondLst>
                                        </p:cTn>
                                        <p:tgtEl>
                                          <p:spTgt spid="19">
                                            <p:txEl>
                                              <p:pRg st="2" end="2"/>
                                            </p:txEl>
                                          </p:spTgt>
                                        </p:tgtEl>
                                        <p:attrNameLst>
                                          <p:attrName>style.visibility</p:attrName>
                                        </p:attrNameLst>
                                      </p:cBhvr>
                                      <p:to>
                                        <p:strVal val="visible"/>
                                      </p:to>
                                    </p:set>
                                    <p:animEffect transition="in" filter="wipe(up)">
                                      <p:cBhvr>
                                        <p:cTn id="112" dur="500"/>
                                        <p:tgtEl>
                                          <p:spTgt spid="19">
                                            <p:txEl>
                                              <p:pRg st="2" end="2"/>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1" fill="hold" grpId="0" nodeType="clickEffect">
                                  <p:stCondLst>
                                    <p:cond delay="0"/>
                                  </p:stCondLst>
                                  <p:childTnLst>
                                    <p:set>
                                      <p:cBhvr>
                                        <p:cTn id="116" dur="1" fill="hold">
                                          <p:stCondLst>
                                            <p:cond delay="0"/>
                                          </p:stCondLst>
                                        </p:cTn>
                                        <p:tgtEl>
                                          <p:spTgt spid="19">
                                            <p:txEl>
                                              <p:pRg st="3" end="3"/>
                                            </p:txEl>
                                          </p:spTgt>
                                        </p:tgtEl>
                                        <p:attrNameLst>
                                          <p:attrName>style.visibility</p:attrName>
                                        </p:attrNameLst>
                                      </p:cBhvr>
                                      <p:to>
                                        <p:strVal val="visible"/>
                                      </p:to>
                                    </p:set>
                                    <p:animEffect transition="in" filter="wipe(up)">
                                      <p:cBhvr>
                                        <p:cTn id="117" dur="500"/>
                                        <p:tgtEl>
                                          <p:spTgt spid="19">
                                            <p:txEl>
                                              <p:pRg st="3" end="3"/>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1" fill="hold" grpId="0" nodeType="clickEffect">
                                  <p:stCondLst>
                                    <p:cond delay="0"/>
                                  </p:stCondLst>
                                  <p:childTnLst>
                                    <p:set>
                                      <p:cBhvr>
                                        <p:cTn id="121" dur="1" fill="hold">
                                          <p:stCondLst>
                                            <p:cond delay="0"/>
                                          </p:stCondLst>
                                        </p:cTn>
                                        <p:tgtEl>
                                          <p:spTgt spid="20"/>
                                        </p:tgtEl>
                                        <p:attrNameLst>
                                          <p:attrName>style.visibility</p:attrName>
                                        </p:attrNameLst>
                                      </p:cBhvr>
                                      <p:to>
                                        <p:strVal val="visible"/>
                                      </p:to>
                                    </p:set>
                                    <p:animEffect transition="in" filter="wipe(up)">
                                      <p:cBhvr>
                                        <p:cTn id="122" dur="500"/>
                                        <p:tgtEl>
                                          <p:spTgt spid="20"/>
                                        </p:tgtEl>
                                      </p:cBhvr>
                                    </p:animEffect>
                                  </p:childTnLst>
                                </p:cTn>
                              </p:par>
                            </p:childTnLst>
                          </p:cTn>
                        </p:par>
                      </p:childTnLst>
                    </p:cTn>
                  </p:par>
                  <p:par>
                    <p:cTn id="123" fill="hold">
                      <p:stCondLst>
                        <p:cond delay="indefinite"/>
                      </p:stCondLst>
                      <p:childTnLst>
                        <p:par>
                          <p:cTn id="124" fill="hold">
                            <p:stCondLst>
                              <p:cond delay="0"/>
                            </p:stCondLst>
                            <p:childTnLst>
                              <p:par>
                                <p:cTn id="125" presetID="22" presetClass="entr" presetSubtype="1" fill="hold" grpId="0" nodeType="clickEffect">
                                  <p:stCondLst>
                                    <p:cond delay="0"/>
                                  </p:stCondLst>
                                  <p:childTnLst>
                                    <p:set>
                                      <p:cBhvr>
                                        <p:cTn id="126" dur="1" fill="hold">
                                          <p:stCondLst>
                                            <p:cond delay="0"/>
                                          </p:stCondLst>
                                        </p:cTn>
                                        <p:tgtEl>
                                          <p:spTgt spid="23"/>
                                        </p:tgtEl>
                                        <p:attrNameLst>
                                          <p:attrName>style.visibility</p:attrName>
                                        </p:attrNameLst>
                                      </p:cBhvr>
                                      <p:to>
                                        <p:strVal val="visible"/>
                                      </p:to>
                                    </p:set>
                                    <p:animEffect transition="in" filter="wipe(up)">
                                      <p:cBhvr>
                                        <p:cTn id="12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4" grpId="0"/>
      <p:bldP spid="15" grpId="0"/>
      <p:bldP spid="17" grpId="0"/>
      <p:bldP spid="18" grpId="0" build="p"/>
      <p:bldP spid="19" grpId="0" uiExpand="1" build="p"/>
      <p:bldP spid="20" grpId="0"/>
      <p:bldP spid="22" grpId="0"/>
      <p:bldP spid="23" grpId="0"/>
      <p:bldP spid="26" grpId="0"/>
      <p:bldP spid="27" grpId="0"/>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5"/>
          <a:stretch>
            <a:fillRect/>
          </a:stretch>
        </a:blipFill>
        <a:effectLst/>
      </p:bgPr>
    </p:bg>
    <p:spTree>
      <p:nvGrpSpPr>
        <p:cNvPr id="1" name=""/>
        <p:cNvGrpSpPr/>
        <p:nvPr/>
      </p:nvGrpSpPr>
      <p:grpSpPr>
        <a:xfrm>
          <a:off x="0" y="0"/>
          <a:ext cx="0" cy="0"/>
          <a:chOff x="0" y="0"/>
          <a:chExt cx="0" cy="0"/>
        </a:xfrm>
      </p:grpSpPr>
      <p:sp>
        <p:nvSpPr>
          <p:cNvPr id="13314" name="矩形 1"/>
          <p:cNvSpPr>
            <a:spLocks noChangeArrowheads="1"/>
          </p:cNvSpPr>
          <p:nvPr>
            <p:custDataLst>
              <p:tags r:id="rId1"/>
            </p:custDataLst>
          </p:nvPr>
        </p:nvSpPr>
        <p:spPr bwMode="auto">
          <a:xfrm>
            <a:off x="1714500" y="2071688"/>
            <a:ext cx="5786438" cy="857250"/>
          </a:xfrm>
          <a:prstGeom prst="rect">
            <a:avLst/>
          </a:prstGeom>
          <a:solidFill>
            <a:schemeClr val="bg1">
              <a:alpha val="7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3315" name="矩形 129"/>
          <p:cNvSpPr>
            <a:spLocks noChangeArrowheads="1"/>
          </p:cNvSpPr>
          <p:nvPr>
            <p:custDataLst>
              <p:tags r:id="rId2"/>
            </p:custDataLst>
          </p:nvPr>
        </p:nvSpPr>
        <p:spPr bwMode="auto">
          <a:xfrm>
            <a:off x="3357563" y="2214563"/>
            <a:ext cx="32861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latin typeface="微软雅黑" panose="020B0503020204020204" pitchFamily="34" charset="-122"/>
                <a:ea typeface="微软雅黑" panose="020B0503020204020204" pitchFamily="34" charset="-122"/>
              </a:rPr>
              <a:t>卵细胞的形成过程</a:t>
            </a:r>
            <a:endParaRPr lang="zh-CN" altLang="en-US" sz="2400">
              <a:latin typeface="微软雅黑" panose="020B0503020204020204" pitchFamily="34" charset="-122"/>
              <a:ea typeface="微软雅黑" panose="020B0503020204020204" pitchFamily="34" charset="-122"/>
            </a:endParaRPr>
          </a:p>
        </p:txBody>
      </p:sp>
      <p:sp>
        <p:nvSpPr>
          <p:cNvPr id="13316" name="TextBox 3"/>
          <p:cNvSpPr txBox="1">
            <a:spLocks noChangeArrowheads="1"/>
          </p:cNvSpPr>
          <p:nvPr>
            <p:custDataLst>
              <p:tags r:id="rId3"/>
            </p:custDataLst>
          </p:nvPr>
        </p:nvSpPr>
        <p:spPr bwMode="auto">
          <a:xfrm>
            <a:off x="2571750" y="2000250"/>
            <a:ext cx="100012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6000" b="1" smtClean="0"/>
              <a:t>03</a:t>
            </a:r>
            <a:endParaRPr lang="zh-CN" altLang="en-US" sz="6000" b="1"/>
          </a:p>
        </p:txBody>
      </p:sp>
    </p:spTree>
  </p:cSld>
  <p:clrMapOvr>
    <a:masterClrMapping/>
  </p:clrMapOvr>
  <p:transition>
    <p:wheel spokes="1"/>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8" name="Text Box 6" descr="棕色大理石"/>
          <p:cNvSpPr txBox="1"/>
          <p:nvPr/>
        </p:nvSpPr>
        <p:spPr>
          <a:xfrm>
            <a:off x="170021" y="370523"/>
            <a:ext cx="3338989" cy="460375"/>
          </a:xfrm>
          <a:prstGeom prst="rect">
            <a:avLst/>
          </a:prstGeom>
          <a:solidFill>
            <a:schemeClr val="accent1">
              <a:alpha val="50000"/>
            </a:schemeClr>
          </a:solidFill>
          <a:ln w="9525" cap="flat" cmpd="sng">
            <a:solidFill>
              <a:schemeClr val="accent2"/>
            </a:solidFill>
            <a:prstDash val="solid"/>
            <a:miter/>
            <a:headEnd type="none" w="med" len="med"/>
            <a:tailEnd type="none" w="med" len="med"/>
          </a:ln>
        </p:spPr>
        <p:txBody>
          <a:bodyPr wrap="square">
            <a:spAutoFit/>
          </a:bodyPr>
          <a:lstStyle/>
          <a:p>
            <a:pPr lvl="0">
              <a:spcBef>
                <a:spcPct val="50000"/>
              </a:spcBef>
            </a:pPr>
            <a:r>
              <a:rPr lang="zh-CN" altLang="en-US" sz="2400" b="1">
                <a:solidFill>
                  <a:srgbClr val="993300"/>
                </a:solidFill>
                <a:latin typeface="楷体" panose="02010609060101010101" pitchFamily="49" charset="-122"/>
                <a:ea typeface="楷体" panose="02010609060101010101" pitchFamily="49" charset="-122"/>
                <a:sym typeface="+mn-ea"/>
              </a:rPr>
              <a:t>三、卵细胞的形成</a:t>
            </a:r>
            <a:r>
              <a:rPr lang="zh-CN" altLang="en-US" sz="2400" b="1" smtClean="0">
                <a:solidFill>
                  <a:srgbClr val="993300"/>
                </a:solidFill>
                <a:latin typeface="楷体" panose="02010609060101010101" pitchFamily="49" charset="-122"/>
                <a:ea typeface="楷体" panose="02010609060101010101" pitchFamily="49" charset="-122"/>
                <a:sym typeface="+mn-ea"/>
              </a:rPr>
              <a:t>过程</a:t>
            </a:r>
          </a:p>
        </p:txBody>
      </p:sp>
      <p:sp>
        <p:nvSpPr>
          <p:cNvPr id="15363" name="Text Box 3"/>
          <p:cNvSpPr txBox="1"/>
          <p:nvPr/>
        </p:nvSpPr>
        <p:spPr>
          <a:xfrm>
            <a:off x="492145" y="1445181"/>
            <a:ext cx="1782366" cy="414020"/>
          </a:xfrm>
          <a:prstGeom prst="rect">
            <a:avLst/>
          </a:prstGeom>
          <a:noFill/>
          <a:ln w="9525">
            <a:noFill/>
          </a:ln>
        </p:spPr>
        <p:txBody>
          <a:bodyPr>
            <a:spAutoFit/>
          </a:bodyPr>
          <a:lstStyle/>
          <a:p>
            <a:pPr lvl="0" eaLnBrk="1" hangingPunct="1"/>
            <a:r>
              <a:rPr lang="en-US" altLang="zh-CN" sz="2100" b="1" smtClean="0">
                <a:latin typeface="楷体" panose="02010609060101010101" pitchFamily="49" charset="-122"/>
                <a:ea typeface="楷体" panose="02010609060101010101" pitchFamily="49" charset="-122"/>
              </a:rPr>
              <a:t>1</a:t>
            </a:r>
            <a:r>
              <a:rPr lang="zh-CN" altLang="en-US" sz="2100" b="1" smtClean="0">
                <a:latin typeface="楷体" panose="02010609060101010101" pitchFamily="49" charset="-122"/>
                <a:ea typeface="楷体" panose="02010609060101010101" pitchFamily="49" charset="-122"/>
              </a:rPr>
              <a:t>、</a:t>
            </a:r>
            <a:r>
              <a:rPr lang="zh-CN" altLang="en-US" sz="2100" b="1">
                <a:latin typeface="楷体" panose="02010609060101010101" pitchFamily="49" charset="-122"/>
                <a:ea typeface="楷体" panose="02010609060101010101" pitchFamily="49" charset="-122"/>
              </a:rPr>
              <a:t>产生</a:t>
            </a:r>
            <a:r>
              <a:rPr lang="zh-CN" altLang="en-US" sz="2100" b="1" smtClean="0">
                <a:latin typeface="楷体" panose="02010609060101010101" pitchFamily="49" charset="-122"/>
                <a:ea typeface="楷体" panose="02010609060101010101" pitchFamily="49" charset="-122"/>
              </a:rPr>
              <a:t>部位：</a:t>
            </a:r>
            <a:endParaRPr lang="zh-CN" altLang="en-US" sz="2100" b="1">
              <a:latin typeface="楷体" panose="02010609060101010101" pitchFamily="49" charset="-122"/>
              <a:ea typeface="楷体" panose="02010609060101010101" pitchFamily="49" charset="-122"/>
            </a:endParaRPr>
          </a:p>
        </p:txBody>
      </p:sp>
      <p:sp>
        <p:nvSpPr>
          <p:cNvPr id="15376" name="Text Box 16"/>
          <p:cNvSpPr txBox="1"/>
          <p:nvPr/>
        </p:nvSpPr>
        <p:spPr>
          <a:xfrm>
            <a:off x="2217545" y="1445650"/>
            <a:ext cx="3492008" cy="414020"/>
          </a:xfrm>
          <a:prstGeom prst="rect">
            <a:avLst/>
          </a:prstGeom>
          <a:noFill/>
          <a:ln w="9525">
            <a:noFill/>
          </a:ln>
        </p:spPr>
        <p:txBody>
          <a:bodyPr wrap="square">
            <a:spAutoFit/>
          </a:bodyPr>
          <a:lstStyle/>
          <a:p>
            <a:pPr lvl="0" eaLnBrk="1" hangingPunct="1"/>
            <a:r>
              <a:rPr lang="zh-CN" altLang="en-US" sz="2100" b="1">
                <a:solidFill>
                  <a:srgbClr val="C00000"/>
                </a:solidFill>
                <a:latin typeface="楷体" panose="02010609060101010101" pitchFamily="49" charset="-122"/>
                <a:ea typeface="楷体" panose="02010609060101010101" pitchFamily="49" charset="-122"/>
              </a:rPr>
              <a:t>雌性</a:t>
            </a:r>
            <a:r>
              <a:rPr lang="zh-CN" altLang="en-US" sz="2100" b="1" smtClean="0">
                <a:solidFill>
                  <a:srgbClr val="C00000"/>
                </a:solidFill>
                <a:latin typeface="楷体" panose="02010609060101010101" pitchFamily="49" charset="-122"/>
                <a:ea typeface="楷体" panose="02010609060101010101" pitchFamily="49" charset="-122"/>
              </a:rPr>
              <a:t>生殖器官（卵巢）</a:t>
            </a:r>
            <a:endParaRPr lang="zh-CN" altLang="en-US" sz="2100" b="1">
              <a:solidFill>
                <a:srgbClr val="C00000"/>
              </a:solidFill>
              <a:latin typeface="楷体" panose="02010609060101010101" pitchFamily="49" charset="-122"/>
              <a:ea typeface="楷体" panose="02010609060101010101" pitchFamily="49" charset="-122"/>
            </a:endParaRPr>
          </a:p>
        </p:txBody>
      </p:sp>
      <p:pic>
        <p:nvPicPr>
          <p:cNvPr id="2" name="图片 1"/>
          <p:cNvPicPr>
            <a:picLocks noChangeAspect="1"/>
          </p:cNvPicPr>
          <p:nvPr/>
        </p:nvPicPr>
        <p:blipFill>
          <a:blip r:embed="rId3"/>
          <a:stretch>
            <a:fillRect/>
          </a:stretch>
        </p:blipFill>
        <p:spPr>
          <a:xfrm>
            <a:off x="3712845" y="1938814"/>
            <a:ext cx="3736181" cy="3000375"/>
          </a:xfrm>
          <a:prstGeom prst="rect">
            <a:avLst/>
          </a:prstGeom>
        </p:spPr>
      </p:pic>
      <p:pic>
        <p:nvPicPr>
          <p:cNvPr id="4" name="图片 3"/>
          <p:cNvPicPr>
            <a:picLocks noChangeAspect="1"/>
          </p:cNvPicPr>
          <p:nvPr/>
        </p:nvPicPr>
        <p:blipFill>
          <a:blip r:embed="rId4"/>
          <a:stretch>
            <a:fillRect/>
          </a:stretch>
        </p:blipFill>
        <p:spPr>
          <a:xfrm>
            <a:off x="6953250" y="119539"/>
            <a:ext cx="2096929" cy="2428399"/>
          </a:xfrm>
          <a:prstGeom prst="rect">
            <a:avLst/>
          </a:prstGeom>
        </p:spPr>
      </p:pic>
      <p:sp>
        <p:nvSpPr>
          <p:cNvPr id="7" name="TextBox 8"/>
          <p:cNvSpPr txBox="1"/>
          <p:nvPr>
            <p:custDataLst>
              <p:tags r:id="rId1"/>
            </p:custDataLst>
          </p:nvPr>
        </p:nvSpPr>
        <p:spPr>
          <a:xfrm>
            <a:off x="170180" y="1995805"/>
            <a:ext cx="4318635" cy="755650"/>
          </a:xfrm>
          <a:prstGeom prst="rect">
            <a:avLst/>
          </a:prstGeom>
          <a:noFill/>
          <a:ln w="9525">
            <a:noFill/>
          </a:ln>
        </p:spPr>
        <p:txBody>
          <a:bodyPr wrap="square" anchor="ctr">
            <a:spAutoFit/>
          </a:bodyPr>
          <a:lstStyle/>
          <a:p>
            <a:pPr>
              <a:lnSpc>
                <a:spcPct val="120000"/>
              </a:lnSpc>
            </a:pPr>
            <a:r>
              <a:rPr lang="zh-CN" altLang="en-US" sz="1800" b="1" smtClean="0">
                <a:solidFill>
                  <a:srgbClr val="003300"/>
                </a:solidFill>
                <a:latin typeface="楷体" panose="02010609060101010101" pitchFamily="49" charset="-122"/>
                <a:ea typeface="楷体" panose="02010609060101010101" pitchFamily="49" charset="-122"/>
              </a:rPr>
              <a:t>   卵巢</a:t>
            </a:r>
            <a:r>
              <a:rPr lang="zh-CN" altLang="en-US" sz="1800" b="1">
                <a:solidFill>
                  <a:srgbClr val="003300"/>
                </a:solidFill>
                <a:latin typeface="楷体" panose="02010609060101010101" pitchFamily="49" charset="-122"/>
                <a:ea typeface="楷体" panose="02010609060101010101" pitchFamily="49" charset="-122"/>
              </a:rPr>
              <a:t>中有许多发育程度不同的</a:t>
            </a:r>
            <a:r>
              <a:rPr lang="zh-CN" altLang="en-US" sz="1800" b="1">
                <a:solidFill>
                  <a:srgbClr val="800000"/>
                </a:solidFill>
                <a:latin typeface="楷体" panose="02010609060101010101" pitchFamily="49" charset="-122"/>
                <a:ea typeface="楷体" panose="02010609060101010101" pitchFamily="49" charset="-122"/>
              </a:rPr>
              <a:t>卵泡</a:t>
            </a:r>
            <a:r>
              <a:rPr lang="zh-CN" altLang="en-US" sz="1800" b="1" smtClean="0">
                <a:solidFill>
                  <a:srgbClr val="003300"/>
                </a:solidFill>
                <a:latin typeface="楷体" panose="02010609060101010101" pitchFamily="49" charset="-122"/>
                <a:ea typeface="楷体" panose="02010609060101010101" pitchFamily="49" charset="-122"/>
              </a:rPr>
              <a:t>。</a:t>
            </a:r>
            <a:endParaRPr lang="en-US" altLang="zh-CN" sz="1800" b="1" smtClean="0">
              <a:solidFill>
                <a:srgbClr val="003300"/>
              </a:solidFill>
              <a:latin typeface="楷体" panose="02010609060101010101" pitchFamily="49" charset="-122"/>
              <a:ea typeface="楷体" panose="02010609060101010101" pitchFamily="49" charset="-122"/>
            </a:endParaRPr>
          </a:p>
          <a:p>
            <a:pPr>
              <a:lnSpc>
                <a:spcPct val="120000"/>
              </a:lnSpc>
            </a:pPr>
            <a:r>
              <a:rPr lang="zh-CN" altLang="en-US" sz="1800" b="1" smtClean="0">
                <a:solidFill>
                  <a:srgbClr val="003300"/>
                </a:solidFill>
                <a:latin typeface="楷体" panose="02010609060101010101" pitchFamily="49" charset="-122"/>
                <a:ea typeface="楷体" panose="02010609060101010101" pitchFamily="49" charset="-122"/>
              </a:rPr>
              <a:t>在</a:t>
            </a:r>
            <a:r>
              <a:rPr lang="zh-CN" altLang="en-US" sz="1800" b="1">
                <a:solidFill>
                  <a:srgbClr val="003300"/>
                </a:solidFill>
                <a:latin typeface="楷体" panose="02010609060101010101" pitchFamily="49" charset="-122"/>
                <a:ea typeface="楷体" panose="02010609060101010101" pitchFamily="49" charset="-122"/>
              </a:rPr>
              <a:t>卵泡中央的一个细胞会发育成卵细胞。</a:t>
            </a:r>
          </a:p>
        </p:txBody>
      </p:sp>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376"/>
                                        </p:tgtEl>
                                        <p:attrNameLst>
                                          <p:attrName>style.visibility</p:attrName>
                                        </p:attrNameLst>
                                      </p:cBhvr>
                                      <p:to>
                                        <p:strVal val="visible"/>
                                      </p:to>
                                    </p:set>
                                    <p:animEffect transition="in" filter="blinds(horizontal)">
                                      <p:cBhvr>
                                        <p:cTn id="7" dur="500"/>
                                        <p:tgtEl>
                                          <p:spTgt spid="1537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6" presetClass="entr" presetSubtype="42"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arn(outHorizontal)">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6" grpId="0"/>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55298"/>
          <p:cNvSpPr txBox="1"/>
          <p:nvPr>
            <p:custDataLst>
              <p:tags r:id="rId2"/>
            </p:custDataLst>
          </p:nvPr>
        </p:nvSpPr>
        <p:spPr>
          <a:xfrm>
            <a:off x="0" y="673100"/>
            <a:ext cx="4834255" cy="521970"/>
          </a:xfrm>
          <a:prstGeom prst="rect">
            <a:avLst/>
          </a:prstGeom>
          <a:noFill/>
          <a:ln w="12700">
            <a:noFill/>
          </a:ln>
        </p:spPr>
        <p:txBody>
          <a:bodyPr wrap="square" anchor="t">
            <a:spAutoFit/>
          </a:bodyPr>
          <a:lstStyle/>
          <a:p>
            <a:r>
              <a:rPr lang="en-US" sz="2800" b="1" smtClean="0">
                <a:latin typeface="楷体" panose="02010609060101010101" pitchFamily="49" charset="-122"/>
                <a:ea typeface="楷体" panose="02010609060101010101" pitchFamily="49" charset="-122"/>
              </a:rPr>
              <a:t>2.</a:t>
            </a:r>
            <a:r>
              <a:rPr lang="zh-CN" altLang="en-US" sz="2800" b="1" smtClean="0">
                <a:latin typeface="楷体" panose="02010609060101010101" pitchFamily="49" charset="-122"/>
                <a:ea typeface="楷体" panose="02010609060101010101" pitchFamily="49" charset="-122"/>
              </a:rPr>
              <a:t>过程简述（</a:t>
            </a:r>
            <a:r>
              <a:rPr lang="en-US" altLang="zh-CN" sz="2800" b="1" smtClean="0">
                <a:latin typeface="楷体" panose="02010609060101010101" pitchFamily="49" charset="-122"/>
                <a:ea typeface="楷体" panose="02010609060101010101" pitchFamily="49" charset="-122"/>
              </a:rPr>
              <a:t>P21-22</a:t>
            </a:r>
            <a:r>
              <a:rPr lang="zh-CN" altLang="en-US" sz="2800" b="1" smtClean="0">
                <a:latin typeface="楷体" panose="02010609060101010101" pitchFamily="49" charset="-122"/>
                <a:ea typeface="楷体" panose="02010609060101010101" pitchFamily="49" charset="-122"/>
              </a:rPr>
              <a:t>）：</a:t>
            </a:r>
            <a:endParaRPr lang="zh-CN" altLang="en-US" sz="2800" b="1">
              <a:latin typeface="楷体" panose="02010609060101010101" pitchFamily="49" charset="-122"/>
              <a:ea typeface="楷体" panose="02010609060101010101" pitchFamily="49" charset="-122"/>
            </a:endParaRPr>
          </a:p>
        </p:txBody>
      </p:sp>
      <p:sp>
        <p:nvSpPr>
          <p:cNvPr id="2" name="TextBox 1"/>
          <p:cNvSpPr txBox="1"/>
          <p:nvPr>
            <p:custDataLst>
              <p:tags r:id="rId3"/>
            </p:custDataLst>
          </p:nvPr>
        </p:nvSpPr>
        <p:spPr>
          <a:xfrm>
            <a:off x="92664" y="3196382"/>
            <a:ext cx="1142611" cy="954107"/>
          </a:xfrm>
          <a:prstGeom prst="rect">
            <a:avLst/>
          </a:prstGeom>
          <a:noFill/>
          <a:ln>
            <a:solidFill>
              <a:srgbClr val="660033"/>
            </a:solidFill>
          </a:ln>
        </p:spPr>
        <p:txBody>
          <a:bodyPr wrap="square" rtlCol="0">
            <a:spAutoFit/>
          </a:bodyPr>
          <a:lstStyle/>
          <a:p>
            <a:pPr algn="ctr"/>
            <a:r>
              <a:rPr lang="zh-CN" altLang="en-US" sz="2800" b="1">
                <a:solidFill>
                  <a:srgbClr val="333300"/>
                </a:solidFill>
                <a:latin typeface="楷体" panose="02010609060101010101" pitchFamily="49" charset="-122"/>
                <a:ea typeface="楷体" panose="02010609060101010101" pitchFamily="49" charset="-122"/>
              </a:rPr>
              <a:t>卵原细胞</a:t>
            </a:r>
          </a:p>
        </p:txBody>
      </p:sp>
      <p:sp>
        <p:nvSpPr>
          <p:cNvPr id="15" name="TextBox 14"/>
          <p:cNvSpPr txBox="1"/>
          <p:nvPr>
            <p:custDataLst>
              <p:tags r:id="rId4"/>
            </p:custDataLst>
          </p:nvPr>
        </p:nvSpPr>
        <p:spPr>
          <a:xfrm>
            <a:off x="2037814" y="3182378"/>
            <a:ext cx="1390020" cy="954107"/>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初级卵母细胞</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16" name="TextBox 15"/>
          <p:cNvSpPr txBox="1"/>
          <p:nvPr>
            <p:custDataLst>
              <p:tags r:id="rId5"/>
            </p:custDataLst>
          </p:nvPr>
        </p:nvSpPr>
        <p:spPr>
          <a:xfrm>
            <a:off x="4355976" y="2705325"/>
            <a:ext cx="1431020" cy="954107"/>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次级卵母细胞</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17" name="TextBox 16"/>
          <p:cNvSpPr txBox="1"/>
          <p:nvPr>
            <p:custDataLst>
              <p:tags r:id="rId6"/>
            </p:custDataLst>
          </p:nvPr>
        </p:nvSpPr>
        <p:spPr>
          <a:xfrm>
            <a:off x="4541900" y="3804338"/>
            <a:ext cx="1059172" cy="954107"/>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第一极体</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18" name="TextBox 17"/>
          <p:cNvSpPr txBox="1"/>
          <p:nvPr>
            <p:custDataLst>
              <p:tags r:id="rId7"/>
            </p:custDataLst>
          </p:nvPr>
        </p:nvSpPr>
        <p:spPr>
          <a:xfrm>
            <a:off x="6371569" y="2547888"/>
            <a:ext cx="1415090" cy="523220"/>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卵细胞</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19" name="TextBox 18"/>
          <p:cNvSpPr txBox="1"/>
          <p:nvPr>
            <p:custDataLst>
              <p:tags r:id="rId8"/>
            </p:custDataLst>
          </p:nvPr>
        </p:nvSpPr>
        <p:spPr>
          <a:xfrm>
            <a:off x="6389225" y="3150216"/>
            <a:ext cx="1622855" cy="523220"/>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第二极体</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21" name="TextBox 20"/>
          <p:cNvSpPr txBox="1"/>
          <p:nvPr>
            <p:custDataLst>
              <p:tags r:id="rId9"/>
            </p:custDataLst>
          </p:nvPr>
        </p:nvSpPr>
        <p:spPr>
          <a:xfrm>
            <a:off x="6420223" y="4415718"/>
            <a:ext cx="1622855" cy="523220"/>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第二极体</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22" name="TextBox 21"/>
          <p:cNvSpPr txBox="1"/>
          <p:nvPr>
            <p:custDataLst>
              <p:tags r:id="rId10"/>
            </p:custDataLst>
          </p:nvPr>
        </p:nvSpPr>
        <p:spPr>
          <a:xfrm>
            <a:off x="6402567" y="3758172"/>
            <a:ext cx="1622855" cy="523220"/>
          </a:xfrm>
          <a:prstGeom prst="rect">
            <a:avLst/>
          </a:prstGeom>
          <a:noFill/>
          <a:ln>
            <a:solidFill>
              <a:srgbClr val="660033"/>
            </a:solidFill>
          </a:ln>
        </p:spPr>
        <p:txBody>
          <a:bodyPr wrap="square" rtlCol="0">
            <a:spAutoFit/>
          </a:bodyPr>
          <a:lstStyle/>
          <a:p>
            <a:pPr algn="ctr"/>
            <a:r>
              <a:rPr lang="zh-CN" altLang="en-US" sz="2800" b="1" smtClean="0">
                <a:solidFill>
                  <a:srgbClr val="333300"/>
                </a:solidFill>
                <a:latin typeface="楷体" panose="02010609060101010101" pitchFamily="49" charset="-122"/>
                <a:ea typeface="楷体" panose="02010609060101010101" pitchFamily="49" charset="-122"/>
              </a:rPr>
              <a:t>第二极体</a:t>
            </a:r>
            <a:endParaRPr lang="zh-CN" altLang="en-US" sz="2800" b="1">
              <a:solidFill>
                <a:srgbClr val="333300"/>
              </a:solidFill>
              <a:latin typeface="楷体" panose="02010609060101010101" pitchFamily="49" charset="-122"/>
              <a:ea typeface="楷体" panose="02010609060101010101" pitchFamily="49" charset="-122"/>
            </a:endParaRPr>
          </a:p>
        </p:txBody>
      </p:sp>
      <p:sp>
        <p:nvSpPr>
          <p:cNvPr id="3" name="TextBox 2"/>
          <p:cNvSpPr txBox="1"/>
          <p:nvPr>
            <p:custDataLst>
              <p:tags r:id="rId11"/>
            </p:custDataLst>
          </p:nvPr>
        </p:nvSpPr>
        <p:spPr>
          <a:xfrm>
            <a:off x="1184637" y="3259684"/>
            <a:ext cx="906062" cy="461665"/>
          </a:xfrm>
          <a:prstGeom prst="rect">
            <a:avLst/>
          </a:prstGeom>
          <a:noFill/>
        </p:spPr>
        <p:txBody>
          <a:bodyPr wrap="square" rtlCol="0">
            <a:spAutoFit/>
          </a:bodyPr>
          <a:lstStyle/>
          <a:p>
            <a:r>
              <a:rPr lang="zh-CN" altLang="en-US" sz="2400" b="1">
                <a:solidFill>
                  <a:srgbClr val="800000"/>
                </a:solidFill>
                <a:latin typeface="楷体" panose="02010609060101010101" pitchFamily="49" charset="-122"/>
                <a:ea typeface="楷体" panose="02010609060101010101" pitchFamily="49" charset="-122"/>
              </a:rPr>
              <a:t>间期</a:t>
            </a:r>
          </a:p>
        </p:txBody>
      </p:sp>
      <p:cxnSp>
        <p:nvCxnSpPr>
          <p:cNvPr id="23" name="直接箭头连接符 22"/>
          <p:cNvCxnSpPr>
            <a:stCxn id="2" idx="3"/>
          </p:cNvCxnSpPr>
          <p:nvPr>
            <p:custDataLst>
              <p:tags r:id="rId12"/>
            </p:custDataLst>
          </p:nvPr>
        </p:nvCxnSpPr>
        <p:spPr bwMode="auto">
          <a:xfrm>
            <a:off x="1235275" y="3673436"/>
            <a:ext cx="802539"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箭头连接符 24"/>
          <p:cNvCxnSpPr>
            <a:stCxn id="15" idx="3"/>
            <a:endCxn id="16" idx="1"/>
          </p:cNvCxnSpPr>
          <p:nvPr>
            <p:custDataLst>
              <p:tags r:id="rId13"/>
            </p:custDataLst>
          </p:nvPr>
        </p:nvCxnSpPr>
        <p:spPr bwMode="auto">
          <a:xfrm flipV="1">
            <a:off x="3427834" y="3182379"/>
            <a:ext cx="928142" cy="477053"/>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箭头连接符 26"/>
          <p:cNvCxnSpPr>
            <a:stCxn id="15" idx="3"/>
            <a:endCxn id="17" idx="1"/>
          </p:cNvCxnSpPr>
          <p:nvPr>
            <p:custDataLst>
              <p:tags r:id="rId14"/>
            </p:custDataLst>
          </p:nvPr>
        </p:nvCxnSpPr>
        <p:spPr bwMode="auto">
          <a:xfrm>
            <a:off x="3427834" y="3659432"/>
            <a:ext cx="1114066" cy="62196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箭头连接符 28"/>
          <p:cNvCxnSpPr>
            <a:stCxn id="16" idx="3"/>
            <a:endCxn id="18" idx="1"/>
          </p:cNvCxnSpPr>
          <p:nvPr>
            <p:custDataLst>
              <p:tags r:id="rId15"/>
            </p:custDataLst>
          </p:nvPr>
        </p:nvCxnSpPr>
        <p:spPr bwMode="auto">
          <a:xfrm flipV="1">
            <a:off x="5786996" y="2809498"/>
            <a:ext cx="584573" cy="372881"/>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箭头连接符 30"/>
          <p:cNvCxnSpPr>
            <a:stCxn id="16" idx="3"/>
            <a:endCxn id="19" idx="1"/>
          </p:cNvCxnSpPr>
          <p:nvPr>
            <p:custDataLst>
              <p:tags r:id="rId16"/>
            </p:custDataLst>
          </p:nvPr>
        </p:nvCxnSpPr>
        <p:spPr bwMode="auto">
          <a:xfrm>
            <a:off x="5786996" y="3182379"/>
            <a:ext cx="602229" cy="229447"/>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箭头连接符 32"/>
          <p:cNvCxnSpPr>
            <a:stCxn id="17" idx="3"/>
            <a:endCxn id="22" idx="1"/>
          </p:cNvCxnSpPr>
          <p:nvPr>
            <p:custDataLst>
              <p:tags r:id="rId17"/>
            </p:custDataLst>
          </p:nvPr>
        </p:nvCxnSpPr>
        <p:spPr bwMode="auto">
          <a:xfrm flipV="1">
            <a:off x="5601072" y="4019782"/>
            <a:ext cx="801495" cy="26161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直接箭头连接符 34"/>
          <p:cNvCxnSpPr>
            <a:stCxn id="17" idx="3"/>
            <a:endCxn id="21" idx="1"/>
          </p:cNvCxnSpPr>
          <p:nvPr>
            <p:custDataLst>
              <p:tags r:id="rId18"/>
            </p:custDataLst>
          </p:nvPr>
        </p:nvCxnSpPr>
        <p:spPr bwMode="auto">
          <a:xfrm>
            <a:off x="5601072" y="4281392"/>
            <a:ext cx="819151" cy="39593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TextBox 38"/>
          <p:cNvSpPr txBox="1"/>
          <p:nvPr>
            <p:custDataLst>
              <p:tags r:id="rId19"/>
            </p:custDataLst>
          </p:nvPr>
        </p:nvSpPr>
        <p:spPr>
          <a:xfrm>
            <a:off x="3681174" y="3412084"/>
            <a:ext cx="906062" cy="461665"/>
          </a:xfrm>
          <a:prstGeom prst="rect">
            <a:avLst/>
          </a:prstGeom>
          <a:noFill/>
        </p:spPr>
        <p:txBody>
          <a:bodyPr wrap="square" rtlCol="0">
            <a:spAutoFit/>
          </a:bodyPr>
          <a:lstStyle/>
          <a:p>
            <a:r>
              <a:rPr lang="zh-CN" altLang="en-US" sz="2400" b="1" smtClean="0">
                <a:solidFill>
                  <a:srgbClr val="800000"/>
                </a:solidFill>
                <a:latin typeface="楷体" panose="02010609060101010101" pitchFamily="49" charset="-122"/>
                <a:ea typeface="楷体" panose="02010609060101010101" pitchFamily="49" charset="-122"/>
              </a:rPr>
              <a:t>减</a:t>
            </a:r>
            <a:r>
              <a:rPr lang="en-US" altLang="zh-CN" sz="2400" b="1" smtClean="0">
                <a:solidFill>
                  <a:srgbClr val="800000"/>
                </a:solidFill>
                <a:latin typeface="Times New Roman" panose="02020603050405020304" pitchFamily="18" charset="0"/>
                <a:ea typeface="楷体" panose="02010609060101010101" pitchFamily="49" charset="-122"/>
                <a:cs typeface="Times New Roman" panose="02020603050405020304" pitchFamily="18" charset="0"/>
              </a:rPr>
              <a:t>Ⅰ</a:t>
            </a:r>
            <a:endParaRPr lang="zh-CN" altLang="en-US" sz="2400" b="1">
              <a:solidFill>
                <a:srgbClr val="800000"/>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0" name="TextBox 39"/>
          <p:cNvSpPr txBox="1"/>
          <p:nvPr>
            <p:custDataLst>
              <p:tags r:id="rId20"/>
            </p:custDataLst>
          </p:nvPr>
        </p:nvSpPr>
        <p:spPr>
          <a:xfrm>
            <a:off x="5635079" y="3573505"/>
            <a:ext cx="906062" cy="461665"/>
          </a:xfrm>
          <a:prstGeom prst="rect">
            <a:avLst/>
          </a:prstGeom>
          <a:noFill/>
        </p:spPr>
        <p:txBody>
          <a:bodyPr wrap="square" rtlCol="0">
            <a:spAutoFit/>
          </a:bodyPr>
          <a:lstStyle/>
          <a:p>
            <a:r>
              <a:rPr lang="zh-CN" altLang="en-US" sz="2400" b="1" smtClean="0">
                <a:solidFill>
                  <a:srgbClr val="800000"/>
                </a:solidFill>
                <a:latin typeface="楷体" panose="02010609060101010101" pitchFamily="49" charset="-122"/>
                <a:ea typeface="楷体" panose="02010609060101010101" pitchFamily="49" charset="-122"/>
              </a:rPr>
              <a:t>减</a:t>
            </a:r>
            <a:r>
              <a:rPr lang="en-US" altLang="zh-CN" sz="2400" b="1">
                <a:solidFill>
                  <a:srgbClr val="800000"/>
                </a:solidFill>
                <a:latin typeface="Times New Roman" panose="02020603050405020304" pitchFamily="18" charset="0"/>
                <a:ea typeface="楷体" panose="02010609060101010101" pitchFamily="49" charset="-122"/>
                <a:cs typeface="Times New Roman" panose="02020603050405020304" pitchFamily="18" charset="0"/>
              </a:rPr>
              <a:t>Ⅱ</a:t>
            </a:r>
            <a:endParaRPr lang="zh-CN" altLang="en-US" sz="2400" b="1">
              <a:solidFill>
                <a:srgbClr val="800000"/>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37" name="左大括号 36"/>
          <p:cNvSpPr/>
          <p:nvPr>
            <p:custDataLst>
              <p:tags r:id="rId21"/>
            </p:custDataLst>
          </p:nvPr>
        </p:nvSpPr>
        <p:spPr bwMode="auto">
          <a:xfrm rot="16200000">
            <a:off x="1388948" y="3272260"/>
            <a:ext cx="440103" cy="2247650"/>
          </a:xfrm>
          <a:prstGeom prst="lef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43" name="TextBox 135"/>
          <p:cNvSpPr txBox="1"/>
          <p:nvPr>
            <p:custDataLst>
              <p:tags r:id="rId22"/>
            </p:custDataLst>
          </p:nvPr>
        </p:nvSpPr>
        <p:spPr>
          <a:xfrm>
            <a:off x="663969" y="4558243"/>
            <a:ext cx="2162682" cy="540725"/>
          </a:xfrm>
          <a:prstGeom prst="rect">
            <a:avLst/>
          </a:prstGeom>
          <a:noFill/>
          <a:ln w="9525">
            <a:noFill/>
          </a:ln>
        </p:spPr>
        <p:txBody>
          <a:bodyPr wrap="square" anchor="ctr">
            <a:spAutoFit/>
          </a:bodyPr>
          <a:lstStyle/>
          <a:p>
            <a:pPr>
              <a:lnSpc>
                <a:spcPct val="120000"/>
              </a:lnSpc>
            </a:pPr>
            <a:r>
              <a:rPr lang="zh-CN" altLang="en-US" sz="2800" b="1">
                <a:solidFill>
                  <a:srgbClr val="002060"/>
                </a:solidFill>
                <a:latin typeface="楷体" panose="02010609060101010101" pitchFamily="49" charset="-122"/>
                <a:ea typeface="楷体" panose="02010609060101010101" pitchFamily="49" charset="-122"/>
              </a:rPr>
              <a:t>减数分裂前</a:t>
            </a:r>
          </a:p>
        </p:txBody>
      </p:sp>
      <p:sp>
        <p:nvSpPr>
          <p:cNvPr id="44" name="左大括号 43"/>
          <p:cNvSpPr/>
          <p:nvPr>
            <p:custDataLst>
              <p:tags r:id="rId23"/>
            </p:custDataLst>
          </p:nvPr>
        </p:nvSpPr>
        <p:spPr bwMode="auto">
          <a:xfrm rot="16200000">
            <a:off x="4331970" y="3124835"/>
            <a:ext cx="440055" cy="3637915"/>
          </a:xfrm>
          <a:prstGeom prst="lef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45" name="TextBox 135"/>
          <p:cNvSpPr txBox="1"/>
          <p:nvPr>
            <p:custDataLst>
              <p:tags r:id="rId24"/>
            </p:custDataLst>
          </p:nvPr>
        </p:nvSpPr>
        <p:spPr>
          <a:xfrm>
            <a:off x="2908935" y="4382453"/>
            <a:ext cx="3174365" cy="607695"/>
          </a:xfrm>
          <a:prstGeom prst="rect">
            <a:avLst/>
          </a:prstGeom>
          <a:noFill/>
          <a:ln w="9525">
            <a:noFill/>
          </a:ln>
        </p:spPr>
        <p:txBody>
          <a:bodyPr wrap="square" anchor="ctr">
            <a:spAutoFit/>
          </a:bodyPr>
          <a:lstStyle/>
          <a:p>
            <a:pPr>
              <a:lnSpc>
                <a:spcPct val="120000"/>
              </a:lnSpc>
            </a:pPr>
            <a:r>
              <a:rPr lang="zh-CN" altLang="en-US" sz="2800" b="1">
                <a:solidFill>
                  <a:srgbClr val="002060"/>
                </a:solidFill>
                <a:latin typeface="楷体" panose="02010609060101010101" pitchFamily="49" charset="-122"/>
                <a:ea typeface="楷体" panose="02010609060101010101" pitchFamily="49" charset="-122"/>
              </a:rPr>
              <a:t>减数分裂</a:t>
            </a:r>
          </a:p>
        </p:txBody>
      </p:sp>
      <p:sp>
        <p:nvSpPr>
          <p:cNvPr id="41" name="右大括号 40"/>
          <p:cNvSpPr/>
          <p:nvPr>
            <p:custDataLst>
              <p:tags r:id="rId25"/>
            </p:custDataLst>
          </p:nvPr>
        </p:nvSpPr>
        <p:spPr bwMode="auto">
          <a:xfrm>
            <a:off x="8043078" y="3411826"/>
            <a:ext cx="417354" cy="1311761"/>
          </a:xfrm>
          <a:prstGeom prst="rightBrace">
            <a:avLst/>
          </a:prstGeom>
          <a:noFill/>
          <a:ln w="9525" cap="flat" cmpd="sng" algn="ctr">
            <a:solidFill>
              <a:srgbClr val="660033"/>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47" name="文本框 14"/>
          <p:cNvSpPr txBox="1"/>
          <p:nvPr>
            <p:custDataLst>
              <p:tags r:id="rId26"/>
            </p:custDataLst>
          </p:nvPr>
        </p:nvSpPr>
        <p:spPr>
          <a:xfrm>
            <a:off x="8460432" y="3131629"/>
            <a:ext cx="524428" cy="1815882"/>
          </a:xfrm>
          <a:prstGeom prst="rect">
            <a:avLst/>
          </a:prstGeom>
          <a:noFill/>
        </p:spPr>
        <p:txBody>
          <a:bodyPr wrap="square" rtlCol="0">
            <a:spAutoFit/>
          </a:bodyPr>
          <a:lstStyle/>
          <a:p>
            <a:r>
              <a:rPr lang="zh-CN" altLang="en-US" sz="2800" b="1">
                <a:solidFill>
                  <a:srgbClr val="002060"/>
                </a:solidFill>
                <a:latin typeface="楷体" panose="02010609060101010101" pitchFamily="49" charset="-122"/>
                <a:ea typeface="楷体" panose="02010609060101010101" pitchFamily="49" charset="-122"/>
              </a:rPr>
              <a:t>退化消失</a:t>
            </a:r>
          </a:p>
        </p:txBody>
      </p:sp>
      <p:sp>
        <p:nvSpPr>
          <p:cNvPr id="4" name="Text Box 8"/>
          <p:cNvSpPr txBox="1"/>
          <p:nvPr/>
        </p:nvSpPr>
        <p:spPr>
          <a:xfrm>
            <a:off x="259080" y="1163955"/>
            <a:ext cx="8576310" cy="1383665"/>
          </a:xfrm>
          <a:prstGeom prst="rect">
            <a:avLst/>
          </a:prstGeom>
          <a:noFill/>
          <a:ln w="9525">
            <a:noFill/>
          </a:ln>
        </p:spPr>
        <p:txBody>
          <a:bodyPr wrap="square">
            <a:spAutoFit/>
          </a:bodyPr>
          <a:lstStyle/>
          <a:p>
            <a:pPr lvl="0" eaLnBrk="1" hangingPunct="1"/>
            <a:r>
              <a:rPr lang="zh-CN" altLang="en-US" sz="2800" b="1" smtClean="0">
                <a:solidFill>
                  <a:srgbClr val="C00000"/>
                </a:solidFill>
                <a:latin typeface="楷体" panose="02010609060101010101" pitchFamily="49" charset="-122"/>
                <a:ea typeface="楷体" panose="02010609060101010101" pitchFamily="49" charset="-122"/>
              </a:rPr>
              <a:t>【注】卵原细胞：</a:t>
            </a:r>
            <a:endParaRPr lang="zh-CN" altLang="en-US" sz="2800" b="1">
              <a:solidFill>
                <a:srgbClr val="C00000"/>
              </a:solidFill>
              <a:latin typeface="楷体" panose="02010609060101010101" pitchFamily="49" charset="-122"/>
              <a:ea typeface="楷体" panose="02010609060101010101" pitchFamily="49" charset="-122"/>
            </a:endParaRPr>
          </a:p>
          <a:p>
            <a:pPr lvl="0" eaLnBrk="1" hangingPunct="1"/>
            <a:r>
              <a:rPr lang="zh-CN" altLang="en-US" sz="2800" b="1" smtClean="0">
                <a:solidFill>
                  <a:srgbClr val="C00000"/>
                </a:solidFill>
                <a:latin typeface="楷体" panose="02010609060101010101" pitchFamily="49" charset="-122"/>
                <a:ea typeface="楷体" panose="02010609060101010101" pitchFamily="49" charset="-122"/>
              </a:rPr>
              <a:t>①</a:t>
            </a:r>
            <a:r>
              <a:rPr lang="zh-CN" altLang="en-US" sz="2800" b="1" smtClean="0">
                <a:latin typeface="楷体" panose="02010609060101010101" pitchFamily="49" charset="-122"/>
                <a:ea typeface="楷体" panose="02010609060101010101" pitchFamily="49" charset="-122"/>
              </a:rPr>
              <a:t>既</a:t>
            </a:r>
            <a:r>
              <a:rPr lang="zh-CN" altLang="en-US" sz="2800" b="1">
                <a:latin typeface="楷体" panose="02010609060101010101" pitchFamily="49" charset="-122"/>
                <a:ea typeface="楷体" panose="02010609060101010101" pitchFamily="49" charset="-122"/>
              </a:rPr>
              <a:t>能进行</a:t>
            </a:r>
            <a:r>
              <a:rPr lang="zh-CN" altLang="en-US" sz="2800" b="1" smtClean="0">
                <a:latin typeface="楷体" panose="02010609060101010101" pitchFamily="49" charset="-122"/>
                <a:ea typeface="楷体" panose="02010609060101010101" pitchFamily="49" charset="-122"/>
              </a:rPr>
              <a:t>有丝分裂，也</a:t>
            </a:r>
            <a:r>
              <a:rPr lang="zh-CN" altLang="en-US" sz="2800" b="1">
                <a:latin typeface="楷体" panose="02010609060101010101" pitchFamily="49" charset="-122"/>
                <a:ea typeface="楷体" panose="02010609060101010101" pitchFamily="49" charset="-122"/>
              </a:rPr>
              <a:t>能</a:t>
            </a:r>
            <a:r>
              <a:rPr lang="zh-CN" altLang="en-US" sz="2800" b="1" smtClean="0">
                <a:latin typeface="楷体" panose="02010609060101010101" pitchFamily="49" charset="-122"/>
                <a:ea typeface="楷体" panose="02010609060101010101" pitchFamily="49" charset="-122"/>
              </a:rPr>
              <a:t>进行减数分裂。</a:t>
            </a:r>
          </a:p>
          <a:p>
            <a:pPr lvl="0" eaLnBrk="1" hangingPunct="1"/>
            <a:r>
              <a:rPr lang="zh-CN" altLang="en-US" sz="2800" b="1" smtClean="0">
                <a:solidFill>
                  <a:srgbClr val="C00000"/>
                </a:solidFill>
                <a:latin typeface="楷体" panose="02010609060101010101" pitchFamily="49" charset="-122"/>
                <a:ea typeface="楷体" panose="02010609060101010101" pitchFamily="49" charset="-122"/>
              </a:rPr>
              <a:t>②</a:t>
            </a:r>
            <a:r>
              <a:rPr lang="zh-CN" altLang="en-US" sz="2800" b="1">
                <a:solidFill>
                  <a:schemeClr val="tx1"/>
                </a:solidFill>
                <a:latin typeface="楷体" panose="02010609060101010101" pitchFamily="49" charset="-122"/>
                <a:ea typeface="楷体" panose="02010609060101010101" pitchFamily="49" charset="-122"/>
                <a:sym typeface="+mn-ea"/>
              </a:rPr>
              <a:t>卵</a:t>
            </a:r>
            <a:r>
              <a:rPr lang="zh-CN" altLang="en-US" sz="2800" b="1" smtClean="0">
                <a:latin typeface="楷体" panose="02010609060101010101" pitchFamily="49" charset="-122"/>
                <a:ea typeface="楷体" panose="02010609060101010101" pitchFamily="49" charset="-122"/>
              </a:rPr>
              <a:t>原细胞内染色体数和正常体细胞内染色体数相同。</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left)">
                                      <p:cBhvr>
                                        <p:cTn id="12" dur="500"/>
                                        <p:tgtEl>
                                          <p:spTgt spid="23"/>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left)">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wipe(left)">
                                      <p:cBhvr>
                                        <p:cTn id="26" dur="500"/>
                                        <p:tgtEl>
                                          <p:spTgt spid="39"/>
                                        </p:tgtEl>
                                      </p:cBhvr>
                                    </p:animEffect>
                                  </p:childTnLst>
                                </p:cTn>
                              </p:par>
                              <p:par>
                                <p:cTn id="27" presetID="22" presetClass="entr" presetSubtype="8" fill="hold" nodeType="with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wipe(left)">
                                      <p:cBhvr>
                                        <p:cTn id="29" dur="500"/>
                                        <p:tgtEl>
                                          <p:spTgt spid="2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left)">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wipe(left)">
                                      <p:cBhvr>
                                        <p:cTn id="40" dur="500"/>
                                        <p:tgtEl>
                                          <p:spTgt spid="29"/>
                                        </p:tgtEl>
                                      </p:cBhvr>
                                    </p:animEffect>
                                  </p:childTnLst>
                                </p:cTn>
                              </p:par>
                              <p:par>
                                <p:cTn id="41" presetID="22" presetClass="entr" presetSubtype="8" fill="hold"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wipe(left)">
                                      <p:cBhvr>
                                        <p:cTn id="46" dur="500"/>
                                        <p:tgtEl>
                                          <p:spTgt spid="40"/>
                                        </p:tgtEl>
                                      </p:cBhvr>
                                    </p:animEffect>
                                  </p:childTnLst>
                                </p:cTn>
                              </p:par>
                              <p:par>
                                <p:cTn id="47" presetID="22" presetClass="entr" presetSubtype="8" fill="hold"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wipe(left)">
                                      <p:cBhvr>
                                        <p:cTn id="49" dur="500"/>
                                        <p:tgtEl>
                                          <p:spTgt spid="33"/>
                                        </p:tgtEl>
                                      </p:cBhvr>
                                    </p:animEffect>
                                  </p:childTnLst>
                                </p:cTn>
                              </p:par>
                              <p:par>
                                <p:cTn id="50" presetID="22" presetClass="entr" presetSubtype="8"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wipe(left)">
                                      <p:cBhvr>
                                        <p:cTn id="52" dur="500"/>
                                        <p:tgtEl>
                                          <p:spTgt spid="35"/>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wipe(left)">
                                      <p:cBhvr>
                                        <p:cTn id="58" dur="500"/>
                                        <p:tgtEl>
                                          <p:spTgt spid="19"/>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wipe(left)">
                                      <p:cBhvr>
                                        <p:cTn id="61" dur="500"/>
                                        <p:tgtEl>
                                          <p:spTgt spid="22"/>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wipe(left)">
                                      <p:cBhvr>
                                        <p:cTn id="64" dur="500"/>
                                        <p:tgtEl>
                                          <p:spTgt spid="21"/>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1" fill="hold" grpId="0" nodeType="click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wipe(up)">
                                      <p:cBhvr>
                                        <p:cTn id="69" dur="500"/>
                                        <p:tgtEl>
                                          <p:spTgt spid="3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43"/>
                                        </p:tgtEl>
                                        <p:attrNameLst>
                                          <p:attrName>style.visibility</p:attrName>
                                        </p:attrNameLst>
                                      </p:cBhvr>
                                      <p:to>
                                        <p:strVal val="visible"/>
                                      </p:to>
                                    </p:set>
                                    <p:animEffect transition="in" filter="wipe(up)">
                                      <p:cBhvr>
                                        <p:cTn id="72" dur="500"/>
                                        <p:tgtEl>
                                          <p:spTgt spid="43"/>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1" fill="hold" grpId="0" nodeType="clickEffect">
                                  <p:stCondLst>
                                    <p:cond delay="0"/>
                                  </p:stCondLst>
                                  <p:childTnLst>
                                    <p:set>
                                      <p:cBhvr>
                                        <p:cTn id="76" dur="1" fill="hold">
                                          <p:stCondLst>
                                            <p:cond delay="0"/>
                                          </p:stCondLst>
                                        </p:cTn>
                                        <p:tgtEl>
                                          <p:spTgt spid="45"/>
                                        </p:tgtEl>
                                        <p:attrNameLst>
                                          <p:attrName>style.visibility</p:attrName>
                                        </p:attrNameLst>
                                      </p:cBhvr>
                                      <p:to>
                                        <p:strVal val="visible"/>
                                      </p:to>
                                    </p:set>
                                    <p:animEffect transition="in" filter="wipe(up)">
                                      <p:cBhvr>
                                        <p:cTn id="77" dur="500"/>
                                        <p:tgtEl>
                                          <p:spTgt spid="45"/>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44"/>
                                        </p:tgtEl>
                                        <p:attrNameLst>
                                          <p:attrName>style.visibility</p:attrName>
                                        </p:attrNameLst>
                                      </p:cBhvr>
                                      <p:to>
                                        <p:strVal val="visible"/>
                                      </p:to>
                                    </p:set>
                                    <p:animEffect transition="in" filter="wipe(up)">
                                      <p:cBhvr>
                                        <p:cTn id="80" dur="500"/>
                                        <p:tgtEl>
                                          <p:spTgt spid="44"/>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41"/>
                                        </p:tgtEl>
                                        <p:attrNameLst>
                                          <p:attrName>style.visibility</p:attrName>
                                        </p:attrNameLst>
                                      </p:cBhvr>
                                      <p:to>
                                        <p:strVal val="visible"/>
                                      </p:to>
                                    </p:set>
                                    <p:animEffect transition="in" filter="wipe(left)">
                                      <p:cBhvr>
                                        <p:cTn id="85" dur="500"/>
                                        <p:tgtEl>
                                          <p:spTgt spid="41"/>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47"/>
                                        </p:tgtEl>
                                        <p:attrNameLst>
                                          <p:attrName>style.visibility</p:attrName>
                                        </p:attrNameLst>
                                      </p:cBhvr>
                                      <p:to>
                                        <p:strVal val="visible"/>
                                      </p:to>
                                    </p:set>
                                    <p:animEffect transition="in" filter="wipe(left)">
                                      <p:cBhvr>
                                        <p:cTn id="88" dur="500"/>
                                        <p:tgtEl>
                                          <p:spTgt spid="47"/>
                                        </p:tgtEl>
                                      </p:cBhvr>
                                    </p:animEffec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animBg="1"/>
      <p:bldP spid="16" grpId="0" animBg="1"/>
      <p:bldP spid="17" grpId="0" animBg="1"/>
      <p:bldP spid="18" grpId="0" animBg="1"/>
      <p:bldP spid="19" grpId="0" animBg="1"/>
      <p:bldP spid="21" grpId="0" animBg="1"/>
      <p:bldP spid="22" grpId="0" animBg="1"/>
      <p:bldP spid="3" grpId="0"/>
      <p:bldP spid="39" grpId="0"/>
      <p:bldP spid="40" grpId="0"/>
      <p:bldP spid="37" grpId="0" animBg="1"/>
      <p:bldP spid="43" grpId="0"/>
      <p:bldP spid="44" grpId="0" bldLvl="0" animBg="1"/>
      <p:bldP spid="45" grpId="0"/>
      <p:bldP spid="41" grpId="0" animBg="1"/>
      <p:bldP spid="47" grpId="0"/>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2"/>
            </p:custDataLst>
          </p:nvPr>
        </p:nvPicPr>
        <p:blipFill>
          <a:blip r:embed="rId20">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3"/>
            </p:custDataLst>
          </p:nvPr>
        </p:nvSpPr>
        <p:spPr bwMode="auto">
          <a:xfrm>
            <a:off x="714375" y="183504"/>
            <a:ext cx="16770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smtClean="0">
                <a:latin typeface="微软雅黑" panose="020B0503020204020204" pitchFamily="34" charset="-122"/>
                <a:ea typeface="微软雅黑" panose="020B0503020204020204" pitchFamily="34" charset="-122"/>
              </a:rPr>
              <a:t>3.</a:t>
            </a:r>
            <a:r>
              <a:rPr lang="zh-CN" altLang="en-US" sz="2400" b="1" smtClean="0">
                <a:latin typeface="微软雅黑" panose="020B0503020204020204" pitchFamily="34" charset="-122"/>
                <a:ea typeface="微软雅黑" panose="020B0503020204020204" pitchFamily="34" charset="-122"/>
              </a:rPr>
              <a:t>具体过程</a:t>
            </a:r>
            <a:endParaRPr lang="en-US" altLang="zh-CN" sz="2400" b="1">
              <a:latin typeface="微软雅黑" panose="020B0503020204020204" pitchFamily="34" charset="-122"/>
              <a:ea typeface="微软雅黑" panose="020B0503020204020204" pitchFamily="34" charset="-122"/>
            </a:endParaRPr>
          </a:p>
        </p:txBody>
      </p:sp>
      <p:graphicFrame>
        <p:nvGraphicFramePr>
          <p:cNvPr id="11" name="Object 4"/>
          <p:cNvGraphicFramePr>
            <a:graphicFrameLocks noChangeAspect="1"/>
          </p:cNvGraphicFramePr>
          <p:nvPr>
            <p:custDataLst>
              <p:tags r:id="rId4"/>
            </p:custDataLst>
          </p:nvPr>
        </p:nvGraphicFramePr>
        <p:xfrm>
          <a:off x="3655403" y="1040145"/>
          <a:ext cx="1074375" cy="1080000"/>
        </p:xfrm>
        <a:graphic>
          <a:graphicData uri="http://schemas.openxmlformats.org/presentationml/2006/ole">
            <mc:AlternateContent xmlns:mc="http://schemas.openxmlformats.org/markup-compatibility/2006">
              <mc:Choice xmlns:v="urn:schemas-microsoft-com:vml" Requires="v">
                <p:oleObj spid="_x0000_s2052" r:id="rId21" imgW="1857375" imgH="1866900" progId="Paint.Picture">
                  <p:embed/>
                </p:oleObj>
              </mc:Choice>
              <mc:Fallback>
                <p:oleObj r:id="rId21" imgW="1857375" imgH="1866900" progId="Paint.Picture">
                  <p:embed/>
                  <p:pic>
                    <p:nvPicPr>
                      <p:cNvPr id="0" name="OLE substitute image"/>
                      <p:cNvPicPr/>
                      <p:nvPr/>
                    </p:nvPicPr>
                    <p:blipFill>
                      <a:blip r:embed="rId22">
                        <a:extLst>
                          <a:ext uri="{28A0092B-C50C-407E-A947-70E740481C1C}">
                            <a14:useLocalDpi xmlns:a14="http://schemas.microsoft.com/office/drawing/2010/main" val="0"/>
                          </a:ext>
                        </a:extLst>
                      </a:blip>
                      <a:stretch>
                        <a:fillRect/>
                      </a:stretch>
                    </p:blipFill>
                    <p:spPr>
                      <a:xfrm>
                        <a:off x="3655403" y="1040145"/>
                        <a:ext cx="1074375" cy="1080000"/>
                      </a:xfrm>
                      <a:prstGeom prst="rect">
                        <a:avLst/>
                      </a:prstGeom>
                      <a:noFill/>
                      <a:ln>
                        <a:noFill/>
                      </a:ln>
                      <a:effectLst/>
                    </p:spPr>
                  </p:pic>
                </p:oleObj>
              </mc:Fallback>
            </mc:AlternateContent>
          </a:graphicData>
        </a:graphic>
      </p:graphicFrame>
      <p:graphicFrame>
        <p:nvGraphicFramePr>
          <p:cNvPr id="12" name="Object 5"/>
          <p:cNvGraphicFramePr>
            <a:graphicFrameLocks noChangeAspect="1"/>
          </p:cNvGraphicFramePr>
          <p:nvPr>
            <p:custDataLst>
              <p:tags r:id="rId5"/>
            </p:custDataLst>
          </p:nvPr>
        </p:nvGraphicFramePr>
        <p:xfrm>
          <a:off x="5407977" y="1060267"/>
          <a:ext cx="1053283" cy="1080000"/>
        </p:xfrm>
        <a:graphic>
          <a:graphicData uri="http://schemas.openxmlformats.org/presentationml/2006/ole">
            <mc:AlternateContent xmlns:mc="http://schemas.openxmlformats.org/markup-compatibility/2006">
              <mc:Choice xmlns:v="urn:schemas-microsoft-com:vml" Requires="v">
                <p:oleObj spid="_x0000_s2053" r:id="rId23" imgW="1905000" imgH="1952625" progId="Paint.Picture">
                  <p:embed/>
                </p:oleObj>
              </mc:Choice>
              <mc:Fallback>
                <p:oleObj r:id="rId23" imgW="1905000" imgH="1952625" progId="Paint.Picture">
                  <p:embed/>
                  <p:pic>
                    <p:nvPicPr>
                      <p:cNvPr id="0" name="OLE substitute image"/>
                      <p:cNvPicPr/>
                      <p:nvPr/>
                    </p:nvPicPr>
                    <p:blipFill>
                      <a:blip r:embed="rId24">
                        <a:extLst>
                          <a:ext uri="{28A0092B-C50C-407E-A947-70E740481C1C}">
                            <a14:useLocalDpi xmlns:a14="http://schemas.microsoft.com/office/drawing/2010/main" val="0"/>
                          </a:ext>
                        </a:extLst>
                      </a:blip>
                      <a:stretch>
                        <a:fillRect/>
                      </a:stretch>
                    </p:blipFill>
                    <p:spPr>
                      <a:xfrm>
                        <a:off x="5407977" y="1060267"/>
                        <a:ext cx="1053283" cy="1080000"/>
                      </a:xfrm>
                      <a:prstGeom prst="rect">
                        <a:avLst/>
                      </a:prstGeom>
                      <a:noFill/>
                      <a:ln>
                        <a:noFill/>
                      </a:ln>
                      <a:effectLst/>
                    </p:spPr>
                  </p:pic>
                </p:oleObj>
              </mc:Fallback>
            </mc:AlternateContent>
          </a:graphicData>
        </a:graphic>
      </p:graphicFrame>
      <p:graphicFrame>
        <p:nvGraphicFramePr>
          <p:cNvPr id="13" name="Object 6"/>
          <p:cNvGraphicFramePr>
            <a:graphicFrameLocks noChangeAspect="1"/>
          </p:cNvGraphicFramePr>
          <p:nvPr>
            <p:custDataLst>
              <p:tags r:id="rId6"/>
            </p:custDataLst>
          </p:nvPr>
        </p:nvGraphicFramePr>
        <p:xfrm>
          <a:off x="7164288" y="857743"/>
          <a:ext cx="1073809" cy="1548000"/>
        </p:xfrm>
        <a:graphic>
          <a:graphicData uri="http://schemas.openxmlformats.org/presentationml/2006/ole">
            <mc:AlternateContent xmlns:mc="http://schemas.openxmlformats.org/markup-compatibility/2006">
              <mc:Choice xmlns:v="urn:schemas-microsoft-com:vml" Requires="v">
                <p:oleObj spid="_x0000_s2054" r:id="rId25" imgW="1943100" imgH="2800350" progId="Paint.Picture">
                  <p:embed/>
                </p:oleObj>
              </mc:Choice>
              <mc:Fallback>
                <p:oleObj r:id="rId25" imgW="1943100" imgH="2800350" progId="Paint.Picture">
                  <p:embed/>
                  <p:pic>
                    <p:nvPicPr>
                      <p:cNvPr id="0" name="OLE substitute image"/>
                      <p:cNvPicPr/>
                      <p:nvPr/>
                    </p:nvPicPr>
                    <p:blipFill>
                      <a:blip r:embed="rId26">
                        <a:extLst>
                          <a:ext uri="{28A0092B-C50C-407E-A947-70E740481C1C}">
                            <a14:useLocalDpi xmlns:a14="http://schemas.microsoft.com/office/drawing/2010/main" val="0"/>
                          </a:ext>
                        </a:extLst>
                      </a:blip>
                      <a:stretch>
                        <a:fillRect/>
                      </a:stretch>
                    </p:blipFill>
                    <p:spPr>
                      <a:xfrm>
                        <a:off x="7164288" y="857743"/>
                        <a:ext cx="1073809" cy="1548000"/>
                      </a:xfrm>
                      <a:prstGeom prst="rect">
                        <a:avLst/>
                      </a:prstGeom>
                      <a:noFill/>
                      <a:ln>
                        <a:noFill/>
                      </a:ln>
                      <a:effectLst/>
                    </p:spPr>
                  </p:pic>
                </p:oleObj>
              </mc:Fallback>
            </mc:AlternateContent>
          </a:graphicData>
        </a:graphic>
      </p:graphicFrame>
      <p:pic>
        <p:nvPicPr>
          <p:cNvPr id="14" name="Picture 4"/>
          <p:cNvPicPr>
            <a:picLocks noChangeAspect="1" noChangeArrowheads="1"/>
          </p:cNvPicPr>
          <p:nvPr>
            <p:custDataLst>
              <p:tags r:id="rId7"/>
            </p:custDataLst>
          </p:nvPr>
        </p:nvPicPr>
        <p:blipFill>
          <a:blip r:embed="rId27" cstate="print">
            <a:extLst>
              <a:ext uri="{28A0092B-C50C-407E-A947-70E740481C1C}">
                <a14:useLocalDpi xmlns:a14="http://schemas.microsoft.com/office/drawing/2010/main" val="0"/>
              </a:ext>
            </a:extLst>
          </a:blip>
          <a:stretch>
            <a:fillRect/>
          </a:stretch>
        </p:blipFill>
        <p:spPr bwMode="auto">
          <a:xfrm>
            <a:off x="1927211" y="1048762"/>
            <a:ext cx="1087005"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
          <p:cNvPicPr>
            <a:picLocks noChangeAspect="1" noChangeArrowheads="1"/>
          </p:cNvPicPr>
          <p:nvPr>
            <p:custDataLst>
              <p:tags r:id="rId8"/>
            </p:custDataLst>
          </p:nvPr>
        </p:nvPicPr>
        <p:blipFill>
          <a:blip r:embed="rId28">
            <a:extLst>
              <a:ext uri="{28A0092B-C50C-407E-A947-70E740481C1C}">
                <a14:useLocalDpi xmlns:a14="http://schemas.microsoft.com/office/drawing/2010/main" val="0"/>
              </a:ext>
            </a:extLst>
          </a:blip>
          <a:stretch>
            <a:fillRect/>
          </a:stretch>
        </p:blipFill>
        <p:spPr bwMode="auto">
          <a:xfrm>
            <a:off x="214313" y="1050028"/>
            <a:ext cx="1080001"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43"/>
          <p:cNvSpPr txBox="1"/>
          <p:nvPr>
            <p:custDataLst>
              <p:tags r:id="rId9"/>
            </p:custDataLst>
          </p:nvPr>
        </p:nvSpPr>
        <p:spPr>
          <a:xfrm>
            <a:off x="241531" y="2182605"/>
            <a:ext cx="1390651" cy="446276"/>
          </a:xfrm>
          <a:prstGeom prst="rect">
            <a:avLst/>
          </a:prstGeom>
          <a:noFill/>
        </p:spPr>
        <p:txBody>
          <a:bodyPr wrap="square" rtlCol="0">
            <a:spAutoFit/>
          </a:bodyPr>
          <a:lstStyle/>
          <a:p>
            <a:r>
              <a:rPr lang="zh-CN" altLang="en-US" sz="2300" b="1"/>
              <a:t>卵原细胞</a:t>
            </a:r>
          </a:p>
        </p:txBody>
      </p:sp>
      <p:sp>
        <p:nvSpPr>
          <p:cNvPr id="27" name="文本框 46"/>
          <p:cNvSpPr txBox="1"/>
          <p:nvPr>
            <p:custDataLst>
              <p:tags r:id="rId10"/>
            </p:custDataLst>
          </p:nvPr>
        </p:nvSpPr>
        <p:spPr>
          <a:xfrm>
            <a:off x="4211955" y="3000375"/>
            <a:ext cx="2753360" cy="445135"/>
          </a:xfrm>
          <a:prstGeom prst="rect">
            <a:avLst/>
          </a:prstGeom>
          <a:noFill/>
        </p:spPr>
        <p:txBody>
          <a:bodyPr wrap="square" rtlCol="0">
            <a:spAutoFit/>
          </a:bodyPr>
          <a:lstStyle/>
          <a:p>
            <a:r>
              <a:rPr lang="en-US" altLang="zh-CN" sz="2300" b="1">
                <a:latin typeface="Times New Roman" panose="02020603050405020304" pitchFamily="18" charset="0"/>
                <a:cs typeface="Times New Roman" panose="02020603050405020304" pitchFamily="18" charset="0"/>
              </a:rPr>
              <a:t>MI·</a:t>
            </a:r>
            <a:r>
              <a:rPr lang="zh-CN" altLang="en-US" sz="2300" b="1"/>
              <a:t>初级卵母细胞</a:t>
            </a:r>
          </a:p>
        </p:txBody>
      </p:sp>
      <p:sp>
        <p:nvSpPr>
          <p:cNvPr id="28" name="文本框 52"/>
          <p:cNvSpPr txBox="1"/>
          <p:nvPr>
            <p:custDataLst>
              <p:tags r:id="rId11"/>
            </p:custDataLst>
          </p:nvPr>
        </p:nvSpPr>
        <p:spPr>
          <a:xfrm>
            <a:off x="3789677" y="2180151"/>
            <a:ext cx="844565" cy="446276"/>
          </a:xfrm>
          <a:prstGeom prst="rect">
            <a:avLst/>
          </a:prstGeom>
          <a:noFill/>
        </p:spPr>
        <p:txBody>
          <a:bodyPr wrap="square" rtlCol="0">
            <a:spAutoFit/>
          </a:bodyPr>
          <a:lstStyle/>
          <a:p>
            <a:r>
              <a:rPr lang="zh-CN" altLang="en-US" sz="2300" b="1"/>
              <a:t>联会</a:t>
            </a:r>
          </a:p>
        </p:txBody>
      </p:sp>
      <p:cxnSp>
        <p:nvCxnSpPr>
          <p:cNvPr id="18" name="直接箭头连接符 17"/>
          <p:cNvCxnSpPr>
            <a:stCxn id="15" idx="3"/>
            <a:endCxn id="14" idx="1"/>
          </p:cNvCxnSpPr>
          <p:nvPr>
            <p:custDataLst>
              <p:tags r:id="rId12"/>
            </p:custDataLst>
          </p:nvPr>
        </p:nvCxnSpPr>
        <p:spPr bwMode="auto">
          <a:xfrm flipV="1">
            <a:off x="1294314" y="1588762"/>
            <a:ext cx="632897" cy="126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箭头连接符 21"/>
          <p:cNvCxnSpPr>
            <a:stCxn id="14" idx="3"/>
          </p:cNvCxnSpPr>
          <p:nvPr>
            <p:custDataLst>
              <p:tags r:id="rId13"/>
            </p:custDataLst>
          </p:nvPr>
        </p:nvCxnSpPr>
        <p:spPr bwMode="auto">
          <a:xfrm>
            <a:off x="3014216" y="1588762"/>
            <a:ext cx="641187" cy="126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箭头连接符 23"/>
          <p:cNvCxnSpPr/>
          <p:nvPr>
            <p:custDataLst>
              <p:tags r:id="rId14"/>
            </p:custDataLst>
          </p:nvPr>
        </p:nvCxnSpPr>
        <p:spPr bwMode="auto">
          <a:xfrm>
            <a:off x="4716016" y="1590028"/>
            <a:ext cx="679864"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箭头连接符 28"/>
          <p:cNvCxnSpPr/>
          <p:nvPr>
            <p:custDataLst>
              <p:tags r:id="rId15"/>
            </p:custDataLst>
          </p:nvPr>
        </p:nvCxnSpPr>
        <p:spPr bwMode="auto">
          <a:xfrm>
            <a:off x="6444208" y="1590028"/>
            <a:ext cx="72008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左大括号 30"/>
          <p:cNvSpPr/>
          <p:nvPr>
            <p:custDataLst>
              <p:tags r:id="rId16"/>
            </p:custDataLst>
          </p:nvPr>
        </p:nvSpPr>
        <p:spPr bwMode="auto">
          <a:xfrm rot="16200000">
            <a:off x="4815565" y="58438"/>
            <a:ext cx="579940" cy="5269642"/>
          </a:xfrm>
          <a:prstGeom prst="lef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41" name="文本框 23"/>
          <p:cNvSpPr txBox="1"/>
          <p:nvPr>
            <p:custDataLst>
              <p:tags r:id="rId17"/>
            </p:custDataLst>
          </p:nvPr>
        </p:nvSpPr>
        <p:spPr>
          <a:xfrm>
            <a:off x="5580112" y="3579862"/>
            <a:ext cx="3168352" cy="609398"/>
          </a:xfrm>
          <a:prstGeom prst="rect">
            <a:avLst/>
          </a:prstGeom>
          <a:noFill/>
          <a:ln w="9525">
            <a:noFill/>
          </a:ln>
        </p:spPr>
        <p:txBody>
          <a:bodyPr wrap="square" anchor="t">
            <a:spAutoFit/>
          </a:bodyPr>
          <a:lstStyle/>
          <a:p>
            <a:pPr fontAlgn="auto">
              <a:lnSpc>
                <a:spcPct val="120000"/>
              </a:lnSpc>
              <a:buSzTx/>
            </a:pPr>
            <a:r>
              <a:rPr lang="zh-CN" sz="2800" b="1">
                <a:solidFill>
                  <a:srgbClr val="660033"/>
                </a:solidFill>
                <a:latin typeface="Times New Roman" panose="02020603050405020304" pitchFamily="18" charset="0"/>
                <a:ea typeface="微软雅黑" panose="020B0503020204020204" pitchFamily="34" charset="-122"/>
              </a:rPr>
              <a:t>细胞质不均等分裂</a:t>
            </a:r>
          </a:p>
        </p:txBody>
      </p:sp>
      <p:pic>
        <p:nvPicPr>
          <p:cNvPr id="42" name="图片 26" descr="vds未标题-1.jpg"/>
          <p:cNvPicPr>
            <a:picLocks noChangeAspect="1" noChangeArrowheads="1"/>
          </p:cNvPicPr>
          <p:nvPr>
            <p:custDataLst>
              <p:tags r:id="rId18"/>
            </p:custDataLst>
          </p:nvPr>
        </p:nvPicPr>
        <p:blipFill>
          <a:blip r:embed="rId29">
            <a:extLst>
              <a:ext uri="{28A0092B-C50C-407E-A947-70E740481C1C}">
                <a14:useLocalDpi xmlns:a14="http://schemas.microsoft.com/office/drawing/2010/main" val="0"/>
              </a:ext>
            </a:extLst>
          </a:blip>
          <a:stretch>
            <a:fillRect/>
          </a:stretch>
        </p:blipFill>
        <p:spPr bwMode="auto">
          <a:xfrm>
            <a:off x="85369" y="3223431"/>
            <a:ext cx="2428875"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par>
                                <p:cTn id="16" presetID="22" presetClass="entr" presetSubtype="8"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par>
                                <p:cTn id="24" presetID="22" presetClass="entr" presetSubtype="8"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randombar(horizontal)">
                                      <p:cBhvr>
                                        <p:cTn id="31" dur="500"/>
                                        <p:tgtEl>
                                          <p:spTgt spid="2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left)">
                                      <p:cBhvr>
                                        <p:cTn id="36" dur="500"/>
                                        <p:tgtEl>
                                          <p:spTgt spid="24"/>
                                        </p:tgtEl>
                                      </p:cBhvr>
                                    </p:animEffect>
                                  </p:childTnLst>
                                </p:cTn>
                              </p:par>
                              <p:par>
                                <p:cTn id="37" presetID="22" presetClass="entr" presetSubtype="8"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left)">
                                      <p:cBhvr>
                                        <p:cTn id="39" dur="500"/>
                                        <p:tgtEl>
                                          <p:spTgt spid="12"/>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wipe(left)">
                                      <p:cBhvr>
                                        <p:cTn id="44" dur="500"/>
                                        <p:tgtEl>
                                          <p:spTgt spid="29"/>
                                        </p:tgtEl>
                                      </p:cBhvr>
                                    </p:animEffect>
                                  </p:childTnLst>
                                </p:cTn>
                              </p:par>
                              <p:par>
                                <p:cTn id="45" presetID="22" presetClass="entr" presetSubtype="8"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grpId="0" nodeType="click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wipe(up)">
                                      <p:cBhvr>
                                        <p:cTn id="52" dur="500"/>
                                        <p:tgtEl>
                                          <p:spTgt spid="31"/>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randombar(horizontal)">
                                      <p:cBhvr>
                                        <p:cTn id="55" dur="500"/>
                                        <p:tgtEl>
                                          <p:spTgt spid="27"/>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grpId="0" nodeType="click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barn(inVertical)">
                                      <p:cBhvr>
                                        <p:cTn id="6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31" grpId="0" animBg="1"/>
      <p:bldP spid="4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2"/>
            </p:custDataLst>
          </p:nvPr>
        </p:nvPicPr>
        <p:blipFill>
          <a:blip r:embed="rId36">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3"/>
            </p:custDataLst>
          </p:nvPr>
        </p:nvSpPr>
        <p:spPr bwMode="auto">
          <a:xfrm>
            <a:off x="714375" y="183504"/>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卵细胞的形成过程</a:t>
            </a:r>
            <a:endParaRPr lang="en-US" altLang="zh-CN" sz="2400" b="1">
              <a:latin typeface="微软雅黑" panose="020B0503020204020204" pitchFamily="34" charset="-122"/>
              <a:ea typeface="微软雅黑" panose="020B0503020204020204" pitchFamily="34" charset="-122"/>
            </a:endParaRPr>
          </a:p>
        </p:txBody>
      </p:sp>
      <p:graphicFrame>
        <p:nvGraphicFramePr>
          <p:cNvPr id="13" name="Object 6"/>
          <p:cNvGraphicFramePr>
            <a:graphicFrameLocks noChangeAspect="1"/>
          </p:cNvGraphicFramePr>
          <p:nvPr>
            <p:custDataLst>
              <p:tags r:id="rId4"/>
            </p:custDataLst>
          </p:nvPr>
        </p:nvGraphicFramePr>
        <p:xfrm>
          <a:off x="225095" y="1707654"/>
          <a:ext cx="1073809" cy="1548000"/>
        </p:xfrm>
        <a:graphic>
          <a:graphicData uri="http://schemas.openxmlformats.org/presentationml/2006/ole">
            <mc:AlternateContent xmlns:mc="http://schemas.openxmlformats.org/markup-compatibility/2006">
              <mc:Choice xmlns:v="urn:schemas-microsoft-com:vml" Requires="v">
                <p:oleObj spid="_x0000_s3084" r:id="rId37" imgW="1943100" imgH="2800350" progId="Paint.Picture">
                  <p:embed/>
                </p:oleObj>
              </mc:Choice>
              <mc:Fallback>
                <p:oleObj r:id="rId37" imgW="1943100" imgH="2800350" progId="Paint.Picture">
                  <p:embed/>
                  <p:pic>
                    <p:nvPicPr>
                      <p:cNvPr id="0" name="OLE substitute image"/>
                      <p:cNvPicPr/>
                      <p:nvPr/>
                    </p:nvPicPr>
                    <p:blipFill>
                      <a:blip r:embed="rId38">
                        <a:extLst>
                          <a:ext uri="{28A0092B-C50C-407E-A947-70E740481C1C}">
                            <a14:useLocalDpi xmlns:a14="http://schemas.microsoft.com/office/drawing/2010/main" val="0"/>
                          </a:ext>
                        </a:extLst>
                      </a:blip>
                      <a:stretch>
                        <a:fillRect/>
                      </a:stretch>
                    </p:blipFill>
                    <p:spPr>
                      <a:xfrm>
                        <a:off x="225095" y="1707654"/>
                        <a:ext cx="1073809" cy="1548000"/>
                      </a:xfrm>
                      <a:prstGeom prst="rect">
                        <a:avLst/>
                      </a:prstGeom>
                      <a:noFill/>
                      <a:ln>
                        <a:noFill/>
                      </a:ln>
                      <a:effectLst/>
                    </p:spPr>
                  </p:pic>
                </p:oleObj>
              </mc:Fallback>
            </mc:AlternateContent>
          </a:graphicData>
        </a:graphic>
      </p:graphicFrame>
      <p:graphicFrame>
        <p:nvGraphicFramePr>
          <p:cNvPr id="2" name="对象 1"/>
          <p:cNvGraphicFramePr>
            <a:graphicFrameLocks noChangeAspect="1"/>
          </p:cNvGraphicFramePr>
          <p:nvPr>
            <p:custDataLst>
              <p:tags r:id="rId5"/>
            </p:custDataLst>
          </p:nvPr>
        </p:nvGraphicFramePr>
        <p:xfrm>
          <a:off x="2037814" y="685800"/>
          <a:ext cx="1044844" cy="1080000"/>
        </p:xfrm>
        <a:graphic>
          <a:graphicData uri="http://schemas.openxmlformats.org/presentationml/2006/ole">
            <mc:AlternateContent xmlns:mc="http://schemas.openxmlformats.org/markup-compatibility/2006">
              <mc:Choice xmlns:v="urn:schemas-microsoft-com:vml" Requires="v">
                <p:oleObj spid="_x0000_s3085" r:id="rId39" imgW="1438275" imgH="1485900" progId="PBrush">
                  <p:embed/>
                </p:oleObj>
              </mc:Choice>
              <mc:Fallback>
                <p:oleObj r:id="rId39" imgW="1438275" imgH="1485900" progId="PBrush">
                  <p:embed/>
                  <p:pic>
                    <p:nvPicPr>
                      <p:cNvPr id="0" name="OLE substitute image"/>
                      <p:cNvPicPr/>
                      <p:nvPr/>
                    </p:nvPicPr>
                    <p:blipFill>
                      <a:blip r:embed="rId40">
                        <a:extLst>
                          <a:ext uri="{28A0092B-C50C-407E-A947-70E740481C1C}">
                            <a14:useLocalDpi xmlns:a14="http://schemas.microsoft.com/office/drawing/2010/main" val="0"/>
                          </a:ext>
                        </a:extLst>
                      </a:blip>
                      <a:stretch>
                        <a:fillRect/>
                      </a:stretch>
                    </p:blipFill>
                    <p:spPr>
                      <a:xfrm>
                        <a:off x="2037814" y="685800"/>
                        <a:ext cx="1044844" cy="1080000"/>
                      </a:xfrm>
                      <a:prstGeom prst="rect">
                        <a:avLst/>
                      </a:prstGeom>
                      <a:noFill/>
                      <a:ln>
                        <a:noFill/>
                      </a:ln>
                      <a:effectLst/>
                    </p:spPr>
                  </p:pic>
                </p:oleObj>
              </mc:Fallback>
            </mc:AlternateContent>
          </a:graphicData>
        </a:graphic>
      </p:graphicFrame>
      <p:graphicFrame>
        <p:nvGraphicFramePr>
          <p:cNvPr id="3" name="对象 2"/>
          <p:cNvGraphicFramePr>
            <a:graphicFrameLocks noChangeAspect="1"/>
          </p:cNvGraphicFramePr>
          <p:nvPr>
            <p:custDataLst>
              <p:tags r:id="rId6"/>
            </p:custDataLst>
          </p:nvPr>
        </p:nvGraphicFramePr>
        <p:xfrm>
          <a:off x="3995936" y="720545"/>
          <a:ext cx="1122648" cy="1080000"/>
        </p:xfrm>
        <a:graphic>
          <a:graphicData uri="http://schemas.openxmlformats.org/presentationml/2006/ole">
            <mc:AlternateContent xmlns:mc="http://schemas.openxmlformats.org/markup-compatibility/2006">
              <mc:Choice xmlns:v="urn:schemas-microsoft-com:vml" Requires="v">
                <p:oleObj spid="_x0000_s3086" r:id="rId41" imgW="1504950" imgH="1447800" progId="PBrush">
                  <p:embed/>
                </p:oleObj>
              </mc:Choice>
              <mc:Fallback>
                <p:oleObj r:id="rId41" imgW="1504950" imgH="1447800" progId="PBrush">
                  <p:embed/>
                  <p:pic>
                    <p:nvPicPr>
                      <p:cNvPr id="0" name="OLE substitute image"/>
                      <p:cNvPicPr/>
                      <p:nvPr/>
                    </p:nvPicPr>
                    <p:blipFill>
                      <a:blip r:embed="rId42">
                        <a:extLst>
                          <a:ext uri="{28A0092B-C50C-407E-A947-70E740481C1C}">
                            <a14:useLocalDpi xmlns:a14="http://schemas.microsoft.com/office/drawing/2010/main" val="0"/>
                          </a:ext>
                        </a:extLst>
                      </a:blip>
                      <a:stretch>
                        <a:fillRect/>
                      </a:stretch>
                    </p:blipFill>
                    <p:spPr>
                      <a:xfrm>
                        <a:off x="3995936" y="720545"/>
                        <a:ext cx="1122648" cy="1080000"/>
                      </a:xfrm>
                      <a:prstGeom prst="rect">
                        <a:avLst/>
                      </a:prstGeom>
                      <a:noFill/>
                      <a:ln>
                        <a:noFill/>
                      </a:ln>
                      <a:effectLst/>
                    </p:spPr>
                  </p:pic>
                </p:oleObj>
              </mc:Fallback>
            </mc:AlternateContent>
          </a:graphicData>
        </a:graphic>
      </p:graphicFrame>
      <p:graphicFrame>
        <p:nvGraphicFramePr>
          <p:cNvPr id="4" name="对象 3"/>
          <p:cNvGraphicFramePr>
            <a:graphicFrameLocks noChangeAspect="1"/>
          </p:cNvGraphicFramePr>
          <p:nvPr>
            <p:custDataLst>
              <p:tags r:id="rId7"/>
            </p:custDataLst>
          </p:nvPr>
        </p:nvGraphicFramePr>
        <p:xfrm>
          <a:off x="5846754" y="685800"/>
          <a:ext cx="891000" cy="1080000"/>
        </p:xfrm>
        <a:graphic>
          <a:graphicData uri="http://schemas.openxmlformats.org/presentationml/2006/ole">
            <mc:AlternateContent xmlns:mc="http://schemas.openxmlformats.org/markup-compatibility/2006">
              <mc:Choice xmlns:v="urn:schemas-microsoft-com:vml" Requires="v">
                <p:oleObj spid="_x0000_s3087" r:id="rId43" imgW="1485900" imgH="1800225" progId="PBrush">
                  <p:embed/>
                </p:oleObj>
              </mc:Choice>
              <mc:Fallback>
                <p:oleObj r:id="rId43" imgW="1485900" imgH="1800225" progId="PBrush">
                  <p:embed/>
                  <p:pic>
                    <p:nvPicPr>
                      <p:cNvPr id="0" name="OLE substitute image"/>
                      <p:cNvPicPr/>
                      <p:nvPr/>
                    </p:nvPicPr>
                    <p:blipFill>
                      <a:blip r:embed="rId44">
                        <a:extLst>
                          <a:ext uri="{28A0092B-C50C-407E-A947-70E740481C1C}">
                            <a14:useLocalDpi xmlns:a14="http://schemas.microsoft.com/office/drawing/2010/main" val="0"/>
                          </a:ext>
                        </a:extLst>
                      </a:blip>
                      <a:stretch>
                        <a:fillRect/>
                      </a:stretch>
                    </p:blipFill>
                    <p:spPr>
                      <a:xfrm>
                        <a:off x="5846754" y="685800"/>
                        <a:ext cx="891000" cy="1080000"/>
                      </a:xfrm>
                      <a:prstGeom prst="rect">
                        <a:avLst/>
                      </a:prstGeom>
                      <a:noFill/>
                      <a:ln>
                        <a:noFill/>
                      </a:ln>
                      <a:effectLst/>
                    </p:spPr>
                  </p:pic>
                </p:oleObj>
              </mc:Fallback>
            </mc:AlternateContent>
          </a:graphicData>
        </a:graphic>
      </p:graphicFrame>
      <p:graphicFrame>
        <p:nvGraphicFramePr>
          <p:cNvPr id="5" name="对象 4"/>
          <p:cNvGraphicFramePr>
            <a:graphicFrameLocks noChangeAspect="1"/>
          </p:cNvGraphicFramePr>
          <p:nvPr>
            <p:custDataLst>
              <p:tags r:id="rId8"/>
            </p:custDataLst>
          </p:nvPr>
        </p:nvGraphicFramePr>
        <p:xfrm>
          <a:off x="7524328" y="1347614"/>
          <a:ext cx="779741" cy="756000"/>
        </p:xfrm>
        <a:graphic>
          <a:graphicData uri="http://schemas.openxmlformats.org/presentationml/2006/ole">
            <mc:AlternateContent xmlns:mc="http://schemas.openxmlformats.org/markup-compatibility/2006">
              <mc:Choice xmlns:v="urn:schemas-microsoft-com:vml" Requires="v">
                <p:oleObj spid="_x0000_s3088" r:id="rId45" imgW="1514475" imgH="1466850" progId="PBrush">
                  <p:embed/>
                </p:oleObj>
              </mc:Choice>
              <mc:Fallback>
                <p:oleObj r:id="rId45" imgW="1514475" imgH="1466850" progId="PBrush">
                  <p:embed/>
                  <p:pic>
                    <p:nvPicPr>
                      <p:cNvPr id="0" name="OLE substitute image"/>
                      <p:cNvPicPr/>
                      <p:nvPr/>
                    </p:nvPicPr>
                    <p:blipFill>
                      <a:blip r:embed="rId46">
                        <a:extLst>
                          <a:ext uri="{28A0092B-C50C-407E-A947-70E740481C1C}">
                            <a14:useLocalDpi xmlns:a14="http://schemas.microsoft.com/office/drawing/2010/main" val="0"/>
                          </a:ext>
                        </a:extLst>
                      </a:blip>
                      <a:stretch>
                        <a:fillRect/>
                      </a:stretch>
                    </p:blipFill>
                    <p:spPr>
                      <a:xfrm>
                        <a:off x="7524328" y="1347614"/>
                        <a:ext cx="779741" cy="756000"/>
                      </a:xfrm>
                      <a:prstGeom prst="rect">
                        <a:avLst/>
                      </a:prstGeom>
                      <a:noFill/>
                      <a:ln>
                        <a:noFill/>
                      </a:ln>
                      <a:effectLst/>
                    </p:spPr>
                  </p:pic>
                </p:oleObj>
              </mc:Fallback>
            </mc:AlternateContent>
          </a:graphicData>
        </a:graphic>
      </p:graphicFrame>
      <p:graphicFrame>
        <p:nvGraphicFramePr>
          <p:cNvPr id="6" name="对象 5"/>
          <p:cNvGraphicFramePr>
            <a:graphicFrameLocks noChangeAspect="1"/>
          </p:cNvGraphicFramePr>
          <p:nvPr>
            <p:custDataLst>
              <p:tags r:id="rId9"/>
            </p:custDataLst>
          </p:nvPr>
        </p:nvGraphicFramePr>
        <p:xfrm>
          <a:off x="2024823" y="2639372"/>
          <a:ext cx="1267927" cy="1260000"/>
        </p:xfrm>
        <a:graphic>
          <a:graphicData uri="http://schemas.openxmlformats.org/presentationml/2006/ole">
            <mc:AlternateContent xmlns:mc="http://schemas.openxmlformats.org/markup-compatibility/2006">
              <mc:Choice xmlns:v="urn:schemas-microsoft-com:vml" Requires="v">
                <p:oleObj spid="_x0000_s3089" r:id="rId47" imgW="1866900" imgH="1857375" progId="PBrush">
                  <p:embed/>
                </p:oleObj>
              </mc:Choice>
              <mc:Fallback>
                <p:oleObj r:id="rId47" imgW="1866900" imgH="1857375" progId="PBrush">
                  <p:embed/>
                  <p:pic>
                    <p:nvPicPr>
                      <p:cNvPr id="0" name="OLE substitute image"/>
                      <p:cNvPicPr/>
                      <p:nvPr/>
                    </p:nvPicPr>
                    <p:blipFill>
                      <a:blip r:embed="rId48">
                        <a:extLst>
                          <a:ext uri="{28A0092B-C50C-407E-A947-70E740481C1C}">
                            <a14:useLocalDpi xmlns:a14="http://schemas.microsoft.com/office/drawing/2010/main" val="0"/>
                          </a:ext>
                        </a:extLst>
                      </a:blip>
                      <a:stretch>
                        <a:fillRect/>
                      </a:stretch>
                    </p:blipFill>
                    <p:spPr>
                      <a:xfrm>
                        <a:off x="2024823" y="2639372"/>
                        <a:ext cx="1267927" cy="1260000"/>
                      </a:xfrm>
                      <a:prstGeom prst="rect">
                        <a:avLst/>
                      </a:prstGeom>
                      <a:noFill/>
                      <a:ln>
                        <a:noFill/>
                      </a:ln>
                      <a:effectLst/>
                    </p:spPr>
                  </p:pic>
                </p:oleObj>
              </mc:Fallback>
            </mc:AlternateContent>
          </a:graphicData>
        </a:graphic>
      </p:graphicFrame>
      <p:graphicFrame>
        <p:nvGraphicFramePr>
          <p:cNvPr id="7" name="对象 6"/>
          <p:cNvGraphicFramePr>
            <a:graphicFrameLocks noChangeAspect="1"/>
          </p:cNvGraphicFramePr>
          <p:nvPr>
            <p:custDataLst>
              <p:tags r:id="rId10"/>
            </p:custDataLst>
          </p:nvPr>
        </p:nvGraphicFramePr>
        <p:xfrm>
          <a:off x="3982945" y="2639372"/>
          <a:ext cx="1280320" cy="1260000"/>
        </p:xfrm>
        <a:graphic>
          <a:graphicData uri="http://schemas.openxmlformats.org/presentationml/2006/ole">
            <mc:AlternateContent xmlns:mc="http://schemas.openxmlformats.org/markup-compatibility/2006">
              <mc:Choice xmlns:v="urn:schemas-microsoft-com:vml" Requires="v">
                <p:oleObj spid="_x0000_s3090" r:id="rId49" imgW="1885950" imgH="1857375" progId="PBrush">
                  <p:embed/>
                </p:oleObj>
              </mc:Choice>
              <mc:Fallback>
                <p:oleObj r:id="rId49" imgW="1885950" imgH="1857375" progId="PBrush">
                  <p:embed/>
                  <p:pic>
                    <p:nvPicPr>
                      <p:cNvPr id="0" name="OLE substitute image"/>
                      <p:cNvPicPr/>
                      <p:nvPr/>
                    </p:nvPicPr>
                    <p:blipFill>
                      <a:blip r:embed="rId50">
                        <a:extLst>
                          <a:ext uri="{28A0092B-C50C-407E-A947-70E740481C1C}">
                            <a14:useLocalDpi xmlns:a14="http://schemas.microsoft.com/office/drawing/2010/main" val="0"/>
                          </a:ext>
                        </a:extLst>
                      </a:blip>
                      <a:stretch>
                        <a:fillRect/>
                      </a:stretch>
                    </p:blipFill>
                    <p:spPr>
                      <a:xfrm>
                        <a:off x="3982945" y="2639372"/>
                        <a:ext cx="1280320" cy="1260000"/>
                      </a:xfrm>
                      <a:prstGeom prst="rect">
                        <a:avLst/>
                      </a:prstGeom>
                      <a:noFill/>
                      <a:ln>
                        <a:noFill/>
                      </a:ln>
                      <a:effectLst/>
                    </p:spPr>
                  </p:pic>
                </p:oleObj>
              </mc:Fallback>
            </mc:AlternateContent>
          </a:graphicData>
        </a:graphic>
      </p:graphicFrame>
      <p:graphicFrame>
        <p:nvGraphicFramePr>
          <p:cNvPr id="8" name="对象 7"/>
          <p:cNvGraphicFramePr>
            <a:graphicFrameLocks noChangeAspect="1"/>
          </p:cNvGraphicFramePr>
          <p:nvPr>
            <p:custDataLst>
              <p:tags r:id="rId11"/>
            </p:custDataLst>
          </p:nvPr>
        </p:nvGraphicFramePr>
        <p:xfrm>
          <a:off x="5855153" y="2567364"/>
          <a:ext cx="1093110" cy="1332000"/>
        </p:xfrm>
        <a:graphic>
          <a:graphicData uri="http://schemas.openxmlformats.org/presentationml/2006/ole">
            <mc:AlternateContent xmlns:mc="http://schemas.openxmlformats.org/markup-compatibility/2006">
              <mc:Choice xmlns:v="urn:schemas-microsoft-com:vml" Requires="v">
                <p:oleObj spid="_x0000_s3091" r:id="rId51" imgW="1876425" imgH="2286000" progId="PBrush">
                  <p:embed/>
                </p:oleObj>
              </mc:Choice>
              <mc:Fallback>
                <p:oleObj r:id="rId51" imgW="1876425" imgH="2286000" progId="PBrush">
                  <p:embed/>
                  <p:pic>
                    <p:nvPicPr>
                      <p:cNvPr id="0" name="OLE substitute image"/>
                      <p:cNvPicPr/>
                      <p:nvPr/>
                    </p:nvPicPr>
                    <p:blipFill>
                      <a:blip r:embed="rId52">
                        <a:extLst>
                          <a:ext uri="{28A0092B-C50C-407E-A947-70E740481C1C}">
                            <a14:useLocalDpi xmlns:a14="http://schemas.microsoft.com/office/drawing/2010/main" val="0"/>
                          </a:ext>
                        </a:extLst>
                      </a:blip>
                      <a:stretch>
                        <a:fillRect/>
                      </a:stretch>
                    </p:blipFill>
                    <p:spPr>
                      <a:xfrm>
                        <a:off x="5855153" y="2567364"/>
                        <a:ext cx="1093110" cy="1332000"/>
                      </a:xfrm>
                      <a:prstGeom prst="rect">
                        <a:avLst/>
                      </a:prstGeom>
                      <a:noFill/>
                      <a:ln>
                        <a:noFill/>
                      </a:ln>
                      <a:effectLst/>
                    </p:spPr>
                  </p:pic>
                </p:oleObj>
              </mc:Fallback>
            </mc:AlternateContent>
          </a:graphicData>
        </a:graphic>
      </p:graphicFrame>
      <p:graphicFrame>
        <p:nvGraphicFramePr>
          <p:cNvPr id="9" name="对象 8"/>
          <p:cNvGraphicFramePr>
            <a:graphicFrameLocks noChangeAspect="1"/>
          </p:cNvGraphicFramePr>
          <p:nvPr>
            <p:custDataLst>
              <p:tags r:id="rId12"/>
            </p:custDataLst>
          </p:nvPr>
        </p:nvGraphicFramePr>
        <p:xfrm>
          <a:off x="7511337" y="2279332"/>
          <a:ext cx="732979" cy="756000"/>
        </p:xfrm>
        <a:graphic>
          <a:graphicData uri="http://schemas.openxmlformats.org/presentationml/2006/ole">
            <mc:AlternateContent xmlns:mc="http://schemas.openxmlformats.org/markup-compatibility/2006">
              <mc:Choice xmlns:v="urn:schemas-microsoft-com:vml" Requires="v">
                <p:oleObj spid="_x0000_s3092" r:id="rId53" imgW="1466850" imgH="1514475" progId="PBrush">
                  <p:embed/>
                </p:oleObj>
              </mc:Choice>
              <mc:Fallback>
                <p:oleObj r:id="rId53" imgW="1466850" imgH="1514475" progId="PBrush">
                  <p:embed/>
                  <p:pic>
                    <p:nvPicPr>
                      <p:cNvPr id="0" name="OLE substitute image"/>
                      <p:cNvPicPr/>
                      <p:nvPr/>
                    </p:nvPicPr>
                    <p:blipFill>
                      <a:blip r:embed="rId54">
                        <a:extLst>
                          <a:ext uri="{28A0092B-C50C-407E-A947-70E740481C1C}">
                            <a14:useLocalDpi xmlns:a14="http://schemas.microsoft.com/office/drawing/2010/main" val="0"/>
                          </a:ext>
                        </a:extLst>
                      </a:blip>
                      <a:stretch>
                        <a:fillRect/>
                      </a:stretch>
                    </p:blipFill>
                    <p:spPr>
                      <a:xfrm>
                        <a:off x="7511337" y="2279332"/>
                        <a:ext cx="732979" cy="756000"/>
                      </a:xfrm>
                      <a:prstGeom prst="rect">
                        <a:avLst/>
                      </a:prstGeom>
                      <a:noFill/>
                      <a:ln>
                        <a:noFill/>
                      </a:ln>
                      <a:effectLst/>
                    </p:spPr>
                  </p:pic>
                </p:oleObj>
              </mc:Fallback>
            </mc:AlternateContent>
          </a:graphicData>
        </a:graphic>
      </p:graphicFrame>
      <p:graphicFrame>
        <p:nvGraphicFramePr>
          <p:cNvPr id="10" name="对象 9"/>
          <p:cNvGraphicFramePr>
            <a:graphicFrameLocks noChangeAspect="1"/>
          </p:cNvGraphicFramePr>
          <p:nvPr>
            <p:custDataLst>
              <p:tags r:id="rId13"/>
            </p:custDataLst>
          </p:nvPr>
        </p:nvGraphicFramePr>
        <p:xfrm>
          <a:off x="7439329" y="3144660"/>
          <a:ext cx="1047816" cy="1080000"/>
        </p:xfrm>
        <a:graphic>
          <a:graphicData uri="http://schemas.openxmlformats.org/presentationml/2006/ole">
            <mc:AlternateContent xmlns:mc="http://schemas.openxmlformats.org/markup-compatibility/2006">
              <mc:Choice xmlns:v="urn:schemas-microsoft-com:vml" Requires="v">
                <p:oleObj spid="_x0000_s3093" r:id="rId55" imgW="1838325" imgH="1895475" progId="PBrush">
                  <p:embed/>
                </p:oleObj>
              </mc:Choice>
              <mc:Fallback>
                <p:oleObj r:id="rId55" imgW="1838325" imgH="1895475" progId="PBrush">
                  <p:embed/>
                  <p:pic>
                    <p:nvPicPr>
                      <p:cNvPr id="0" name="OLE substitute image"/>
                      <p:cNvPicPr/>
                      <p:nvPr/>
                    </p:nvPicPr>
                    <p:blipFill>
                      <a:blip r:embed="rId56">
                        <a:extLst>
                          <a:ext uri="{28A0092B-C50C-407E-A947-70E740481C1C}">
                            <a14:useLocalDpi xmlns:a14="http://schemas.microsoft.com/office/drawing/2010/main" val="0"/>
                          </a:ext>
                        </a:extLst>
                      </a:blip>
                      <a:stretch>
                        <a:fillRect/>
                      </a:stretch>
                    </p:blipFill>
                    <p:spPr>
                      <a:xfrm>
                        <a:off x="7439329" y="3144660"/>
                        <a:ext cx="1047816" cy="1080000"/>
                      </a:xfrm>
                      <a:prstGeom prst="rect">
                        <a:avLst/>
                      </a:prstGeom>
                      <a:noFill/>
                      <a:ln>
                        <a:noFill/>
                      </a:ln>
                      <a:effectLst/>
                    </p:spPr>
                  </p:pic>
                </p:oleObj>
              </mc:Fallback>
            </mc:AlternateContent>
          </a:graphicData>
        </a:graphic>
      </p:graphicFrame>
      <p:graphicFrame>
        <p:nvGraphicFramePr>
          <p:cNvPr id="16" name="对象 15"/>
          <p:cNvGraphicFramePr>
            <a:graphicFrameLocks noChangeAspect="1"/>
          </p:cNvGraphicFramePr>
          <p:nvPr>
            <p:custDataLst>
              <p:tags r:id="rId14"/>
            </p:custDataLst>
          </p:nvPr>
        </p:nvGraphicFramePr>
        <p:xfrm>
          <a:off x="7524328" y="483518"/>
          <a:ext cx="779741" cy="756000"/>
        </p:xfrm>
        <a:graphic>
          <a:graphicData uri="http://schemas.openxmlformats.org/presentationml/2006/ole">
            <mc:AlternateContent xmlns:mc="http://schemas.openxmlformats.org/markup-compatibility/2006">
              <mc:Choice xmlns:v="urn:schemas-microsoft-com:vml" Requires="v">
                <p:oleObj spid="_x0000_s3094" r:id="rId57" imgW="1514475" imgH="1466850" progId="PBrush">
                  <p:embed/>
                </p:oleObj>
              </mc:Choice>
              <mc:Fallback>
                <p:oleObj r:id="rId57" imgW="1514475" imgH="1466850" progId="PBrush">
                  <p:embed/>
                  <p:pic>
                    <p:nvPicPr>
                      <p:cNvPr id="0" name="OLE substitute image"/>
                      <p:cNvPicPr/>
                      <p:nvPr/>
                    </p:nvPicPr>
                    <p:blipFill>
                      <a:blip r:embed="rId46">
                        <a:extLst>
                          <a:ext uri="{28A0092B-C50C-407E-A947-70E740481C1C}">
                            <a14:useLocalDpi xmlns:a14="http://schemas.microsoft.com/office/drawing/2010/main" val="0"/>
                          </a:ext>
                        </a:extLst>
                      </a:blip>
                      <a:stretch>
                        <a:fillRect/>
                      </a:stretch>
                    </p:blipFill>
                    <p:spPr>
                      <a:xfrm>
                        <a:off x="7524328" y="483518"/>
                        <a:ext cx="779741" cy="756000"/>
                      </a:xfrm>
                      <a:prstGeom prst="rect">
                        <a:avLst/>
                      </a:prstGeom>
                      <a:noFill/>
                      <a:ln>
                        <a:noFill/>
                      </a:ln>
                      <a:effectLst/>
                    </p:spPr>
                  </p:pic>
                </p:oleObj>
              </mc:Fallback>
            </mc:AlternateContent>
          </a:graphicData>
        </a:graphic>
      </p:graphicFrame>
      <p:cxnSp>
        <p:nvCxnSpPr>
          <p:cNvPr id="18" name="直接箭头连接符 17"/>
          <p:cNvCxnSpPr>
            <a:stCxn id="13" idx="3"/>
          </p:cNvCxnSpPr>
          <p:nvPr>
            <p:custDataLst>
              <p:tags r:id="rId15"/>
            </p:custDataLst>
          </p:nvPr>
        </p:nvCxnSpPr>
        <p:spPr bwMode="auto">
          <a:xfrm flipV="1">
            <a:off x="1298904" y="1347614"/>
            <a:ext cx="738910" cy="113404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箭头连接符 19"/>
          <p:cNvCxnSpPr>
            <a:stCxn id="13" idx="3"/>
          </p:cNvCxnSpPr>
          <p:nvPr>
            <p:custDataLst>
              <p:tags r:id="rId16"/>
            </p:custDataLst>
          </p:nvPr>
        </p:nvCxnSpPr>
        <p:spPr bwMode="auto">
          <a:xfrm>
            <a:off x="1298904" y="2481654"/>
            <a:ext cx="738910" cy="1098208"/>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箭头连接符 23"/>
          <p:cNvCxnSpPr>
            <a:endCxn id="3" idx="1"/>
          </p:cNvCxnSpPr>
          <p:nvPr>
            <p:custDataLst>
              <p:tags r:id="rId17"/>
            </p:custDataLst>
          </p:nvPr>
        </p:nvCxnSpPr>
        <p:spPr bwMode="auto">
          <a:xfrm flipV="1">
            <a:off x="3059832" y="1260545"/>
            <a:ext cx="936104" cy="15061"/>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箭头连接符 28"/>
          <p:cNvCxnSpPr/>
          <p:nvPr>
            <p:custDataLst>
              <p:tags r:id="rId18"/>
            </p:custDataLst>
          </p:nvPr>
        </p:nvCxnSpPr>
        <p:spPr bwMode="auto">
          <a:xfrm>
            <a:off x="5148064" y="1260545"/>
            <a:ext cx="648072" cy="753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箭头连接符 30"/>
          <p:cNvCxnSpPr/>
          <p:nvPr>
            <p:custDataLst>
              <p:tags r:id="rId19"/>
            </p:custDataLst>
          </p:nvPr>
        </p:nvCxnSpPr>
        <p:spPr bwMode="auto">
          <a:xfrm flipV="1">
            <a:off x="6732240" y="843558"/>
            <a:ext cx="792088" cy="50405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箭头连接符 33"/>
          <p:cNvCxnSpPr/>
          <p:nvPr>
            <p:custDataLst>
              <p:tags r:id="rId20"/>
            </p:custDataLst>
          </p:nvPr>
        </p:nvCxnSpPr>
        <p:spPr bwMode="auto">
          <a:xfrm>
            <a:off x="6732240" y="1347614"/>
            <a:ext cx="779097" cy="432047"/>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箭头连接符 35"/>
          <p:cNvCxnSpPr/>
          <p:nvPr>
            <p:custDataLst>
              <p:tags r:id="rId21"/>
            </p:custDataLst>
          </p:nvPr>
        </p:nvCxnSpPr>
        <p:spPr bwMode="auto">
          <a:xfrm>
            <a:off x="3321755" y="3256451"/>
            <a:ext cx="634683"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箭头连接符 37"/>
          <p:cNvCxnSpPr/>
          <p:nvPr>
            <p:custDataLst>
              <p:tags r:id="rId22"/>
            </p:custDataLst>
          </p:nvPr>
        </p:nvCxnSpPr>
        <p:spPr bwMode="auto">
          <a:xfrm>
            <a:off x="5279089" y="3256451"/>
            <a:ext cx="504056"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直接箭头连接符 39"/>
          <p:cNvCxnSpPr>
            <a:endCxn id="9" idx="1"/>
          </p:cNvCxnSpPr>
          <p:nvPr>
            <p:custDataLst>
              <p:tags r:id="rId23"/>
            </p:custDataLst>
          </p:nvPr>
        </p:nvCxnSpPr>
        <p:spPr bwMode="auto">
          <a:xfrm flipV="1">
            <a:off x="6935273" y="2657332"/>
            <a:ext cx="576064" cy="59912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2" name="直接箭头连接符 41"/>
          <p:cNvCxnSpPr/>
          <p:nvPr>
            <p:custDataLst>
              <p:tags r:id="rId24"/>
            </p:custDataLst>
          </p:nvPr>
        </p:nvCxnSpPr>
        <p:spPr bwMode="auto">
          <a:xfrm>
            <a:off x="6935273" y="3256451"/>
            <a:ext cx="504056" cy="535049"/>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左大括号 45"/>
          <p:cNvSpPr/>
          <p:nvPr>
            <p:custDataLst>
              <p:tags r:id="rId25"/>
            </p:custDataLst>
          </p:nvPr>
        </p:nvSpPr>
        <p:spPr>
          <a:xfrm rot="5400000" flipH="1">
            <a:off x="3531083" y="1211916"/>
            <a:ext cx="216025" cy="5729833"/>
          </a:xfrm>
          <a:prstGeom prst="leftBrace">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文本框 48"/>
          <p:cNvSpPr txBox="1"/>
          <p:nvPr>
            <p:custDataLst>
              <p:tags r:id="rId26"/>
            </p:custDataLst>
          </p:nvPr>
        </p:nvSpPr>
        <p:spPr>
          <a:xfrm>
            <a:off x="2511072" y="4159184"/>
            <a:ext cx="2781007" cy="445135"/>
          </a:xfrm>
          <a:prstGeom prst="rect">
            <a:avLst/>
          </a:prstGeom>
          <a:noFill/>
        </p:spPr>
        <p:txBody>
          <a:bodyPr wrap="square" rtlCol="0">
            <a:spAutoFit/>
          </a:bodyPr>
          <a:lstStyle/>
          <a:p>
            <a:r>
              <a:rPr lang="en-US" altLang="zh-CN" sz="2300" b="1">
                <a:latin typeface="Times New Roman" panose="02020603050405020304" pitchFamily="18" charset="0"/>
                <a:cs typeface="Times New Roman" panose="02020603050405020304" pitchFamily="18" charset="0"/>
              </a:rPr>
              <a:t>MII·</a:t>
            </a:r>
            <a:r>
              <a:rPr lang="zh-CN" altLang="en-US" sz="2300" b="1"/>
              <a:t>次级卵母细胞</a:t>
            </a:r>
          </a:p>
        </p:txBody>
      </p:sp>
      <p:sp>
        <p:nvSpPr>
          <p:cNvPr id="48" name="文本框 49"/>
          <p:cNvSpPr txBox="1"/>
          <p:nvPr>
            <p:custDataLst>
              <p:tags r:id="rId27"/>
            </p:custDataLst>
          </p:nvPr>
        </p:nvSpPr>
        <p:spPr>
          <a:xfrm>
            <a:off x="8574690" y="719036"/>
            <a:ext cx="389503" cy="1815882"/>
          </a:xfrm>
          <a:prstGeom prst="rect">
            <a:avLst/>
          </a:prstGeom>
          <a:noFill/>
        </p:spPr>
        <p:txBody>
          <a:bodyPr wrap="square" rtlCol="0">
            <a:spAutoFit/>
          </a:bodyPr>
          <a:lstStyle/>
          <a:p>
            <a:r>
              <a:rPr lang="zh-CN" altLang="en-US" sz="2800" b="1" smtClean="0">
                <a:solidFill>
                  <a:srgbClr val="800000"/>
                </a:solidFill>
                <a:latin typeface="微软雅黑" panose="020B0503020204020204" pitchFamily="34" charset="-122"/>
                <a:ea typeface="微软雅黑" panose="020B0503020204020204" pitchFamily="34" charset="-122"/>
              </a:rPr>
              <a:t>第二极体</a:t>
            </a:r>
            <a:endParaRPr lang="zh-CN" altLang="en-US" sz="2400" b="1">
              <a:solidFill>
                <a:srgbClr val="800000"/>
              </a:solidFill>
              <a:latin typeface="微软雅黑" panose="020B0503020204020204" pitchFamily="34" charset="-122"/>
              <a:ea typeface="微软雅黑" panose="020B0503020204020204" pitchFamily="34" charset="-122"/>
            </a:endParaRPr>
          </a:p>
        </p:txBody>
      </p:sp>
      <p:sp>
        <p:nvSpPr>
          <p:cNvPr id="50" name="文本框 51"/>
          <p:cNvSpPr txBox="1"/>
          <p:nvPr>
            <p:custDataLst>
              <p:tags r:id="rId28"/>
            </p:custDataLst>
          </p:nvPr>
        </p:nvSpPr>
        <p:spPr>
          <a:xfrm>
            <a:off x="8574690" y="2997327"/>
            <a:ext cx="389503" cy="1384995"/>
          </a:xfrm>
          <a:prstGeom prst="rect">
            <a:avLst/>
          </a:prstGeom>
          <a:noFill/>
        </p:spPr>
        <p:txBody>
          <a:bodyPr wrap="square" rtlCol="0">
            <a:spAutoFit/>
          </a:bodyPr>
          <a:lstStyle/>
          <a:p>
            <a:r>
              <a:rPr lang="zh-CN" altLang="en-US" sz="2800" b="1">
                <a:solidFill>
                  <a:srgbClr val="800000"/>
                </a:solidFill>
                <a:latin typeface="微软雅黑" panose="020B0503020204020204" pitchFamily="34" charset="-122"/>
                <a:ea typeface="微软雅黑" panose="020B0503020204020204" pitchFamily="34" charset="-122"/>
              </a:rPr>
              <a:t>卵细胞</a:t>
            </a:r>
          </a:p>
        </p:txBody>
      </p:sp>
      <p:sp>
        <p:nvSpPr>
          <p:cNvPr id="51" name="左大括号 50"/>
          <p:cNvSpPr/>
          <p:nvPr>
            <p:custDataLst>
              <p:tags r:id="rId29"/>
            </p:custDataLst>
          </p:nvPr>
        </p:nvSpPr>
        <p:spPr>
          <a:xfrm rot="5400000" flipH="1">
            <a:off x="4122842" y="-58523"/>
            <a:ext cx="411172" cy="4087541"/>
          </a:xfrm>
          <a:prstGeom prst="leftBrace">
            <a:avLst>
              <a:gd name="adj1" fmla="val 8333"/>
              <a:gd name="adj2" fmla="val 48547"/>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2" name="文本框 4"/>
          <p:cNvSpPr txBox="1"/>
          <p:nvPr>
            <p:custDataLst>
              <p:tags r:id="rId30"/>
            </p:custDataLst>
          </p:nvPr>
        </p:nvSpPr>
        <p:spPr>
          <a:xfrm>
            <a:off x="3652086" y="2044144"/>
            <a:ext cx="1639993" cy="523220"/>
          </a:xfrm>
          <a:prstGeom prst="rect">
            <a:avLst/>
          </a:prstGeom>
          <a:noFill/>
        </p:spPr>
        <p:txBody>
          <a:bodyPr wrap="square" rtlCol="0">
            <a:spAutoFit/>
          </a:bodyPr>
          <a:lstStyle/>
          <a:p>
            <a:r>
              <a:rPr lang="en-US" altLang="zh-CN" sz="2800" b="1" err="1" smtClean="0">
                <a:solidFill>
                  <a:srgbClr val="660033"/>
                </a:solidFill>
                <a:latin typeface="Times New Roman" panose="02020603050405020304" pitchFamily="18" charset="0"/>
                <a:ea typeface="微软雅黑" panose="020B0503020204020204" pitchFamily="34" charset="-122"/>
              </a:rPr>
              <a:t>第一</a:t>
            </a:r>
            <a:r>
              <a:rPr lang="zh-CN" altLang="en-US" sz="2800" b="1" smtClean="0">
                <a:solidFill>
                  <a:srgbClr val="660033"/>
                </a:solidFill>
                <a:latin typeface="Times New Roman" panose="02020603050405020304" pitchFamily="18" charset="0"/>
                <a:ea typeface="微软雅黑" panose="020B0503020204020204" pitchFamily="34" charset="-122"/>
              </a:rPr>
              <a:t>极体</a:t>
            </a:r>
            <a:endParaRPr lang="zh-CN" altLang="en-US" sz="2800" b="1">
              <a:solidFill>
                <a:srgbClr val="660033"/>
              </a:solidFill>
              <a:latin typeface="Times New Roman" panose="02020603050405020304" pitchFamily="18" charset="0"/>
              <a:ea typeface="微软雅黑" panose="020B0503020204020204" pitchFamily="34" charset="-122"/>
            </a:endParaRPr>
          </a:p>
        </p:txBody>
      </p:sp>
      <p:sp>
        <p:nvSpPr>
          <p:cNvPr id="53" name="文本框 23"/>
          <p:cNvSpPr txBox="1"/>
          <p:nvPr>
            <p:custDataLst>
              <p:tags r:id="rId31"/>
            </p:custDataLst>
          </p:nvPr>
        </p:nvSpPr>
        <p:spPr>
          <a:xfrm>
            <a:off x="5495158" y="109638"/>
            <a:ext cx="1633126" cy="609398"/>
          </a:xfrm>
          <a:prstGeom prst="rect">
            <a:avLst/>
          </a:prstGeom>
          <a:noFill/>
          <a:ln w="9525">
            <a:noFill/>
          </a:ln>
        </p:spPr>
        <p:txBody>
          <a:bodyPr wrap="square" anchor="t">
            <a:spAutoFit/>
          </a:bodyPr>
          <a:lstStyle/>
          <a:p>
            <a:pPr fontAlgn="auto">
              <a:lnSpc>
                <a:spcPct val="120000"/>
              </a:lnSpc>
              <a:buSzTx/>
            </a:pPr>
            <a:r>
              <a:rPr lang="zh-CN" sz="2800" b="1">
                <a:solidFill>
                  <a:srgbClr val="800000"/>
                </a:solidFill>
                <a:latin typeface="Times New Roman" panose="02020603050405020304" pitchFamily="18" charset="0"/>
                <a:ea typeface="微软雅黑" panose="020B0503020204020204" pitchFamily="34" charset="-122"/>
              </a:rPr>
              <a:t>均等分裂</a:t>
            </a:r>
          </a:p>
        </p:txBody>
      </p:sp>
      <p:sp>
        <p:nvSpPr>
          <p:cNvPr id="54" name="文本框 23"/>
          <p:cNvSpPr txBox="1"/>
          <p:nvPr>
            <p:custDataLst>
              <p:tags r:id="rId32"/>
            </p:custDataLst>
          </p:nvPr>
        </p:nvSpPr>
        <p:spPr>
          <a:xfrm>
            <a:off x="5454839" y="3997221"/>
            <a:ext cx="2196244" cy="609398"/>
          </a:xfrm>
          <a:prstGeom prst="rect">
            <a:avLst/>
          </a:prstGeom>
          <a:noFill/>
          <a:ln w="9525">
            <a:noFill/>
          </a:ln>
        </p:spPr>
        <p:txBody>
          <a:bodyPr wrap="square" anchor="t">
            <a:spAutoFit/>
          </a:bodyPr>
          <a:lstStyle/>
          <a:p>
            <a:pPr fontAlgn="auto">
              <a:lnSpc>
                <a:spcPct val="120000"/>
              </a:lnSpc>
              <a:buSzTx/>
            </a:pPr>
            <a:r>
              <a:rPr lang="zh-CN" sz="2800" b="1">
                <a:solidFill>
                  <a:srgbClr val="800000"/>
                </a:solidFill>
                <a:latin typeface="Times New Roman" panose="02020603050405020304" pitchFamily="18" charset="0"/>
                <a:ea typeface="微软雅黑" panose="020B0503020204020204" pitchFamily="34" charset="-122"/>
              </a:rPr>
              <a:t>不均等分裂</a:t>
            </a:r>
          </a:p>
        </p:txBody>
      </p:sp>
      <p:sp>
        <p:nvSpPr>
          <p:cNvPr id="49" name="右大括号 48"/>
          <p:cNvSpPr/>
          <p:nvPr>
            <p:custDataLst>
              <p:tags r:id="rId33"/>
            </p:custDataLst>
          </p:nvPr>
        </p:nvSpPr>
        <p:spPr bwMode="auto">
          <a:xfrm>
            <a:off x="8353266" y="815901"/>
            <a:ext cx="219041" cy="1813774"/>
          </a:xfrm>
          <a:prstGeom prst="rightBrace">
            <a:avLst/>
          </a:prstGeom>
          <a:noFill/>
          <a:ln w="28575" cap="flat" cmpd="sng" algn="ctr">
            <a:solidFill>
              <a:srgbClr val="660033"/>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55" name="矩形 54"/>
          <p:cNvSpPr/>
          <p:nvPr>
            <p:custDataLst>
              <p:tags r:id="rId34"/>
            </p:custDataLst>
          </p:nvPr>
        </p:nvSpPr>
        <p:spPr>
          <a:xfrm>
            <a:off x="13970" y="4606925"/>
            <a:ext cx="9130030" cy="423545"/>
          </a:xfrm>
          <a:prstGeom prst="rect">
            <a:avLst/>
          </a:prstGeom>
        </p:spPr>
        <p:txBody>
          <a:bodyPr wrap="square">
            <a:spAutoFit/>
          </a:bodyPr>
          <a:lstStyle/>
          <a:p>
            <a:pPr fontAlgn="auto">
              <a:lnSpc>
                <a:spcPct val="120000"/>
              </a:lnSpc>
              <a:buSzTx/>
            </a:pPr>
            <a:r>
              <a:rPr lang="zh-CN" altLang="en-US" b="1">
                <a:solidFill>
                  <a:srgbClr val="FF0000"/>
                </a:solidFill>
                <a:latin typeface="Times New Roman" panose="02020603050405020304" pitchFamily="18" charset="0"/>
                <a:ea typeface="微软雅黑" panose="020B0503020204020204" pitchFamily="34" charset="-122"/>
              </a:rPr>
              <a:t>卵细胞获得较多的细胞质</a:t>
            </a:r>
            <a:r>
              <a:rPr lang="en-US" altLang="zh-CN" b="1">
                <a:latin typeface="Times New Roman" panose="02020603050405020304" pitchFamily="18" charset="0"/>
                <a:ea typeface="微软雅黑" panose="020B0503020204020204" pitchFamily="34" charset="-122"/>
              </a:rPr>
              <a:t>,</a:t>
            </a:r>
            <a:r>
              <a:rPr lang="zh-CN" altLang="en-US" b="1">
                <a:latin typeface="Times New Roman" panose="02020603050405020304" pitchFamily="18" charset="0"/>
                <a:ea typeface="微软雅黑" panose="020B0503020204020204" pitchFamily="34" charset="-122"/>
              </a:rPr>
              <a:t>可为受精后形成的受精卵和早期胚胎发育提供足够物质和能量</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8"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left)">
                                      <p:cBhvr>
                                        <p:cTn id="15" dur="500"/>
                                        <p:tgtEl>
                                          <p:spTgt spid="20"/>
                                        </p:tgtEl>
                                      </p:cBhvr>
                                    </p:animEffect>
                                  </p:childTnLst>
                                </p:cTn>
                              </p:par>
                              <p:par>
                                <p:cTn id="16" presetID="22" presetClass="entr" presetSubtype="8"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wipe(left)">
                                      <p:cBhvr>
                                        <p:cTn id="26" dur="500"/>
                                        <p:tgtEl>
                                          <p:spTgt spid="24"/>
                                        </p:tgtEl>
                                      </p:cBhvr>
                                    </p:animEffect>
                                  </p:childTnLst>
                                </p:cTn>
                              </p:par>
                              <p:par>
                                <p:cTn id="27" presetID="22" presetClass="entr" presetSubtype="8"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par>
                                <p:cTn id="35" presetID="22" presetClass="entr" presetSubtype="8"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left)">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randombar(horizontal)">
                                      <p:cBhvr>
                                        <p:cTn id="42" dur="500"/>
                                        <p:tgtEl>
                                          <p:spTgt spid="5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wipe(left)">
                                      <p:cBhvr>
                                        <p:cTn id="47" dur="500"/>
                                        <p:tgtEl>
                                          <p:spTgt spid="31"/>
                                        </p:tgtEl>
                                      </p:cBhvr>
                                    </p:animEffect>
                                  </p:childTnLst>
                                </p:cTn>
                              </p:par>
                              <p:par>
                                <p:cTn id="48" presetID="22" presetClass="entr" presetSubtype="8" fill="hold" nodeType="with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wipe(left)">
                                      <p:cBhvr>
                                        <p:cTn id="50" dur="500"/>
                                        <p:tgtEl>
                                          <p:spTgt spid="34"/>
                                        </p:tgtEl>
                                      </p:cBhvr>
                                    </p:animEffect>
                                  </p:childTnLst>
                                </p:cTn>
                              </p:par>
                              <p:par>
                                <p:cTn id="51" presetID="22" presetClass="entr" presetSubtype="8"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wipe(left)">
                                      <p:cBhvr>
                                        <p:cTn id="53" dur="500"/>
                                        <p:tgtEl>
                                          <p:spTgt spid="16"/>
                                        </p:tgtEl>
                                      </p:cBhvr>
                                    </p:animEffect>
                                  </p:childTnLst>
                                </p:cTn>
                              </p:par>
                              <p:par>
                                <p:cTn id="54" presetID="22" presetClass="entr" presetSubtype="8" fill="hold"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wipe(left)">
                                      <p:cBhvr>
                                        <p:cTn id="56" dur="500"/>
                                        <p:tgtEl>
                                          <p:spTgt spid="5"/>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grpId="0" nodeType="click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wipe(up)">
                                      <p:cBhvr>
                                        <p:cTn id="61" dur="500"/>
                                        <p:tgtEl>
                                          <p:spTgt spid="51"/>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randombar(horizontal)">
                                      <p:cBhvr>
                                        <p:cTn id="64" dur="500"/>
                                        <p:tgtEl>
                                          <p:spTgt spid="52"/>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wipe(left)">
                                      <p:cBhvr>
                                        <p:cTn id="69" dur="500"/>
                                        <p:tgtEl>
                                          <p:spTgt spid="36"/>
                                        </p:tgtEl>
                                      </p:cBhvr>
                                    </p:animEffect>
                                  </p:childTnLst>
                                </p:cTn>
                              </p:par>
                              <p:par>
                                <p:cTn id="70" presetID="22" presetClass="entr" presetSubtype="8" fill="hold" nodeType="with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wipe(left)">
                                      <p:cBhvr>
                                        <p:cTn id="72" dur="500"/>
                                        <p:tgtEl>
                                          <p:spTgt spid="7"/>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nodeType="clickEffect">
                                  <p:stCondLst>
                                    <p:cond delay="0"/>
                                  </p:stCondLst>
                                  <p:childTnLst>
                                    <p:set>
                                      <p:cBhvr>
                                        <p:cTn id="76" dur="1" fill="hold">
                                          <p:stCondLst>
                                            <p:cond delay="0"/>
                                          </p:stCondLst>
                                        </p:cTn>
                                        <p:tgtEl>
                                          <p:spTgt spid="38"/>
                                        </p:tgtEl>
                                        <p:attrNameLst>
                                          <p:attrName>style.visibility</p:attrName>
                                        </p:attrNameLst>
                                      </p:cBhvr>
                                      <p:to>
                                        <p:strVal val="visible"/>
                                      </p:to>
                                    </p:set>
                                    <p:animEffect transition="in" filter="wipe(left)">
                                      <p:cBhvr>
                                        <p:cTn id="77" dur="500"/>
                                        <p:tgtEl>
                                          <p:spTgt spid="38"/>
                                        </p:tgtEl>
                                      </p:cBhvr>
                                    </p:animEffect>
                                  </p:childTnLst>
                                </p:cTn>
                              </p:par>
                              <p:par>
                                <p:cTn id="78" presetID="22" presetClass="entr" presetSubtype="8" fill="hold" nodeType="withEffect">
                                  <p:stCondLst>
                                    <p:cond delay="0"/>
                                  </p:stCondLst>
                                  <p:childTnLst>
                                    <p:set>
                                      <p:cBhvr>
                                        <p:cTn id="79" dur="1" fill="hold">
                                          <p:stCondLst>
                                            <p:cond delay="0"/>
                                          </p:stCondLst>
                                        </p:cTn>
                                        <p:tgtEl>
                                          <p:spTgt spid="8"/>
                                        </p:tgtEl>
                                        <p:attrNameLst>
                                          <p:attrName>style.visibility</p:attrName>
                                        </p:attrNameLst>
                                      </p:cBhvr>
                                      <p:to>
                                        <p:strVal val="visible"/>
                                      </p:to>
                                    </p:set>
                                    <p:animEffect transition="in" filter="wipe(left)">
                                      <p:cBhvr>
                                        <p:cTn id="80" dur="500"/>
                                        <p:tgtEl>
                                          <p:spTgt spid="8"/>
                                        </p:tgtEl>
                                      </p:cBhvr>
                                    </p:animEffect>
                                  </p:childTnLst>
                                </p:cTn>
                              </p:par>
                            </p:childTnLst>
                          </p:cTn>
                        </p:par>
                      </p:childTnLst>
                    </p:cTn>
                  </p:par>
                  <p:par>
                    <p:cTn id="81" fill="hold">
                      <p:stCondLst>
                        <p:cond delay="indefinite"/>
                      </p:stCondLst>
                      <p:childTnLst>
                        <p:par>
                          <p:cTn id="82" fill="hold">
                            <p:stCondLst>
                              <p:cond delay="0"/>
                            </p:stCondLst>
                            <p:childTnLst>
                              <p:par>
                                <p:cTn id="83" presetID="14" presetClass="entr" presetSubtype="10" fill="hold" grpId="0" nodeType="clickEffect">
                                  <p:stCondLst>
                                    <p:cond delay="0"/>
                                  </p:stCondLst>
                                  <p:childTnLst>
                                    <p:set>
                                      <p:cBhvr>
                                        <p:cTn id="84" dur="1" fill="hold">
                                          <p:stCondLst>
                                            <p:cond delay="0"/>
                                          </p:stCondLst>
                                        </p:cTn>
                                        <p:tgtEl>
                                          <p:spTgt spid="54"/>
                                        </p:tgtEl>
                                        <p:attrNameLst>
                                          <p:attrName>style.visibility</p:attrName>
                                        </p:attrNameLst>
                                      </p:cBhvr>
                                      <p:to>
                                        <p:strVal val="visible"/>
                                      </p:to>
                                    </p:set>
                                    <p:animEffect transition="in" filter="randombar(horizontal)">
                                      <p:cBhvr>
                                        <p:cTn id="85" dur="500"/>
                                        <p:tgtEl>
                                          <p:spTgt spid="54"/>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nodeType="clickEffect">
                                  <p:stCondLst>
                                    <p:cond delay="0"/>
                                  </p:stCondLst>
                                  <p:childTnLst>
                                    <p:set>
                                      <p:cBhvr>
                                        <p:cTn id="89" dur="1" fill="hold">
                                          <p:stCondLst>
                                            <p:cond delay="0"/>
                                          </p:stCondLst>
                                        </p:cTn>
                                        <p:tgtEl>
                                          <p:spTgt spid="40"/>
                                        </p:tgtEl>
                                        <p:attrNameLst>
                                          <p:attrName>style.visibility</p:attrName>
                                        </p:attrNameLst>
                                      </p:cBhvr>
                                      <p:to>
                                        <p:strVal val="visible"/>
                                      </p:to>
                                    </p:set>
                                    <p:animEffect transition="in" filter="wipe(left)">
                                      <p:cBhvr>
                                        <p:cTn id="90" dur="500"/>
                                        <p:tgtEl>
                                          <p:spTgt spid="40"/>
                                        </p:tgtEl>
                                      </p:cBhvr>
                                    </p:animEffect>
                                  </p:childTnLst>
                                </p:cTn>
                              </p:par>
                              <p:par>
                                <p:cTn id="91" presetID="22" presetClass="entr" presetSubtype="8" fill="hold" nodeType="withEffect">
                                  <p:stCondLst>
                                    <p:cond delay="0"/>
                                  </p:stCondLst>
                                  <p:childTnLst>
                                    <p:set>
                                      <p:cBhvr>
                                        <p:cTn id="92" dur="1" fill="hold">
                                          <p:stCondLst>
                                            <p:cond delay="0"/>
                                          </p:stCondLst>
                                        </p:cTn>
                                        <p:tgtEl>
                                          <p:spTgt spid="42"/>
                                        </p:tgtEl>
                                        <p:attrNameLst>
                                          <p:attrName>style.visibility</p:attrName>
                                        </p:attrNameLst>
                                      </p:cBhvr>
                                      <p:to>
                                        <p:strVal val="visible"/>
                                      </p:to>
                                    </p:set>
                                    <p:animEffect transition="in" filter="wipe(left)">
                                      <p:cBhvr>
                                        <p:cTn id="93" dur="500"/>
                                        <p:tgtEl>
                                          <p:spTgt spid="42"/>
                                        </p:tgtEl>
                                      </p:cBhvr>
                                    </p:animEffect>
                                  </p:childTnLst>
                                </p:cTn>
                              </p:par>
                              <p:par>
                                <p:cTn id="94" presetID="22" presetClass="entr" presetSubtype="8" fill="hold" nodeType="withEffect">
                                  <p:stCondLst>
                                    <p:cond delay="0"/>
                                  </p:stCondLst>
                                  <p:childTnLst>
                                    <p:set>
                                      <p:cBhvr>
                                        <p:cTn id="95" dur="1" fill="hold">
                                          <p:stCondLst>
                                            <p:cond delay="0"/>
                                          </p:stCondLst>
                                        </p:cTn>
                                        <p:tgtEl>
                                          <p:spTgt spid="9"/>
                                        </p:tgtEl>
                                        <p:attrNameLst>
                                          <p:attrName>style.visibility</p:attrName>
                                        </p:attrNameLst>
                                      </p:cBhvr>
                                      <p:to>
                                        <p:strVal val="visible"/>
                                      </p:to>
                                    </p:set>
                                    <p:animEffect transition="in" filter="wipe(left)">
                                      <p:cBhvr>
                                        <p:cTn id="96" dur="500"/>
                                        <p:tgtEl>
                                          <p:spTgt spid="9"/>
                                        </p:tgtEl>
                                      </p:cBhvr>
                                    </p:animEffect>
                                  </p:childTnLst>
                                </p:cTn>
                              </p:par>
                              <p:par>
                                <p:cTn id="97" presetID="22" presetClass="entr" presetSubtype="8" fill="hold" nodeType="with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wipe(left)">
                                      <p:cBhvr>
                                        <p:cTn id="99" dur="500"/>
                                        <p:tgtEl>
                                          <p:spTgt spid="10"/>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1" fill="hold" grpId="0" nodeType="clickEffect">
                                  <p:stCondLst>
                                    <p:cond delay="0"/>
                                  </p:stCondLst>
                                  <p:childTnLst>
                                    <p:set>
                                      <p:cBhvr>
                                        <p:cTn id="103" dur="1" fill="hold">
                                          <p:stCondLst>
                                            <p:cond delay="0"/>
                                          </p:stCondLst>
                                        </p:cTn>
                                        <p:tgtEl>
                                          <p:spTgt spid="46"/>
                                        </p:tgtEl>
                                        <p:attrNameLst>
                                          <p:attrName>style.visibility</p:attrName>
                                        </p:attrNameLst>
                                      </p:cBhvr>
                                      <p:to>
                                        <p:strVal val="visible"/>
                                      </p:to>
                                    </p:set>
                                    <p:animEffect transition="in" filter="wipe(up)">
                                      <p:cBhvr>
                                        <p:cTn id="104" dur="500"/>
                                        <p:tgtEl>
                                          <p:spTgt spid="46"/>
                                        </p:tgtEl>
                                      </p:cBhvr>
                                    </p:animEffect>
                                  </p:childTnLst>
                                </p:cTn>
                              </p:par>
                              <p:par>
                                <p:cTn id="105" presetID="22" presetClass="entr" presetSubtype="1" fill="hold" grpId="0" nodeType="withEffect">
                                  <p:stCondLst>
                                    <p:cond delay="0"/>
                                  </p:stCondLst>
                                  <p:childTnLst>
                                    <p:set>
                                      <p:cBhvr>
                                        <p:cTn id="106" dur="1" fill="hold">
                                          <p:stCondLst>
                                            <p:cond delay="0"/>
                                          </p:stCondLst>
                                        </p:cTn>
                                        <p:tgtEl>
                                          <p:spTgt spid="47"/>
                                        </p:tgtEl>
                                        <p:attrNameLst>
                                          <p:attrName>style.visibility</p:attrName>
                                        </p:attrNameLst>
                                      </p:cBhvr>
                                      <p:to>
                                        <p:strVal val="visible"/>
                                      </p:to>
                                    </p:set>
                                    <p:animEffect transition="in" filter="wipe(up)">
                                      <p:cBhvr>
                                        <p:cTn id="107" dur="500"/>
                                        <p:tgtEl>
                                          <p:spTgt spid="47"/>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grpId="0" nodeType="clickEffect">
                                  <p:stCondLst>
                                    <p:cond delay="0"/>
                                  </p:stCondLst>
                                  <p:childTnLst>
                                    <p:set>
                                      <p:cBhvr>
                                        <p:cTn id="111" dur="1" fill="hold">
                                          <p:stCondLst>
                                            <p:cond delay="0"/>
                                          </p:stCondLst>
                                        </p:cTn>
                                        <p:tgtEl>
                                          <p:spTgt spid="48"/>
                                        </p:tgtEl>
                                        <p:attrNameLst>
                                          <p:attrName>style.visibility</p:attrName>
                                        </p:attrNameLst>
                                      </p:cBhvr>
                                      <p:to>
                                        <p:strVal val="visible"/>
                                      </p:to>
                                    </p:set>
                                    <p:animEffect transition="in" filter="wipe(left)">
                                      <p:cBhvr>
                                        <p:cTn id="112" dur="500"/>
                                        <p:tgtEl>
                                          <p:spTgt spid="48"/>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49"/>
                                        </p:tgtEl>
                                        <p:attrNameLst>
                                          <p:attrName>style.visibility</p:attrName>
                                        </p:attrNameLst>
                                      </p:cBhvr>
                                      <p:to>
                                        <p:strVal val="visible"/>
                                      </p:to>
                                    </p:set>
                                    <p:animEffect transition="in" filter="wipe(left)">
                                      <p:cBhvr>
                                        <p:cTn id="115" dur="500"/>
                                        <p:tgtEl>
                                          <p:spTgt spid="49"/>
                                        </p:tgtEl>
                                      </p:cBhvr>
                                    </p:animEffect>
                                  </p:childTnLst>
                                </p:cTn>
                              </p:par>
                            </p:childTnLst>
                          </p:cTn>
                        </p:par>
                      </p:childTnLst>
                    </p:cTn>
                  </p:par>
                  <p:par>
                    <p:cTn id="116" fill="hold">
                      <p:stCondLst>
                        <p:cond delay="indefinite"/>
                      </p:stCondLst>
                      <p:childTnLst>
                        <p:par>
                          <p:cTn id="117" fill="hold">
                            <p:stCondLst>
                              <p:cond delay="0"/>
                            </p:stCondLst>
                            <p:childTnLst>
                              <p:par>
                                <p:cTn id="118" presetID="14" presetClass="entr" presetSubtype="5" fill="hold" grpId="0" nodeType="clickEffect">
                                  <p:stCondLst>
                                    <p:cond delay="0"/>
                                  </p:stCondLst>
                                  <p:childTnLst>
                                    <p:set>
                                      <p:cBhvr>
                                        <p:cTn id="119" dur="1" fill="hold">
                                          <p:stCondLst>
                                            <p:cond delay="0"/>
                                          </p:stCondLst>
                                        </p:cTn>
                                        <p:tgtEl>
                                          <p:spTgt spid="50"/>
                                        </p:tgtEl>
                                        <p:attrNameLst>
                                          <p:attrName>style.visibility</p:attrName>
                                        </p:attrNameLst>
                                      </p:cBhvr>
                                      <p:to>
                                        <p:strVal val="visible"/>
                                      </p:to>
                                    </p:set>
                                    <p:animEffect transition="in" filter="randombar(vertical)">
                                      <p:cBhvr>
                                        <p:cTn id="120" dur="500"/>
                                        <p:tgtEl>
                                          <p:spTgt spid="50"/>
                                        </p:tgtEl>
                                      </p:cBhvr>
                                    </p:animEffect>
                                  </p:childTnLst>
                                </p:cTn>
                              </p:par>
                            </p:childTnLst>
                          </p:cTn>
                        </p:par>
                        <p:par>
                          <p:cTn id="121" fill="hold">
                            <p:stCondLst>
                              <p:cond delay="500"/>
                            </p:stCondLst>
                            <p:childTnLst>
                              <p:par>
                                <p:cTn id="122" presetID="16" presetClass="entr" presetSubtype="21" fill="hold" grpId="0" nodeType="afterEffect">
                                  <p:stCondLst>
                                    <p:cond delay="0"/>
                                  </p:stCondLst>
                                  <p:childTnLst>
                                    <p:set>
                                      <p:cBhvr>
                                        <p:cTn id="123" dur="1" fill="hold">
                                          <p:stCondLst>
                                            <p:cond delay="0"/>
                                          </p:stCondLst>
                                        </p:cTn>
                                        <p:tgtEl>
                                          <p:spTgt spid="55"/>
                                        </p:tgtEl>
                                        <p:attrNameLst>
                                          <p:attrName>style.visibility</p:attrName>
                                        </p:attrNameLst>
                                      </p:cBhvr>
                                      <p:to>
                                        <p:strVal val="visible"/>
                                      </p:to>
                                    </p:set>
                                    <p:animEffect transition="in" filter="barn(inVertical)">
                                      <p:cBhvr>
                                        <p:cTn id="12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50" grpId="0"/>
      <p:bldP spid="51" grpId="0" animBg="1"/>
      <p:bldP spid="52" grpId="0"/>
      <p:bldP spid="53" grpId="0"/>
      <p:bldP spid="54" grpId="0"/>
      <p:bldP spid="49" grpId="0" animBg="1"/>
      <p:bldP spid="5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1">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10674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smtClean="0">
                <a:latin typeface="微软雅黑" panose="020B0503020204020204" pitchFamily="34" charset="-122"/>
                <a:ea typeface="微软雅黑" panose="020B0503020204020204" pitchFamily="34" charset="-122"/>
              </a:rPr>
              <a:t>4.</a:t>
            </a:r>
            <a:r>
              <a:rPr lang="zh-CN" altLang="en-US" sz="2400" b="1" smtClean="0">
                <a:latin typeface="微软雅黑" panose="020B0503020204020204" pitchFamily="34" charset="-122"/>
                <a:ea typeface="微软雅黑" panose="020B0503020204020204" pitchFamily="34" charset="-122"/>
              </a:rPr>
              <a:t>总结</a:t>
            </a:r>
          </a:p>
        </p:txBody>
      </p:sp>
      <p:sp>
        <p:nvSpPr>
          <p:cNvPr id="4" name="矩形 3"/>
          <p:cNvSpPr/>
          <p:nvPr>
            <p:custDataLst>
              <p:tags r:id="rId3"/>
            </p:custDataLst>
          </p:nvPr>
        </p:nvSpPr>
        <p:spPr>
          <a:xfrm>
            <a:off x="1484313" y="855604"/>
            <a:ext cx="4311823" cy="378619"/>
          </a:xfrm>
          <a:prstGeom prst="rect">
            <a:avLst/>
          </a:prstGeom>
          <a:noFill/>
          <a:ln w="9525">
            <a:noFill/>
          </a:ln>
        </p:spPr>
        <p:txBody>
          <a:bodyPr/>
          <a:lstStyle/>
          <a:p>
            <a:pPr marL="342900" indent="-342900" fontAlgn="base">
              <a:spcBef>
                <a:spcPct val="20000"/>
              </a:spcBef>
            </a:pPr>
            <a:r>
              <a:rPr lang="en-US" altLang="x-none" sz="2400" b="1" noProof="1">
                <a:latin typeface="微软雅黑" panose="020B0503020204020204" pitchFamily="34" charset="-122"/>
                <a:ea typeface="微软雅黑" panose="020B0503020204020204" pitchFamily="34" charset="-122"/>
              </a:rPr>
              <a:t>1</a:t>
            </a:r>
            <a:r>
              <a:rPr lang="zh-CN" altLang="en-US" sz="2400" b="1" noProof="1">
                <a:latin typeface="微软雅黑" panose="020B0503020204020204" pitchFamily="34" charset="-122"/>
                <a:ea typeface="微软雅黑" panose="020B0503020204020204" pitchFamily="34" charset="-122"/>
              </a:rPr>
              <a:t>个卵原细胞（染色体数</a:t>
            </a:r>
            <a:r>
              <a:rPr lang="en-US" altLang="x-none" sz="2400" b="1" noProof="1">
                <a:latin typeface="微软雅黑" panose="020B0503020204020204" pitchFamily="34" charset="-122"/>
                <a:ea typeface="微软雅黑" panose="020B0503020204020204" pitchFamily="34" charset="-122"/>
              </a:rPr>
              <a:t>:2n</a:t>
            </a:r>
            <a:r>
              <a:rPr lang="zh-CN" altLang="en-US" sz="2400" b="1" noProof="1">
                <a:latin typeface="微软雅黑" panose="020B0503020204020204" pitchFamily="34" charset="-122"/>
                <a:ea typeface="微软雅黑" panose="020B0503020204020204" pitchFamily="34" charset="-122"/>
              </a:rPr>
              <a:t>）</a:t>
            </a:r>
          </a:p>
        </p:txBody>
      </p:sp>
      <p:sp>
        <p:nvSpPr>
          <p:cNvPr id="5" name="矩形 4"/>
          <p:cNvSpPr/>
          <p:nvPr>
            <p:custDataLst>
              <p:tags r:id="rId4"/>
            </p:custDataLst>
          </p:nvPr>
        </p:nvSpPr>
        <p:spPr>
          <a:xfrm>
            <a:off x="1256307" y="1562965"/>
            <a:ext cx="4767833" cy="400050"/>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lvl="0">
              <a:buFont typeface="Arial" panose="020B0604020202020204" pitchFamily="34" charset="0"/>
              <a:buNone/>
            </a:pPr>
            <a:r>
              <a:rPr lang="en-US" altLang="x-none" sz="2400" b="1" noProof="1">
                <a:latin typeface="微软雅黑" panose="020B0503020204020204" pitchFamily="34" charset="-122"/>
                <a:ea typeface="微软雅黑" panose="020B0503020204020204" pitchFamily="34" charset="-122"/>
              </a:rPr>
              <a:t>1</a:t>
            </a:r>
            <a:r>
              <a:rPr lang="zh-CN" altLang="en-US" sz="2400" b="1" noProof="1">
                <a:latin typeface="微软雅黑" panose="020B0503020204020204" pitchFamily="34" charset="-122"/>
                <a:ea typeface="微软雅黑" panose="020B0503020204020204" pitchFamily="34" charset="-122"/>
              </a:rPr>
              <a:t>个初级卵母细胞（染色体数</a:t>
            </a:r>
            <a:r>
              <a:rPr lang="en-US" altLang="x-none" sz="2400" b="1" noProof="1">
                <a:latin typeface="微软雅黑" panose="020B0503020204020204" pitchFamily="34" charset="-122"/>
                <a:ea typeface="微软雅黑" panose="020B0503020204020204" pitchFamily="34" charset="-122"/>
              </a:rPr>
              <a:t>:2n</a:t>
            </a:r>
            <a:r>
              <a:rPr lang="zh-CN" altLang="en-US" sz="2400" b="1" noProof="1">
                <a:latin typeface="微软雅黑" panose="020B0503020204020204" pitchFamily="34" charset="-122"/>
                <a:ea typeface="微软雅黑" panose="020B0503020204020204" pitchFamily="34" charset="-122"/>
              </a:rPr>
              <a:t>）</a:t>
            </a:r>
          </a:p>
        </p:txBody>
      </p:sp>
      <p:sp>
        <p:nvSpPr>
          <p:cNvPr id="6" name="矩形 5"/>
          <p:cNvSpPr/>
          <p:nvPr>
            <p:custDataLst>
              <p:tags r:id="rId5"/>
            </p:custDataLst>
          </p:nvPr>
        </p:nvSpPr>
        <p:spPr>
          <a:xfrm>
            <a:off x="608331" y="3690006"/>
            <a:ext cx="7204029" cy="36909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a:buNone/>
            </a:pPr>
            <a:r>
              <a:rPr lang="en-US" altLang="x-none" sz="2400" b="1" noProof="1">
                <a:latin typeface="微软雅黑" panose="020B0503020204020204" pitchFamily="34" charset="-122"/>
                <a:ea typeface="微软雅黑" panose="020B0503020204020204" pitchFamily="34" charset="-122"/>
              </a:rPr>
              <a:t>1</a:t>
            </a:r>
            <a:r>
              <a:rPr lang="zh-CN" altLang="en-US" sz="2400" b="1" noProof="1">
                <a:latin typeface="微软雅黑" panose="020B0503020204020204" pitchFamily="34" charset="-122"/>
                <a:ea typeface="微软雅黑" panose="020B0503020204020204" pitchFamily="34" charset="-122"/>
              </a:rPr>
              <a:t>个次级卵母细胞</a:t>
            </a:r>
            <a:r>
              <a:rPr lang="en-US" altLang="x-none" sz="2400" b="1" noProof="1">
                <a:latin typeface="微软雅黑" panose="020B0503020204020204" pitchFamily="34" charset="-122"/>
                <a:ea typeface="微软雅黑" panose="020B0503020204020204" pitchFamily="34" charset="-122"/>
              </a:rPr>
              <a:t>+1</a:t>
            </a:r>
            <a:r>
              <a:rPr lang="zh-CN" altLang="en-US" sz="2400" b="1" noProof="1">
                <a:latin typeface="微软雅黑" panose="020B0503020204020204" pitchFamily="34" charset="-122"/>
                <a:ea typeface="微软雅黑" panose="020B0503020204020204" pitchFamily="34" charset="-122"/>
              </a:rPr>
              <a:t>个第一极体（染色体数</a:t>
            </a:r>
            <a:r>
              <a:rPr lang="en-US" altLang="x-none" sz="2400" b="1" noProof="1">
                <a:latin typeface="微软雅黑" panose="020B0503020204020204" pitchFamily="34" charset="-122"/>
                <a:ea typeface="微软雅黑" panose="020B0503020204020204" pitchFamily="34" charset="-122"/>
              </a:rPr>
              <a:t>:</a:t>
            </a:r>
            <a:r>
              <a:rPr lang="en-US" altLang="x-none" sz="2400" b="1" noProof="1">
                <a:latin typeface="微软雅黑" panose="020B0503020204020204" pitchFamily="34" charset="-122"/>
                <a:ea typeface="微软雅黑" panose="020B0503020204020204" pitchFamily="34" charset="-122"/>
                <a:sym typeface="+mn-ea"/>
              </a:rPr>
              <a:t>2n</a:t>
            </a:r>
            <a:r>
              <a:rPr lang="en-US" altLang="x-none" sz="2400" b="1" noProof="1">
                <a:latin typeface="微软雅黑" panose="020B0503020204020204" pitchFamily="34" charset="-122"/>
                <a:ea typeface="微软雅黑" panose="020B0503020204020204" pitchFamily="34" charset="-122"/>
              </a:rPr>
              <a:t>→</a:t>
            </a:r>
            <a:r>
              <a:rPr lang="en-US" altLang="x-none" sz="2400" b="1" noProof="1">
                <a:latin typeface="微软雅黑" panose="020B0503020204020204" pitchFamily="34" charset="-122"/>
                <a:ea typeface="微软雅黑" panose="020B0503020204020204" pitchFamily="34" charset="-122"/>
                <a:sym typeface="+mn-ea"/>
              </a:rPr>
              <a:t>n</a:t>
            </a:r>
            <a:r>
              <a:rPr lang="zh-CN" altLang="en-US" sz="2400" b="1" noProof="1">
                <a:latin typeface="微软雅黑" panose="020B0503020204020204" pitchFamily="34" charset="-122"/>
                <a:ea typeface="微软雅黑" panose="020B0503020204020204" pitchFamily="34" charset="-122"/>
              </a:rPr>
              <a:t>）</a:t>
            </a:r>
          </a:p>
        </p:txBody>
      </p:sp>
      <p:sp>
        <p:nvSpPr>
          <p:cNvPr id="7" name="直接连接符 6"/>
          <p:cNvSpPr/>
          <p:nvPr>
            <p:custDataLst>
              <p:tags r:id="rId6"/>
            </p:custDataLst>
          </p:nvPr>
        </p:nvSpPr>
        <p:spPr>
          <a:xfrm flipH="1">
            <a:off x="2340133" y="1234224"/>
            <a:ext cx="635" cy="400110"/>
          </a:xfrm>
          <a:prstGeom prst="line">
            <a:avLst/>
          </a:prstGeom>
          <a:ln w="31750" cap="flat" cmpd="sng">
            <a:solidFill>
              <a:srgbClr val="FF00FF"/>
            </a:solidFill>
            <a:prstDash val="solid"/>
            <a:round/>
            <a:headEnd type="none" w="med" len="med"/>
            <a:tailEnd type="triangle" w="med" len="med"/>
          </a:ln>
        </p:spPr>
        <p:txBody>
          <a:bodyPr/>
          <a:lstStyle/>
          <a:p>
            <a:endParaRPr/>
          </a:p>
        </p:txBody>
      </p:sp>
      <p:sp>
        <p:nvSpPr>
          <p:cNvPr id="8" name="直接连接符 7"/>
          <p:cNvSpPr/>
          <p:nvPr>
            <p:custDataLst>
              <p:tags r:id="rId7"/>
            </p:custDataLst>
          </p:nvPr>
        </p:nvSpPr>
        <p:spPr>
          <a:xfrm flipH="1">
            <a:off x="1798253" y="1935562"/>
            <a:ext cx="0" cy="1754444"/>
          </a:xfrm>
          <a:prstGeom prst="line">
            <a:avLst/>
          </a:prstGeom>
          <a:ln w="31750" cap="flat" cmpd="sng">
            <a:solidFill>
              <a:srgbClr val="FF00FF"/>
            </a:solidFill>
            <a:prstDash val="solid"/>
            <a:round/>
            <a:headEnd type="none" w="med" len="med"/>
            <a:tailEnd type="triangle" w="med" len="med"/>
          </a:ln>
        </p:spPr>
        <p:txBody>
          <a:bodyPr/>
          <a:lstStyle/>
          <a:p>
            <a:endParaRPr/>
          </a:p>
        </p:txBody>
      </p:sp>
      <p:sp>
        <p:nvSpPr>
          <p:cNvPr id="9" name="直接连接符 8"/>
          <p:cNvSpPr/>
          <p:nvPr>
            <p:custDataLst>
              <p:tags r:id="rId8"/>
            </p:custDataLst>
          </p:nvPr>
        </p:nvSpPr>
        <p:spPr>
          <a:xfrm flipH="1">
            <a:off x="1990156" y="4155926"/>
            <a:ext cx="0" cy="645081"/>
          </a:xfrm>
          <a:prstGeom prst="line">
            <a:avLst/>
          </a:prstGeom>
          <a:ln w="31750" cap="flat" cmpd="sng">
            <a:solidFill>
              <a:srgbClr val="FF00FF"/>
            </a:solidFill>
            <a:prstDash val="solid"/>
            <a:round/>
            <a:headEnd type="none" w="med" len="med"/>
            <a:tailEnd type="triangle" w="med" len="med"/>
          </a:ln>
        </p:spPr>
        <p:txBody>
          <a:bodyPr/>
          <a:lstStyle/>
          <a:p>
            <a:endParaRPr/>
          </a:p>
        </p:txBody>
      </p:sp>
      <p:sp>
        <p:nvSpPr>
          <p:cNvPr id="10" name="矩形 9"/>
          <p:cNvSpPr/>
          <p:nvPr>
            <p:custDataLst>
              <p:tags r:id="rId9"/>
            </p:custDataLst>
          </p:nvPr>
        </p:nvSpPr>
        <p:spPr>
          <a:xfrm>
            <a:off x="608331" y="4718945"/>
            <a:ext cx="5619853" cy="369094"/>
          </a:xfrm>
          <a:prstGeom prst="rect">
            <a:avLst/>
          </a:prstGeom>
          <a:noFill/>
          <a:ln w="9525">
            <a:noFill/>
          </a:ln>
        </p:spPr>
        <p:txBody>
          <a:bodyPr/>
          <a:lstStyle>
            <a:lvl1pPr marL="342900" lvl="0" indent="-342900" algn="l" defTabSz="914400" rtl="0" eaLnBrk="1" fontAlgn="base" latinLnBrk="0" hangingPunct="1">
              <a:lnSpc>
                <a:spcPct val="100000"/>
              </a:lnSpc>
              <a:spcBef>
                <a:spcPct val="20000"/>
              </a:spcBef>
              <a:spcAft>
                <a:spcPct val="0"/>
              </a:spcAft>
              <a:buChar char="•"/>
              <a:defRPr sz="32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宋体" panose="02010600030101010101" pitchFamily="2" charset="-122"/>
              </a:defRPr>
            </a:lvl5pPr>
          </a:lstStyle>
          <a:p>
            <a:pPr lvl="0">
              <a:buNone/>
            </a:pPr>
            <a:r>
              <a:rPr lang="en-US" altLang="x-none" sz="2400" b="1" noProof="1">
                <a:latin typeface="微软雅黑" panose="020B0503020204020204" pitchFamily="34" charset="-122"/>
                <a:ea typeface="微软雅黑" panose="020B0503020204020204" pitchFamily="34" charset="-122"/>
              </a:rPr>
              <a:t>1</a:t>
            </a:r>
            <a:r>
              <a:rPr lang="zh-CN" altLang="en-US" sz="2400" b="1" noProof="1">
                <a:latin typeface="微软雅黑" panose="020B0503020204020204" pitchFamily="34" charset="-122"/>
                <a:ea typeface="微软雅黑" panose="020B0503020204020204" pitchFamily="34" charset="-122"/>
              </a:rPr>
              <a:t>个卵细胞</a:t>
            </a:r>
            <a:r>
              <a:rPr lang="en-US" altLang="x-none" sz="2400" b="1" noProof="1">
                <a:latin typeface="微软雅黑" panose="020B0503020204020204" pitchFamily="34" charset="-122"/>
                <a:ea typeface="微软雅黑" panose="020B0503020204020204" pitchFamily="34" charset="-122"/>
              </a:rPr>
              <a:t>+3</a:t>
            </a:r>
            <a:r>
              <a:rPr lang="zh-CN" altLang="en-US" sz="2400" b="1" noProof="1">
                <a:latin typeface="微软雅黑" panose="020B0503020204020204" pitchFamily="34" charset="-122"/>
                <a:ea typeface="微软雅黑" panose="020B0503020204020204" pitchFamily="34" charset="-122"/>
              </a:rPr>
              <a:t>个第二极体（染色体数</a:t>
            </a:r>
            <a:r>
              <a:rPr lang="en-US" altLang="x-none" sz="2400" b="1" noProof="1">
                <a:latin typeface="微软雅黑" panose="020B0503020204020204" pitchFamily="34" charset="-122"/>
                <a:ea typeface="微软雅黑" panose="020B0503020204020204" pitchFamily="34" charset="-122"/>
              </a:rPr>
              <a:t>:n</a:t>
            </a:r>
            <a:r>
              <a:rPr lang="zh-CN" altLang="en-US" sz="2400" b="1" noProof="1">
                <a:latin typeface="微软雅黑" panose="020B0503020204020204" pitchFamily="34" charset="-122"/>
                <a:ea typeface="微软雅黑" panose="020B0503020204020204" pitchFamily="34" charset="-122"/>
              </a:rPr>
              <a:t>）</a:t>
            </a:r>
          </a:p>
        </p:txBody>
      </p:sp>
      <p:sp>
        <p:nvSpPr>
          <p:cNvPr id="11" name="文本框 36873"/>
          <p:cNvSpPr txBox="1"/>
          <p:nvPr>
            <p:custDataLst>
              <p:tags r:id="rId10"/>
            </p:custDataLst>
          </p:nvPr>
        </p:nvSpPr>
        <p:spPr>
          <a:xfrm>
            <a:off x="2360931" y="1171179"/>
            <a:ext cx="4805128" cy="461665"/>
          </a:xfrm>
          <a:prstGeom prst="rect">
            <a:avLst/>
          </a:prstGeom>
          <a:noFill/>
          <a:ln w="9525">
            <a:noFill/>
          </a:ln>
        </p:spPr>
        <p:txBody>
          <a:bodyPr wrap="square" anchor="t">
            <a:spAutoFit/>
          </a:bodyPr>
          <a:lstStyle/>
          <a:p>
            <a:r>
              <a:rPr lang="zh-CN" altLang="en-US" sz="2400" b="1">
                <a:solidFill>
                  <a:srgbClr val="660033"/>
                </a:solidFill>
                <a:latin typeface="楷体" panose="02010609060101010101" pitchFamily="49" charset="-122"/>
                <a:ea typeface="楷体" panose="02010609060101010101" pitchFamily="49" charset="-122"/>
                <a:sym typeface="+mn-ea"/>
              </a:rPr>
              <a:t>间期</a:t>
            </a:r>
            <a:r>
              <a:rPr lang="zh-CN" altLang="en-US" sz="2400" b="1">
                <a:solidFill>
                  <a:srgbClr val="660033"/>
                </a:solidFill>
                <a:latin typeface="楷体" panose="02010609060101010101" pitchFamily="49" charset="-122"/>
                <a:ea typeface="楷体" panose="02010609060101010101" pitchFamily="49" charset="-122"/>
              </a:rPr>
              <a:t>：</a:t>
            </a:r>
            <a:r>
              <a:rPr lang="zh-CN" altLang="en-US" sz="2400" b="1">
                <a:solidFill>
                  <a:srgbClr val="660033"/>
                </a:solidFill>
                <a:latin typeface="楷体" panose="02010609060101010101" pitchFamily="49" charset="-122"/>
                <a:ea typeface="楷体" panose="02010609060101010101" pitchFamily="49" charset="-122"/>
                <a:sym typeface="+mn-ea"/>
              </a:rPr>
              <a:t>染色体复制、</a:t>
            </a:r>
            <a:r>
              <a:rPr lang="zh-CN" altLang="en-US" sz="2400" b="1">
                <a:solidFill>
                  <a:srgbClr val="660033"/>
                </a:solidFill>
                <a:latin typeface="楷体" panose="02010609060101010101" pitchFamily="49" charset="-122"/>
                <a:ea typeface="楷体" panose="02010609060101010101" pitchFamily="49" charset="-122"/>
              </a:rPr>
              <a:t>细胞体积增大</a:t>
            </a:r>
          </a:p>
        </p:txBody>
      </p:sp>
      <p:sp>
        <p:nvSpPr>
          <p:cNvPr id="12" name="文本框 36874"/>
          <p:cNvSpPr txBox="1"/>
          <p:nvPr>
            <p:custDataLst>
              <p:tags r:id="rId11"/>
            </p:custDataLst>
          </p:nvPr>
        </p:nvSpPr>
        <p:spPr>
          <a:xfrm>
            <a:off x="1797054" y="1876140"/>
            <a:ext cx="9652860" cy="1938992"/>
          </a:xfrm>
          <a:prstGeom prst="rect">
            <a:avLst/>
          </a:prstGeom>
          <a:noFill/>
          <a:ln w="9525">
            <a:noFill/>
          </a:ln>
        </p:spPr>
        <p:txBody>
          <a:bodyPr wrap="square" anchor="t">
            <a:spAutoFit/>
          </a:bodyPr>
          <a:lstStyle/>
          <a:p>
            <a:r>
              <a:rPr lang="zh-CN" altLang="en-US" sz="2400" b="1">
                <a:solidFill>
                  <a:srgbClr val="660033"/>
                </a:solidFill>
                <a:latin typeface="楷体" panose="02010609060101010101" pitchFamily="49" charset="-122"/>
                <a:ea typeface="楷体" panose="02010609060101010101" pitchFamily="49" charset="-122"/>
              </a:rPr>
              <a:t>前期：联会、四分体（非姐妹染色单体交叉互换）</a:t>
            </a:r>
          </a:p>
          <a:p>
            <a:r>
              <a:rPr lang="zh-CN" altLang="en-US" sz="2400" b="1">
                <a:solidFill>
                  <a:srgbClr val="660033"/>
                </a:solidFill>
                <a:latin typeface="楷体" panose="02010609060101010101" pitchFamily="49" charset="-122"/>
                <a:ea typeface="楷体" panose="02010609060101010101" pitchFamily="49" charset="-122"/>
              </a:rPr>
              <a:t>中期：同源染色体排列在赤道板两侧</a:t>
            </a:r>
          </a:p>
          <a:p>
            <a:r>
              <a:rPr lang="zh-CN" altLang="en-US" sz="2400" b="1">
                <a:solidFill>
                  <a:srgbClr val="660033"/>
                </a:solidFill>
                <a:latin typeface="楷体" panose="02010609060101010101" pitchFamily="49" charset="-122"/>
                <a:ea typeface="楷体" panose="02010609060101010101" pitchFamily="49" charset="-122"/>
              </a:rPr>
              <a:t>后期：同源染色体分离（非同源染色体自由组合）</a:t>
            </a:r>
          </a:p>
          <a:p>
            <a:r>
              <a:rPr lang="zh-CN" altLang="en-US" sz="2400" b="1">
                <a:solidFill>
                  <a:srgbClr val="660033"/>
                </a:solidFill>
                <a:latin typeface="楷体" panose="02010609060101010101" pitchFamily="49" charset="-122"/>
                <a:ea typeface="楷体" panose="02010609060101010101" pitchFamily="49" charset="-122"/>
              </a:rPr>
              <a:t>末期：细胞一分为二，形成</a:t>
            </a:r>
            <a:r>
              <a:rPr lang="en-US" altLang="zh-CN" sz="2400" b="1">
                <a:solidFill>
                  <a:srgbClr val="660033"/>
                </a:solidFill>
                <a:latin typeface="楷体" panose="02010609060101010101" pitchFamily="49" charset="-122"/>
                <a:ea typeface="楷体" panose="02010609060101010101" pitchFamily="49" charset="-122"/>
              </a:rPr>
              <a:t>1</a:t>
            </a:r>
            <a:r>
              <a:rPr lang="zh-CN" altLang="en-US" sz="2400" b="1">
                <a:solidFill>
                  <a:srgbClr val="660033"/>
                </a:solidFill>
                <a:latin typeface="楷体" panose="02010609060101010101" pitchFamily="49" charset="-122"/>
                <a:ea typeface="楷体" panose="02010609060101010101" pitchFamily="49" charset="-122"/>
              </a:rPr>
              <a:t>个大的次级卵母细胞</a:t>
            </a:r>
            <a:r>
              <a:rPr lang="zh-CN" altLang="en-US" sz="2400" b="1" smtClean="0">
                <a:solidFill>
                  <a:srgbClr val="660033"/>
                </a:solidFill>
                <a:latin typeface="楷体" panose="02010609060101010101" pitchFamily="49" charset="-122"/>
                <a:ea typeface="楷体" panose="02010609060101010101" pitchFamily="49" charset="-122"/>
              </a:rPr>
              <a:t>和</a:t>
            </a:r>
            <a:endParaRPr lang="en-US" altLang="zh-CN" sz="2400" b="1" smtClean="0">
              <a:solidFill>
                <a:srgbClr val="660033"/>
              </a:solidFill>
              <a:latin typeface="楷体" panose="02010609060101010101" pitchFamily="49" charset="-122"/>
              <a:ea typeface="楷体" panose="02010609060101010101" pitchFamily="49" charset="-122"/>
            </a:endParaRPr>
          </a:p>
          <a:p>
            <a:r>
              <a:rPr lang="en-US" altLang="zh-CN" sz="2400" b="1">
                <a:solidFill>
                  <a:srgbClr val="660033"/>
                </a:solidFill>
                <a:latin typeface="楷体" panose="02010609060101010101" pitchFamily="49" charset="-122"/>
                <a:ea typeface="楷体" panose="02010609060101010101" pitchFamily="49" charset="-122"/>
              </a:rPr>
              <a:t> </a:t>
            </a:r>
            <a:r>
              <a:rPr lang="en-US" altLang="zh-CN" sz="2400" b="1" smtClean="0">
                <a:solidFill>
                  <a:srgbClr val="660033"/>
                </a:solidFill>
                <a:latin typeface="楷体" panose="02010609060101010101" pitchFamily="49" charset="-122"/>
                <a:ea typeface="楷体" panose="02010609060101010101" pitchFamily="49" charset="-122"/>
              </a:rPr>
              <a:t>     1</a:t>
            </a:r>
            <a:r>
              <a:rPr lang="zh-CN" altLang="en-US" sz="2400" b="1">
                <a:solidFill>
                  <a:srgbClr val="660033"/>
                </a:solidFill>
                <a:latin typeface="楷体" panose="02010609060101010101" pitchFamily="49" charset="-122"/>
                <a:ea typeface="楷体" panose="02010609060101010101" pitchFamily="49" charset="-122"/>
              </a:rPr>
              <a:t>个小的第一极体</a:t>
            </a:r>
          </a:p>
        </p:txBody>
      </p:sp>
      <p:sp>
        <p:nvSpPr>
          <p:cNvPr id="13" name="文本框 36875"/>
          <p:cNvSpPr txBox="1"/>
          <p:nvPr>
            <p:custDataLst>
              <p:tags r:id="rId12"/>
            </p:custDataLst>
          </p:nvPr>
        </p:nvSpPr>
        <p:spPr>
          <a:xfrm>
            <a:off x="1990156" y="3970010"/>
            <a:ext cx="4742256" cy="830997"/>
          </a:xfrm>
          <a:prstGeom prst="rect">
            <a:avLst/>
          </a:prstGeom>
          <a:noFill/>
          <a:ln w="9525">
            <a:noFill/>
          </a:ln>
        </p:spPr>
        <p:txBody>
          <a:bodyPr wrap="square" anchor="t">
            <a:spAutoFit/>
          </a:bodyPr>
          <a:lstStyle/>
          <a:p>
            <a:r>
              <a:rPr lang="zh-CN" altLang="en-US" sz="2400" b="1" smtClean="0">
                <a:solidFill>
                  <a:srgbClr val="660033"/>
                </a:solidFill>
                <a:latin typeface="楷体" panose="02010609060101010101" pitchFamily="49" charset="-122"/>
                <a:ea typeface="楷体" panose="02010609060101010101" pitchFamily="49" charset="-122"/>
              </a:rPr>
              <a:t>着丝粒分裂</a:t>
            </a:r>
            <a:r>
              <a:rPr lang="zh-CN" altLang="en-US" sz="2400" b="1">
                <a:solidFill>
                  <a:srgbClr val="660033"/>
                </a:solidFill>
                <a:latin typeface="楷体" panose="02010609060101010101" pitchFamily="49" charset="-122"/>
                <a:ea typeface="楷体" panose="02010609060101010101" pitchFamily="49" charset="-122"/>
              </a:rPr>
              <a:t>，染色单体分离</a:t>
            </a:r>
            <a:r>
              <a:rPr lang="en-US" altLang="zh-CN" sz="2400" b="1" smtClean="0">
                <a:solidFill>
                  <a:srgbClr val="660033"/>
                </a:solidFill>
                <a:latin typeface="楷体" panose="02010609060101010101" pitchFamily="49" charset="-122"/>
                <a:ea typeface="楷体" panose="02010609060101010101" pitchFamily="49" charset="-122"/>
              </a:rPr>
              <a:t>,</a:t>
            </a:r>
          </a:p>
          <a:p>
            <a:r>
              <a:rPr lang="zh-CN" altLang="en-US" sz="2400" b="1" smtClean="0">
                <a:solidFill>
                  <a:srgbClr val="660033"/>
                </a:solidFill>
                <a:latin typeface="楷体" panose="02010609060101010101" pitchFamily="49" charset="-122"/>
                <a:ea typeface="楷体" panose="02010609060101010101" pitchFamily="49" charset="-122"/>
              </a:rPr>
              <a:t>染色体</a:t>
            </a:r>
            <a:r>
              <a:rPr lang="zh-CN" altLang="en-US" sz="2400" b="1">
                <a:solidFill>
                  <a:srgbClr val="660033"/>
                </a:solidFill>
                <a:latin typeface="楷体" panose="02010609060101010101" pitchFamily="49" charset="-122"/>
                <a:ea typeface="楷体" panose="02010609060101010101" pitchFamily="49" charset="-122"/>
              </a:rPr>
              <a:t>数目加倍</a:t>
            </a:r>
            <a:r>
              <a:rPr lang="zh-CN" altLang="en-US" sz="2400" b="1" smtClean="0">
                <a:solidFill>
                  <a:srgbClr val="660033"/>
                </a:solidFill>
                <a:latin typeface="楷体" panose="02010609060101010101" pitchFamily="49" charset="-122"/>
                <a:ea typeface="楷体" panose="02010609060101010101" pitchFamily="49" charset="-122"/>
              </a:rPr>
              <a:t>，细胞</a:t>
            </a:r>
            <a:r>
              <a:rPr lang="zh-CN" altLang="en-US" sz="2400" b="1">
                <a:solidFill>
                  <a:srgbClr val="660033"/>
                </a:solidFill>
                <a:latin typeface="楷体" panose="02010609060101010101" pitchFamily="49" charset="-122"/>
                <a:ea typeface="楷体" panose="02010609060101010101" pitchFamily="49" charset="-122"/>
              </a:rPr>
              <a:t>一分为二</a:t>
            </a:r>
          </a:p>
        </p:txBody>
      </p:sp>
      <p:sp>
        <p:nvSpPr>
          <p:cNvPr id="14" name="文本框 2"/>
          <p:cNvSpPr txBox="1"/>
          <p:nvPr>
            <p:custDataLst>
              <p:tags r:id="rId13"/>
            </p:custDataLst>
          </p:nvPr>
        </p:nvSpPr>
        <p:spPr>
          <a:xfrm>
            <a:off x="-146685" y="1018780"/>
            <a:ext cx="1817370" cy="830997"/>
          </a:xfrm>
          <a:prstGeom prst="rect">
            <a:avLst/>
          </a:prstGeom>
          <a:noFill/>
          <a:ln w="9525">
            <a:noFill/>
          </a:ln>
        </p:spPr>
        <p:txBody>
          <a:bodyPr wrap="square">
            <a:spAutoFit/>
          </a:bodyPr>
          <a:lstStyle/>
          <a:p>
            <a:pPr algn="ctr">
              <a:spcBef>
                <a:spcPct val="50000"/>
              </a:spcBef>
            </a:pPr>
            <a:r>
              <a:rPr lang="zh-CN" altLang="en-US" sz="2400" b="1">
                <a:latin typeface="楷体" panose="02010609060101010101" pitchFamily="49" charset="-122"/>
                <a:ea typeface="楷体" panose="02010609060101010101" pitchFamily="49" charset="-122"/>
              </a:rPr>
              <a:t>减数分裂前</a:t>
            </a:r>
            <a:r>
              <a:rPr lang="zh-CN" altLang="en-US" sz="2400" b="1" smtClean="0">
                <a:latin typeface="楷体" panose="02010609060101010101" pitchFamily="49" charset="-122"/>
                <a:ea typeface="楷体" panose="02010609060101010101" pitchFamily="49" charset="-122"/>
              </a:rPr>
              <a:t>的</a:t>
            </a:r>
            <a:r>
              <a:rPr lang="zh-CN" altLang="en-US" sz="2400" b="1">
                <a:latin typeface="楷体" panose="02010609060101010101" pitchFamily="49" charset="-122"/>
                <a:ea typeface="楷体" panose="02010609060101010101" pitchFamily="49" charset="-122"/>
              </a:rPr>
              <a:t>间期</a:t>
            </a:r>
          </a:p>
        </p:txBody>
      </p:sp>
      <p:sp>
        <p:nvSpPr>
          <p:cNvPr id="15" name="Text Box 5"/>
          <p:cNvSpPr txBox="1">
            <a:spLocks noChangeArrowheads="1"/>
          </p:cNvSpPr>
          <p:nvPr>
            <p:custDataLst>
              <p:tags r:id="rId14"/>
            </p:custDataLst>
          </p:nvPr>
        </p:nvSpPr>
        <p:spPr bwMode="auto">
          <a:xfrm>
            <a:off x="-14052" y="2471731"/>
            <a:ext cx="149836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200" b="1">
                <a:solidFill>
                  <a:schemeClr val="tx1"/>
                </a:solidFill>
                <a:latin typeface="楷体_GB2312" panose="02010609030101010101" pitchFamily="49" charset="-122"/>
                <a:ea typeface="楷体_GB2312" panose="02010609030101010101" pitchFamily="49" charset="-122"/>
              </a:defRPr>
            </a:lvl1pPr>
            <a:lvl2pPr marL="742950" indent="-285750" eaLnBrk="0" hangingPunct="0">
              <a:defRPr sz="3200" b="1">
                <a:solidFill>
                  <a:schemeClr val="tx1"/>
                </a:solidFill>
                <a:latin typeface="楷体_GB2312" panose="02010609030101010101" pitchFamily="49" charset="-122"/>
                <a:ea typeface="楷体_GB2312" panose="02010609030101010101" pitchFamily="49" charset="-122"/>
              </a:defRPr>
            </a:lvl2pPr>
            <a:lvl3pPr marL="1143000" indent="-228600" eaLnBrk="0" hangingPunct="0">
              <a:defRPr sz="3200" b="1">
                <a:solidFill>
                  <a:schemeClr val="tx1"/>
                </a:solidFill>
                <a:latin typeface="楷体_GB2312" panose="02010609030101010101" pitchFamily="49" charset="-122"/>
                <a:ea typeface="楷体_GB2312" panose="02010609030101010101" pitchFamily="49" charset="-122"/>
              </a:defRPr>
            </a:lvl3pPr>
            <a:lvl4pPr marL="1600200" indent="-228600" eaLnBrk="0" hangingPunct="0">
              <a:defRPr sz="3200" b="1">
                <a:solidFill>
                  <a:schemeClr val="tx1"/>
                </a:solidFill>
                <a:latin typeface="楷体_GB2312" panose="02010609030101010101" pitchFamily="49" charset="-122"/>
                <a:ea typeface="楷体_GB2312" panose="02010609030101010101" pitchFamily="49" charset="-122"/>
              </a:defRPr>
            </a:lvl4pPr>
            <a:lvl5pPr marL="2057400" indent="-228600" eaLnBrk="0" hangingPunct="0">
              <a:defRPr sz="3200" b="1">
                <a:solidFill>
                  <a:schemeClr val="tx1"/>
                </a:solidFill>
                <a:latin typeface="楷体_GB2312" panose="02010609030101010101" pitchFamily="49" charset="-122"/>
                <a:ea typeface="楷体_GB2312" panose="02010609030101010101" pitchFamily="49" charset="-122"/>
              </a:defRPr>
            </a:lvl5pPr>
            <a:lvl6pPr marL="25146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6pPr>
            <a:lvl7pPr marL="29718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7pPr>
            <a:lvl8pPr marL="34290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8pPr>
            <a:lvl9pPr marL="38862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9pPr>
          </a:lstStyle>
          <a:p>
            <a:pPr algn="l" eaLnBrk="1" hangingPunct="1">
              <a:spcBef>
                <a:spcPct val="50000"/>
              </a:spcBef>
              <a:buFontTx/>
              <a:buNone/>
            </a:pPr>
            <a:r>
              <a:rPr lang="zh-CN" altLang="en-US" sz="2400" smtClean="0">
                <a:latin typeface="楷体" panose="02010609060101010101" pitchFamily="49" charset="-122"/>
                <a:ea typeface="楷体" panose="02010609060101010101" pitchFamily="49" charset="-122"/>
                <a:sym typeface="+mn-ea"/>
              </a:rPr>
              <a:t>减数第一次分裂</a:t>
            </a:r>
            <a:endParaRPr lang="en-US" altLang="zh-CN" sz="2400">
              <a:latin typeface="楷体" panose="02010609060101010101" pitchFamily="49" charset="-122"/>
              <a:ea typeface="楷体" panose="02010609060101010101" pitchFamily="49" charset="-122"/>
            </a:endParaRPr>
          </a:p>
        </p:txBody>
      </p:sp>
      <p:sp>
        <p:nvSpPr>
          <p:cNvPr id="17" name="Text Box 7"/>
          <p:cNvSpPr txBox="1">
            <a:spLocks noChangeArrowheads="1"/>
          </p:cNvSpPr>
          <p:nvPr>
            <p:custDataLst>
              <p:tags r:id="rId15"/>
            </p:custDataLst>
          </p:nvPr>
        </p:nvSpPr>
        <p:spPr bwMode="auto">
          <a:xfrm>
            <a:off x="6228184" y="4672659"/>
            <a:ext cx="175196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200" b="1">
                <a:solidFill>
                  <a:schemeClr val="tx1"/>
                </a:solidFill>
                <a:latin typeface="楷体_GB2312" panose="02010609030101010101" pitchFamily="49" charset="-122"/>
                <a:ea typeface="楷体_GB2312" panose="02010609030101010101" pitchFamily="49" charset="-122"/>
              </a:defRPr>
            </a:lvl1pPr>
            <a:lvl2pPr marL="742950" indent="-285750" eaLnBrk="0" hangingPunct="0">
              <a:defRPr sz="3200" b="1">
                <a:solidFill>
                  <a:schemeClr val="tx1"/>
                </a:solidFill>
                <a:latin typeface="楷体_GB2312" panose="02010609030101010101" pitchFamily="49" charset="-122"/>
                <a:ea typeface="楷体_GB2312" panose="02010609030101010101" pitchFamily="49" charset="-122"/>
              </a:defRPr>
            </a:lvl2pPr>
            <a:lvl3pPr marL="1143000" indent="-228600" eaLnBrk="0" hangingPunct="0">
              <a:defRPr sz="3200" b="1">
                <a:solidFill>
                  <a:schemeClr val="tx1"/>
                </a:solidFill>
                <a:latin typeface="楷体_GB2312" panose="02010609030101010101" pitchFamily="49" charset="-122"/>
                <a:ea typeface="楷体_GB2312" panose="02010609030101010101" pitchFamily="49" charset="-122"/>
              </a:defRPr>
            </a:lvl3pPr>
            <a:lvl4pPr marL="1600200" indent="-228600" eaLnBrk="0" hangingPunct="0">
              <a:defRPr sz="3200" b="1">
                <a:solidFill>
                  <a:schemeClr val="tx1"/>
                </a:solidFill>
                <a:latin typeface="楷体_GB2312" panose="02010609030101010101" pitchFamily="49" charset="-122"/>
                <a:ea typeface="楷体_GB2312" panose="02010609030101010101" pitchFamily="49" charset="-122"/>
              </a:defRPr>
            </a:lvl4pPr>
            <a:lvl5pPr marL="2057400" indent="-228600" eaLnBrk="0" hangingPunct="0">
              <a:defRPr sz="3200" b="1">
                <a:solidFill>
                  <a:schemeClr val="tx1"/>
                </a:solidFill>
                <a:latin typeface="楷体_GB2312" panose="02010609030101010101" pitchFamily="49" charset="-122"/>
                <a:ea typeface="楷体_GB2312" panose="02010609030101010101" pitchFamily="49" charset="-122"/>
              </a:defRPr>
            </a:lvl5pPr>
            <a:lvl6pPr marL="25146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6pPr>
            <a:lvl7pPr marL="29718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7pPr>
            <a:lvl8pPr marL="34290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8pPr>
            <a:lvl9pPr marL="38862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9pPr>
          </a:lstStyle>
          <a:p>
            <a:pPr algn="l" eaLnBrk="1" hangingPunct="1">
              <a:spcBef>
                <a:spcPct val="50000"/>
              </a:spcBef>
              <a:buFontTx/>
              <a:buNone/>
            </a:pPr>
            <a:r>
              <a:rPr lang="zh-CN" sz="2400">
                <a:solidFill>
                  <a:srgbClr val="003300"/>
                </a:solidFill>
                <a:latin typeface="楷体" panose="02010609060101010101" pitchFamily="49" charset="-122"/>
                <a:ea typeface="楷体" panose="02010609060101010101" pitchFamily="49" charset="-122"/>
                <a:sym typeface="+mn-ea"/>
              </a:rPr>
              <a:t>（退化消失）</a:t>
            </a:r>
          </a:p>
        </p:txBody>
      </p:sp>
      <p:sp>
        <p:nvSpPr>
          <p:cNvPr id="19" name="Text Box 10">
            <a:hlinkClick r:id="rId22"/>
          </p:cNvPr>
          <p:cNvSpPr txBox="1">
            <a:spLocks noChangeArrowheads="1"/>
          </p:cNvSpPr>
          <p:nvPr>
            <p:custDataLst>
              <p:tags r:id="rId16"/>
            </p:custDataLst>
          </p:nvPr>
        </p:nvSpPr>
        <p:spPr bwMode="auto">
          <a:xfrm>
            <a:off x="1964088" y="142875"/>
            <a:ext cx="3175000" cy="411956"/>
          </a:xfrm>
          <a:prstGeom prst="rect">
            <a:avLst/>
          </a:prstGeom>
          <a:noFill/>
          <a:ln w="9525">
            <a:noFill/>
            <a:miter lim="800000"/>
            <a:headEnd type="none" w="sm" len="sm"/>
            <a:tailEnd type="none" w="sm" len="sm"/>
          </a:ln>
          <a:effectLst/>
        </p:spPr>
        <p:txBody>
          <a:bodyPr/>
          <a:lstStyle/>
          <a:p>
            <a:pPr marL="342900" marR="0" indent="-342900" defTabSz="914400">
              <a:spcBef>
                <a:spcPct val="20000"/>
              </a:spcBef>
              <a:buClrTx/>
              <a:buSzTx/>
              <a:buFontTx/>
              <a:defRPr/>
            </a:pPr>
            <a:r>
              <a:rPr lang="zh-CN" altLang="en-US" sz="2400" b="1">
                <a:latin typeface="微软雅黑" panose="020B0503020204020204" pitchFamily="34" charset="-122"/>
                <a:ea typeface="微软雅黑" panose="020B0503020204020204" pitchFamily="34" charset="-122"/>
              </a:rPr>
              <a:t>体细胞（</a:t>
            </a:r>
            <a:r>
              <a:rPr lang="zh-CN" altLang="en-US" sz="2400" b="1">
                <a:solidFill>
                  <a:srgbClr val="FF3300"/>
                </a:solidFill>
                <a:effectLst>
                  <a:outerShdw blurRad="38100" dist="38100" dir="2700000">
                    <a:srgbClr val="C0C0C0"/>
                  </a:outerShdw>
                </a:effectLst>
                <a:latin typeface="微软雅黑" panose="020B0503020204020204" pitchFamily="34" charset="-122"/>
                <a:ea typeface="微软雅黑" panose="020B0503020204020204" pitchFamily="34" charset="-122"/>
              </a:rPr>
              <a:t>染色体数</a:t>
            </a:r>
            <a:r>
              <a:rPr lang="en-US" altLang="zh-CN" sz="2400" b="1">
                <a:solidFill>
                  <a:srgbClr val="FF3300"/>
                </a:solidFill>
                <a:effectLst>
                  <a:outerShdw blurRad="38100" dist="38100" dir="2700000">
                    <a:srgbClr val="C0C0C0"/>
                  </a:outerShdw>
                </a:effectLst>
                <a:latin typeface="微软雅黑" panose="020B0503020204020204" pitchFamily="34" charset="-122"/>
                <a:ea typeface="微软雅黑" panose="020B0503020204020204" pitchFamily="34" charset="-122"/>
              </a:rPr>
              <a:t>:2n</a:t>
            </a:r>
            <a:r>
              <a:rPr lang="zh-CN" altLang="en-US" sz="2400" b="1">
                <a:latin typeface="微软雅黑" panose="020B0503020204020204" pitchFamily="34" charset="-122"/>
                <a:ea typeface="微软雅黑" panose="020B0503020204020204" pitchFamily="34" charset="-122"/>
              </a:rPr>
              <a:t>）</a:t>
            </a:r>
          </a:p>
        </p:txBody>
      </p:sp>
      <p:sp>
        <p:nvSpPr>
          <p:cNvPr id="20" name="Line 11"/>
          <p:cNvSpPr/>
          <p:nvPr>
            <p:custDataLst>
              <p:tags r:id="rId17"/>
            </p:custDataLst>
          </p:nvPr>
        </p:nvSpPr>
        <p:spPr>
          <a:xfrm>
            <a:off x="2360296" y="548423"/>
            <a:ext cx="635" cy="337661"/>
          </a:xfrm>
          <a:prstGeom prst="line">
            <a:avLst/>
          </a:prstGeom>
          <a:ln w="38100" cap="flat" cmpd="sng">
            <a:solidFill>
              <a:srgbClr val="FF00FF"/>
            </a:solidFill>
            <a:prstDash val="solid"/>
            <a:round/>
            <a:headEnd type="none" w="med" len="med"/>
            <a:tailEnd type="triangle" w="med" len="med"/>
          </a:ln>
        </p:spPr>
        <p:txBody>
          <a:bodyPr/>
          <a:lstStyle/>
          <a:p>
            <a:endParaRPr/>
          </a:p>
        </p:txBody>
      </p:sp>
      <p:sp>
        <p:nvSpPr>
          <p:cNvPr id="21" name="文本框 6"/>
          <p:cNvSpPr txBox="1"/>
          <p:nvPr>
            <p:custDataLst>
              <p:tags r:id="rId18"/>
            </p:custDataLst>
          </p:nvPr>
        </p:nvSpPr>
        <p:spPr>
          <a:xfrm>
            <a:off x="2446663" y="486420"/>
            <a:ext cx="3201654" cy="461665"/>
          </a:xfrm>
          <a:prstGeom prst="rect">
            <a:avLst/>
          </a:prstGeom>
          <a:noFill/>
          <a:ln w="9525">
            <a:noFill/>
          </a:ln>
        </p:spPr>
        <p:txBody>
          <a:bodyPr wrap="square" anchor="t">
            <a:spAutoFit/>
          </a:bodyPr>
          <a:lstStyle/>
          <a:p>
            <a:r>
              <a:rPr lang="zh-CN" altLang="en-US" sz="2400" b="1">
                <a:solidFill>
                  <a:srgbClr val="660033"/>
                </a:solidFill>
                <a:latin typeface="楷体" panose="02010609060101010101" pitchFamily="49" charset="-122"/>
                <a:ea typeface="楷体" panose="02010609060101010101" pitchFamily="49" charset="-122"/>
              </a:rPr>
              <a:t>有丝分裂、细胞分化</a:t>
            </a:r>
          </a:p>
        </p:txBody>
      </p:sp>
      <p:sp>
        <p:nvSpPr>
          <p:cNvPr id="22" name="Text Box 5"/>
          <p:cNvSpPr txBox="1">
            <a:spLocks noChangeArrowheads="1"/>
          </p:cNvSpPr>
          <p:nvPr>
            <p:custDataLst>
              <p:tags r:id="rId19"/>
            </p:custDataLst>
          </p:nvPr>
        </p:nvSpPr>
        <p:spPr bwMode="auto">
          <a:xfrm>
            <a:off x="-96622" y="3981294"/>
            <a:ext cx="149836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200" b="1">
                <a:solidFill>
                  <a:schemeClr val="tx1"/>
                </a:solidFill>
                <a:latin typeface="楷体_GB2312" panose="02010609030101010101" pitchFamily="49" charset="-122"/>
                <a:ea typeface="楷体_GB2312" panose="02010609030101010101" pitchFamily="49" charset="-122"/>
              </a:defRPr>
            </a:lvl1pPr>
            <a:lvl2pPr marL="742950" indent="-285750" eaLnBrk="0" hangingPunct="0">
              <a:defRPr sz="3200" b="1">
                <a:solidFill>
                  <a:schemeClr val="tx1"/>
                </a:solidFill>
                <a:latin typeface="楷体_GB2312" panose="02010609030101010101" pitchFamily="49" charset="-122"/>
                <a:ea typeface="楷体_GB2312" panose="02010609030101010101" pitchFamily="49" charset="-122"/>
              </a:defRPr>
            </a:lvl2pPr>
            <a:lvl3pPr marL="1143000" indent="-228600" eaLnBrk="0" hangingPunct="0">
              <a:defRPr sz="3200" b="1">
                <a:solidFill>
                  <a:schemeClr val="tx1"/>
                </a:solidFill>
                <a:latin typeface="楷体_GB2312" panose="02010609030101010101" pitchFamily="49" charset="-122"/>
                <a:ea typeface="楷体_GB2312" panose="02010609030101010101" pitchFamily="49" charset="-122"/>
              </a:defRPr>
            </a:lvl3pPr>
            <a:lvl4pPr marL="1600200" indent="-228600" eaLnBrk="0" hangingPunct="0">
              <a:defRPr sz="3200" b="1">
                <a:solidFill>
                  <a:schemeClr val="tx1"/>
                </a:solidFill>
                <a:latin typeface="楷体_GB2312" panose="02010609030101010101" pitchFamily="49" charset="-122"/>
                <a:ea typeface="楷体_GB2312" panose="02010609030101010101" pitchFamily="49" charset="-122"/>
              </a:defRPr>
            </a:lvl4pPr>
            <a:lvl5pPr marL="2057400" indent="-228600" eaLnBrk="0" hangingPunct="0">
              <a:defRPr sz="3200" b="1">
                <a:solidFill>
                  <a:schemeClr val="tx1"/>
                </a:solidFill>
                <a:latin typeface="楷体_GB2312" panose="02010609030101010101" pitchFamily="49" charset="-122"/>
                <a:ea typeface="楷体_GB2312" panose="02010609030101010101" pitchFamily="49" charset="-122"/>
              </a:defRPr>
            </a:lvl5pPr>
            <a:lvl6pPr marL="25146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6pPr>
            <a:lvl7pPr marL="29718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7pPr>
            <a:lvl8pPr marL="34290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8pPr>
            <a:lvl9pPr marL="3886200" indent="-228600" eaLnBrk="0" fontAlgn="base" hangingPunct="0">
              <a:spcBef>
                <a:spcPct val="0"/>
              </a:spcBef>
              <a:spcAft>
                <a:spcPct val="0"/>
              </a:spcAft>
              <a:defRPr sz="3200" b="1">
                <a:solidFill>
                  <a:schemeClr val="tx1"/>
                </a:solidFill>
                <a:latin typeface="楷体_GB2312" panose="02010609030101010101" pitchFamily="49" charset="-122"/>
                <a:ea typeface="楷体_GB2312" panose="02010609030101010101" pitchFamily="49" charset="-122"/>
              </a:defRPr>
            </a:lvl9pPr>
          </a:lstStyle>
          <a:p>
            <a:pPr algn="l" eaLnBrk="1" hangingPunct="1">
              <a:spcBef>
                <a:spcPct val="50000"/>
              </a:spcBef>
              <a:buFontTx/>
              <a:buNone/>
            </a:pPr>
            <a:r>
              <a:rPr lang="zh-CN" altLang="en-US" sz="2400" smtClean="0">
                <a:latin typeface="楷体" panose="02010609060101010101" pitchFamily="49" charset="-122"/>
                <a:ea typeface="楷体" panose="02010609060101010101" pitchFamily="49" charset="-122"/>
                <a:sym typeface="+mn-ea"/>
              </a:rPr>
              <a:t>减数第二次分裂</a:t>
            </a:r>
            <a:endParaRPr lang="en-US" altLang="zh-CN" sz="2400">
              <a:latin typeface="楷体" panose="02010609060101010101" pitchFamily="49" charset="-122"/>
              <a:ea typeface="楷体" panose="02010609060101010101" pitchFamily="49"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1">
                                            <p:txEl>
                                              <p:pRg st="0" end="0"/>
                                            </p:txEl>
                                          </p:spTgt>
                                        </p:tgtEl>
                                        <p:attrNameLst>
                                          <p:attrName>style.visibility</p:attrName>
                                        </p:attrNameLst>
                                      </p:cBhvr>
                                      <p:to>
                                        <p:strVal val="visible"/>
                                      </p:to>
                                    </p:set>
                                    <p:animEffect transition="in" filter="wipe(up)">
                                      <p:cBhvr>
                                        <p:cTn id="17" dur="500"/>
                                        <p:tgtEl>
                                          <p:spTgt spid="2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up)">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up)">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left)">
                                      <p:cBhvr>
                                        <p:cTn id="37" dur="5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up)">
                                      <p:cBhvr>
                                        <p:cTn id="42" dur="500"/>
                                        <p:tgtEl>
                                          <p:spTgt spid="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1+#ppt_w/2"/>
                                          </p:val>
                                        </p:tav>
                                        <p:tav tm="100000">
                                          <p:val>
                                            <p:strVal val="#ppt_x"/>
                                          </p:val>
                                        </p:tav>
                                      </p:tavLst>
                                    </p:anim>
                                    <p:anim calcmode="lin" valueType="num">
                                      <p:cBhvr additive="base">
                                        <p:cTn id="4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2" fill="hold" grpId="0" nodeType="clickEffect">
                                  <p:stCondLst>
                                    <p:cond delay="0"/>
                                  </p:stCondLst>
                                  <p:childTnLst>
                                    <p:set>
                                      <p:cBhvr>
                                        <p:cTn id="57" dur="1" fill="hold">
                                          <p:stCondLst>
                                            <p:cond delay="0"/>
                                          </p:stCondLst>
                                        </p:cTn>
                                        <p:tgtEl>
                                          <p:spTgt spid="22"/>
                                        </p:tgtEl>
                                        <p:attrNameLst>
                                          <p:attrName>style.visibility</p:attrName>
                                        </p:attrNameLst>
                                      </p:cBhvr>
                                      <p:to>
                                        <p:strVal val="visible"/>
                                      </p:to>
                                    </p:set>
                                    <p:anim calcmode="lin" valueType="num">
                                      <p:cBhvr additive="base">
                                        <p:cTn id="58" dur="500" fill="hold"/>
                                        <p:tgtEl>
                                          <p:spTgt spid="22"/>
                                        </p:tgtEl>
                                        <p:attrNameLst>
                                          <p:attrName>ppt_x</p:attrName>
                                        </p:attrNameLst>
                                      </p:cBhvr>
                                      <p:tavLst>
                                        <p:tav tm="0">
                                          <p:val>
                                            <p:strVal val="1+#ppt_w/2"/>
                                          </p:val>
                                        </p:tav>
                                        <p:tav tm="100000">
                                          <p:val>
                                            <p:strVal val="#ppt_x"/>
                                          </p:val>
                                        </p:tav>
                                      </p:tavLst>
                                    </p:anim>
                                    <p:anim calcmode="lin" valueType="num">
                                      <p:cBhvr additive="base">
                                        <p:cTn id="59"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wipe(up)">
                                      <p:cBhvr>
                                        <p:cTn id="64" dur="500"/>
                                        <p:tgtEl>
                                          <p:spTgt spid="9"/>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wipe(left)">
                                      <p:cBhvr>
                                        <p:cTn id="69" dur="500"/>
                                        <p:tgtEl>
                                          <p:spTgt spid="10"/>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11">
                                            <p:txEl>
                                              <p:pRg st="0" end="0"/>
                                            </p:txEl>
                                          </p:spTgt>
                                        </p:tgtEl>
                                        <p:attrNameLst>
                                          <p:attrName>style.visibility</p:attrName>
                                        </p:attrNameLst>
                                      </p:cBhvr>
                                      <p:to>
                                        <p:strVal val="visible"/>
                                      </p:to>
                                    </p:set>
                                    <p:animEffect transition="in" filter="wipe(up)">
                                      <p:cBhvr>
                                        <p:cTn id="74" dur="500"/>
                                        <p:tgtEl>
                                          <p:spTgt spid="11">
                                            <p:txEl>
                                              <p:pRg st="0" end="0"/>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1" fill="hold" grpId="0" nodeType="clickEffect">
                                  <p:stCondLst>
                                    <p:cond delay="0"/>
                                  </p:stCondLst>
                                  <p:childTnLst>
                                    <p:set>
                                      <p:cBhvr>
                                        <p:cTn id="78" dur="1" fill="hold">
                                          <p:stCondLst>
                                            <p:cond delay="0"/>
                                          </p:stCondLst>
                                        </p:cTn>
                                        <p:tgtEl>
                                          <p:spTgt spid="12">
                                            <p:txEl>
                                              <p:pRg st="0" end="0"/>
                                            </p:txEl>
                                          </p:spTgt>
                                        </p:tgtEl>
                                        <p:attrNameLst>
                                          <p:attrName>style.visibility</p:attrName>
                                        </p:attrNameLst>
                                      </p:cBhvr>
                                      <p:to>
                                        <p:strVal val="visible"/>
                                      </p:to>
                                    </p:set>
                                    <p:animEffect transition="in" filter="wipe(up)">
                                      <p:cBhvr>
                                        <p:cTn id="79" dur="500"/>
                                        <p:tgtEl>
                                          <p:spTgt spid="12">
                                            <p:txEl>
                                              <p:pRg st="0" end="0"/>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1" fill="hold" grpId="0" nodeType="clickEffect">
                                  <p:stCondLst>
                                    <p:cond delay="0"/>
                                  </p:stCondLst>
                                  <p:childTnLst>
                                    <p:set>
                                      <p:cBhvr>
                                        <p:cTn id="83" dur="1" fill="hold">
                                          <p:stCondLst>
                                            <p:cond delay="0"/>
                                          </p:stCondLst>
                                        </p:cTn>
                                        <p:tgtEl>
                                          <p:spTgt spid="12">
                                            <p:txEl>
                                              <p:pRg st="1" end="1"/>
                                            </p:txEl>
                                          </p:spTgt>
                                        </p:tgtEl>
                                        <p:attrNameLst>
                                          <p:attrName>style.visibility</p:attrName>
                                        </p:attrNameLst>
                                      </p:cBhvr>
                                      <p:to>
                                        <p:strVal val="visible"/>
                                      </p:to>
                                    </p:set>
                                    <p:animEffect transition="in" filter="wipe(up)">
                                      <p:cBhvr>
                                        <p:cTn id="84" dur="500"/>
                                        <p:tgtEl>
                                          <p:spTgt spid="12">
                                            <p:txEl>
                                              <p:pRg st="1" end="1"/>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1" fill="hold" grpId="0" nodeType="clickEffect">
                                  <p:stCondLst>
                                    <p:cond delay="0"/>
                                  </p:stCondLst>
                                  <p:childTnLst>
                                    <p:set>
                                      <p:cBhvr>
                                        <p:cTn id="88" dur="1" fill="hold">
                                          <p:stCondLst>
                                            <p:cond delay="0"/>
                                          </p:stCondLst>
                                        </p:cTn>
                                        <p:tgtEl>
                                          <p:spTgt spid="12">
                                            <p:txEl>
                                              <p:pRg st="2" end="2"/>
                                            </p:txEl>
                                          </p:spTgt>
                                        </p:tgtEl>
                                        <p:attrNameLst>
                                          <p:attrName>style.visibility</p:attrName>
                                        </p:attrNameLst>
                                      </p:cBhvr>
                                      <p:to>
                                        <p:strVal val="visible"/>
                                      </p:to>
                                    </p:set>
                                    <p:animEffect transition="in" filter="wipe(up)">
                                      <p:cBhvr>
                                        <p:cTn id="89" dur="500"/>
                                        <p:tgtEl>
                                          <p:spTgt spid="12">
                                            <p:txEl>
                                              <p:pRg st="2" end="2"/>
                                            </p:txEl>
                                          </p:spTgt>
                                        </p:tgtEl>
                                      </p:cBhvr>
                                    </p:animEffect>
                                  </p:childTnLst>
                                </p:cTn>
                              </p:par>
                            </p:childTnLst>
                          </p:cTn>
                        </p:par>
                      </p:childTnLst>
                    </p:cTn>
                  </p:par>
                  <p:par>
                    <p:cTn id="90" fill="hold">
                      <p:stCondLst>
                        <p:cond delay="indefinite"/>
                      </p:stCondLst>
                      <p:childTnLst>
                        <p:par>
                          <p:cTn id="91" fill="hold">
                            <p:stCondLst>
                              <p:cond delay="0"/>
                            </p:stCondLst>
                            <p:childTnLst>
                              <p:par>
                                <p:cTn id="92" presetID="22" presetClass="entr" presetSubtype="1" fill="hold" grpId="0" nodeType="clickEffect">
                                  <p:stCondLst>
                                    <p:cond delay="0"/>
                                  </p:stCondLst>
                                  <p:childTnLst>
                                    <p:set>
                                      <p:cBhvr>
                                        <p:cTn id="93" dur="1" fill="hold">
                                          <p:stCondLst>
                                            <p:cond delay="0"/>
                                          </p:stCondLst>
                                        </p:cTn>
                                        <p:tgtEl>
                                          <p:spTgt spid="12">
                                            <p:txEl>
                                              <p:pRg st="3" end="3"/>
                                            </p:txEl>
                                          </p:spTgt>
                                        </p:tgtEl>
                                        <p:attrNameLst>
                                          <p:attrName>style.visibility</p:attrName>
                                        </p:attrNameLst>
                                      </p:cBhvr>
                                      <p:to>
                                        <p:strVal val="visible"/>
                                      </p:to>
                                    </p:set>
                                    <p:animEffect transition="in" filter="wipe(up)">
                                      <p:cBhvr>
                                        <p:cTn id="94" dur="500"/>
                                        <p:tgtEl>
                                          <p:spTgt spid="12">
                                            <p:txEl>
                                              <p:pRg st="3" end="3"/>
                                            </p:txEl>
                                          </p:spTgt>
                                        </p:tgtEl>
                                      </p:cBhvr>
                                    </p:animEffect>
                                  </p:childTnLst>
                                </p:cTn>
                              </p:par>
                            </p:childTnLst>
                          </p:cTn>
                        </p:par>
                      </p:childTnLst>
                    </p:cTn>
                  </p:par>
                  <p:par>
                    <p:cTn id="95" fill="hold">
                      <p:stCondLst>
                        <p:cond delay="indefinite"/>
                      </p:stCondLst>
                      <p:childTnLst>
                        <p:par>
                          <p:cTn id="96" fill="hold">
                            <p:stCondLst>
                              <p:cond delay="0"/>
                            </p:stCondLst>
                            <p:childTnLst>
                              <p:par>
                                <p:cTn id="97" presetID="22" presetClass="entr" presetSubtype="1" fill="hold" grpId="0" nodeType="clickEffect">
                                  <p:stCondLst>
                                    <p:cond delay="0"/>
                                  </p:stCondLst>
                                  <p:childTnLst>
                                    <p:set>
                                      <p:cBhvr>
                                        <p:cTn id="98" dur="1" fill="hold">
                                          <p:stCondLst>
                                            <p:cond delay="0"/>
                                          </p:stCondLst>
                                        </p:cTn>
                                        <p:tgtEl>
                                          <p:spTgt spid="12">
                                            <p:txEl>
                                              <p:pRg st="4" end="4"/>
                                            </p:txEl>
                                          </p:spTgt>
                                        </p:tgtEl>
                                        <p:attrNameLst>
                                          <p:attrName>style.visibility</p:attrName>
                                        </p:attrNameLst>
                                      </p:cBhvr>
                                      <p:to>
                                        <p:strVal val="visible"/>
                                      </p:to>
                                    </p:set>
                                    <p:animEffect transition="in" filter="wipe(up)">
                                      <p:cBhvr>
                                        <p:cTn id="99" dur="500"/>
                                        <p:tgtEl>
                                          <p:spTgt spid="12">
                                            <p:txEl>
                                              <p:pRg st="4" end="4"/>
                                            </p:txEl>
                                          </p:spTgt>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1" fill="hold" grpId="0" nodeType="clickEffect">
                                  <p:stCondLst>
                                    <p:cond delay="0"/>
                                  </p:stCondLst>
                                  <p:childTnLst>
                                    <p:set>
                                      <p:cBhvr>
                                        <p:cTn id="103" dur="1" fill="hold">
                                          <p:stCondLst>
                                            <p:cond delay="0"/>
                                          </p:stCondLst>
                                        </p:cTn>
                                        <p:tgtEl>
                                          <p:spTgt spid="13"/>
                                        </p:tgtEl>
                                        <p:attrNameLst>
                                          <p:attrName>style.visibility</p:attrName>
                                        </p:attrNameLst>
                                      </p:cBhvr>
                                      <p:to>
                                        <p:strVal val="visible"/>
                                      </p:to>
                                    </p:set>
                                    <p:animEffect transition="in" filter="wipe(up)">
                                      <p:cBhvr>
                                        <p:cTn id="104" dur="500"/>
                                        <p:tgtEl>
                                          <p:spTgt spid="13"/>
                                        </p:tgtEl>
                                      </p:cBhvr>
                                    </p:animEffect>
                                  </p:childTnLst>
                                </p:cTn>
                              </p:par>
                            </p:childTnLst>
                          </p:cTn>
                        </p:par>
                      </p:childTnLst>
                    </p:cTn>
                  </p:par>
                  <p:par>
                    <p:cTn id="105" fill="hold">
                      <p:stCondLst>
                        <p:cond delay="indefinite"/>
                      </p:stCondLst>
                      <p:childTnLst>
                        <p:par>
                          <p:cTn id="106" fill="hold">
                            <p:stCondLst>
                              <p:cond delay="0"/>
                            </p:stCondLst>
                            <p:childTnLst>
                              <p:par>
                                <p:cTn id="107" presetID="2" presetClass="entr" presetSubtype="2" fill="hold" grpId="0" nodeType="clickEffect">
                                  <p:stCondLst>
                                    <p:cond delay="0"/>
                                  </p:stCondLst>
                                  <p:childTnLst>
                                    <p:set>
                                      <p:cBhvr>
                                        <p:cTn id="108" dur="1" fill="hold">
                                          <p:stCondLst>
                                            <p:cond delay="0"/>
                                          </p:stCondLst>
                                        </p:cTn>
                                        <p:tgtEl>
                                          <p:spTgt spid="17"/>
                                        </p:tgtEl>
                                        <p:attrNameLst>
                                          <p:attrName>style.visibility</p:attrName>
                                        </p:attrNameLst>
                                      </p:cBhvr>
                                      <p:to>
                                        <p:strVal val="visible"/>
                                      </p:to>
                                    </p:set>
                                    <p:anim calcmode="lin" valueType="num">
                                      <p:cBhvr additive="base">
                                        <p:cTn id="109" dur="500" fill="hold"/>
                                        <p:tgtEl>
                                          <p:spTgt spid="17"/>
                                        </p:tgtEl>
                                        <p:attrNameLst>
                                          <p:attrName>ppt_x</p:attrName>
                                        </p:attrNameLst>
                                      </p:cBhvr>
                                      <p:tavLst>
                                        <p:tav tm="0">
                                          <p:val>
                                            <p:strVal val="1+#ppt_w/2"/>
                                          </p:val>
                                        </p:tav>
                                        <p:tav tm="100000">
                                          <p:val>
                                            <p:strVal val="#ppt_x"/>
                                          </p:val>
                                        </p:tav>
                                      </p:tavLst>
                                    </p:anim>
                                    <p:anim calcmode="lin" valueType="num">
                                      <p:cBhvr additive="base">
                                        <p:cTn id="11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0" grpId="0"/>
      <p:bldP spid="11" grpId="0" build="p"/>
      <p:bldP spid="12" grpId="0" uiExpand="1" build="p"/>
      <p:bldP spid="13" grpId="0"/>
      <p:bldP spid="14" grpId="0"/>
      <p:bldP spid="15" grpId="0"/>
      <p:bldP spid="17" grpId="0"/>
      <p:bldP spid="19" grpId="0"/>
      <p:bldP spid="21" grpId="0" build="p"/>
      <p:bldP spid="2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2">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10674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2400" b="1" smtClean="0">
                <a:latin typeface="微软雅黑" panose="020B0503020204020204" pitchFamily="34" charset="-122"/>
                <a:ea typeface="微软雅黑" panose="020B0503020204020204" pitchFamily="34" charset="-122"/>
              </a:rPr>
              <a:t>5.</a:t>
            </a:r>
            <a:r>
              <a:rPr lang="zh-CN" altLang="en-US" sz="2400" b="1" smtClean="0">
                <a:latin typeface="微软雅黑" panose="020B0503020204020204" pitchFamily="34" charset="-122"/>
                <a:ea typeface="微软雅黑" panose="020B0503020204020204" pitchFamily="34" charset="-122"/>
              </a:rPr>
              <a:t>实质</a:t>
            </a:r>
          </a:p>
        </p:txBody>
      </p:sp>
      <p:sp>
        <p:nvSpPr>
          <p:cNvPr id="31" name="文本框 396322"/>
          <p:cNvSpPr/>
          <p:nvPr>
            <p:custDataLst>
              <p:tags r:id="rId3"/>
            </p:custDataLst>
          </p:nvPr>
        </p:nvSpPr>
        <p:spPr>
          <a:xfrm>
            <a:off x="762000" y="843558"/>
            <a:ext cx="7679055" cy="2676525"/>
          </a:xfrm>
          <a:prstGeom prst="rect">
            <a:avLst/>
          </a:prstGeom>
          <a:noFill/>
          <a:ln>
            <a:noFill/>
            <a:miter lim="800000"/>
          </a:ln>
        </p:spPr>
        <p:txBody>
          <a:bodyPr wrap="square" anchor="t" anchorCtr="0">
            <a:spAutoFit/>
          </a:bodyPr>
          <a:lstStyle>
            <a:defPPr>
              <a:defRPr lang="zh-CN"/>
            </a:defPPr>
            <a:lvl1pPr marL="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1pPr>
            <a:lvl2pPr marL="4572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2pPr>
            <a:lvl3pPr marL="9144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3pPr>
            <a:lvl4pPr marL="13716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4pPr>
            <a:lvl5pPr marL="18288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5pPr>
          </a:lstStyle>
          <a:p>
            <a:pPr lvl="0">
              <a:lnSpc>
                <a:spcPct val="150000"/>
              </a:lnSpc>
              <a:buFont typeface="Arial" panose="020B0604020202020204" pitchFamily="34" charset="0"/>
            </a:pP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减数分裂</a:t>
            </a:r>
            <a:r>
              <a:rPr lang="en-US" altLang="zh-CN" sz="280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rPr>
              <a:t>Ⅰ</a:t>
            </a:r>
            <a:r>
              <a:rPr lang="zh-CN" altLang="en-US" sz="2800">
                <a:solidFill>
                  <a:schemeClr val="tx1">
                    <a:lumMod val="95000"/>
                    <a:lumOff val="5000"/>
                  </a:schemeClr>
                </a:solidFill>
                <a:latin typeface="微软雅黑" panose="020B0503020204020204" pitchFamily="34" charset="-122"/>
                <a:ea typeface="微软雅黑" panose="020B0503020204020204" pitchFamily="34" charset="-122"/>
              </a:rPr>
              <a:t>的实质</a:t>
            </a: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是</a:t>
            </a:r>
            <a:endParaRPr lang="en-US" altLang="zh-CN" sz="2800" smtClean="0">
              <a:solidFill>
                <a:schemeClr val="tx1">
                  <a:lumMod val="95000"/>
                  <a:lumOff val="5000"/>
                </a:schemeClr>
              </a:solidFill>
              <a:latin typeface="微软雅黑" panose="020B0503020204020204" pitchFamily="34" charset="-122"/>
              <a:ea typeface="微软雅黑" panose="020B0503020204020204" pitchFamily="34" charset="-122"/>
            </a:endParaRPr>
          </a:p>
          <a:p>
            <a:pPr lvl="0">
              <a:lnSpc>
                <a:spcPct val="150000"/>
              </a:lnSpc>
              <a:buFont typeface="Arial" panose="020B0604020202020204" pitchFamily="34" charset="0"/>
            </a:pPr>
            <a:endPar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endParaRPr>
          </a:p>
          <a:p>
            <a:pPr lvl="0">
              <a:lnSpc>
                <a:spcPct val="150000"/>
              </a:lnSpc>
              <a:buFont typeface="Arial" panose="020B0604020202020204" pitchFamily="34" charset="0"/>
            </a:pP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减数分裂</a:t>
            </a:r>
            <a:r>
              <a:rPr lang="en-US" altLang="zh-CN" sz="280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rPr>
              <a:t>Ⅱ</a:t>
            </a:r>
            <a:r>
              <a:rPr lang="zh-CN" altLang="en-US" sz="2800">
                <a:solidFill>
                  <a:schemeClr val="tx1">
                    <a:lumMod val="95000"/>
                    <a:lumOff val="5000"/>
                  </a:schemeClr>
                </a:solidFill>
                <a:latin typeface="微软雅黑" panose="020B0503020204020204" pitchFamily="34" charset="-122"/>
                <a:ea typeface="微软雅黑" panose="020B0503020204020204" pitchFamily="34" charset="-122"/>
              </a:rPr>
              <a:t>的实质</a:t>
            </a: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是</a:t>
            </a:r>
            <a:endParaRPr lang="zh-CN" altLang="en-US" sz="2800">
              <a:solidFill>
                <a:schemeClr val="tx1">
                  <a:lumMod val="95000"/>
                  <a:lumOff val="5000"/>
                </a:schemeClr>
              </a:solidFill>
              <a:latin typeface="微软雅黑" panose="020B0503020204020204" pitchFamily="34" charset="-122"/>
              <a:ea typeface="微软雅黑" panose="020B0503020204020204" pitchFamily="34" charset="-122"/>
            </a:endParaRPr>
          </a:p>
          <a:p>
            <a:pPr lvl="0">
              <a:lnSpc>
                <a:spcPct val="150000"/>
              </a:lnSpc>
              <a:buFont typeface="Arial" panose="020B0604020202020204" pitchFamily="34" charset="0"/>
            </a:pP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染色体</a:t>
            </a:r>
            <a:r>
              <a:rPr lang="zh-CN" altLang="en-US" sz="2800">
                <a:solidFill>
                  <a:schemeClr val="tx1">
                    <a:lumMod val="95000"/>
                    <a:lumOff val="5000"/>
                  </a:schemeClr>
                </a:solidFill>
                <a:latin typeface="微软雅黑" panose="020B0503020204020204" pitchFamily="34" charset="-122"/>
                <a:ea typeface="微软雅黑" panose="020B0503020204020204" pitchFamily="34" charset="-122"/>
              </a:rPr>
              <a:t>数目减半发生</a:t>
            </a:r>
            <a:r>
              <a:rPr lang="zh-CN" altLang="en-US" sz="2800" smtClean="0">
                <a:solidFill>
                  <a:schemeClr val="tx1">
                    <a:lumMod val="95000"/>
                    <a:lumOff val="5000"/>
                  </a:schemeClr>
                </a:solidFill>
                <a:latin typeface="微软雅黑" panose="020B0503020204020204" pitchFamily="34" charset="-122"/>
                <a:ea typeface="微软雅黑" panose="020B0503020204020204" pitchFamily="34" charset="-122"/>
              </a:rPr>
              <a:t>在</a:t>
            </a:r>
            <a:endParaRPr lang="zh-CN" altLang="en-US" sz="280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2" name="文本框 396327"/>
          <p:cNvSpPr/>
          <p:nvPr>
            <p:custDataLst>
              <p:tags r:id="rId4"/>
            </p:custDataLst>
          </p:nvPr>
        </p:nvSpPr>
        <p:spPr>
          <a:xfrm>
            <a:off x="3923665" y="987425"/>
            <a:ext cx="3896360" cy="1124585"/>
          </a:xfrm>
          <a:prstGeom prst="rect">
            <a:avLst/>
          </a:prstGeom>
          <a:noFill/>
          <a:ln>
            <a:noFill/>
            <a:miter lim="800000"/>
          </a:ln>
        </p:spPr>
        <p:txBody>
          <a:bodyPr wrap="square" anchor="t" anchorCtr="0">
            <a:spAutoFit/>
          </a:bodyPr>
          <a:lstStyle>
            <a:defPPr>
              <a:defRPr lang="zh-CN"/>
            </a:defPPr>
            <a:lvl1pPr marL="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1pPr>
            <a:lvl2pPr marL="4572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2pPr>
            <a:lvl3pPr marL="9144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3pPr>
            <a:lvl4pPr marL="13716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4pPr>
            <a:lvl5pPr marL="18288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5pPr>
          </a:lstStyle>
          <a:p>
            <a:pPr lvl="0">
              <a:lnSpc>
                <a:spcPct val="120000"/>
              </a:lnSpc>
              <a:spcBef>
                <a:spcPct val="0"/>
              </a:spcBef>
              <a:buFont typeface="Arial" panose="020B0604020202020204" pitchFamily="34" charset="0"/>
            </a:pPr>
            <a:r>
              <a:rPr lang="zh-CN" altLang="en-US" sz="280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同源染色体分离</a:t>
            </a:r>
          </a:p>
          <a:p>
            <a:pPr lvl="0">
              <a:lnSpc>
                <a:spcPct val="120000"/>
              </a:lnSpc>
              <a:spcBef>
                <a:spcPct val="0"/>
              </a:spcBef>
              <a:buFont typeface="Arial" panose="020B0604020202020204" pitchFamily="34" charset="0"/>
            </a:pPr>
            <a:r>
              <a:rPr lang="zh-CN" altLang="en-US" sz="280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非同源染色体自由组合</a:t>
            </a:r>
          </a:p>
        </p:txBody>
      </p:sp>
      <p:sp>
        <p:nvSpPr>
          <p:cNvPr id="33" name="文本框 396328"/>
          <p:cNvSpPr/>
          <p:nvPr>
            <p:custDataLst>
              <p:tags r:id="rId5"/>
            </p:custDataLst>
          </p:nvPr>
        </p:nvSpPr>
        <p:spPr>
          <a:xfrm>
            <a:off x="4067680" y="2310016"/>
            <a:ext cx="3331210" cy="523220"/>
          </a:xfrm>
          <a:prstGeom prst="rect">
            <a:avLst/>
          </a:prstGeom>
          <a:noFill/>
          <a:ln>
            <a:noFill/>
            <a:miter lim="800000"/>
          </a:ln>
        </p:spPr>
        <p:txBody>
          <a:bodyPr wrap="square" anchor="t" anchorCtr="0">
            <a:spAutoFit/>
          </a:bodyPr>
          <a:lstStyle>
            <a:defPPr>
              <a:defRPr lang="zh-CN"/>
            </a:defPPr>
            <a:lvl1pPr marL="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1pPr>
            <a:lvl2pPr marL="4572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2pPr>
            <a:lvl3pPr marL="9144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3pPr>
            <a:lvl4pPr marL="13716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4pPr>
            <a:lvl5pPr marL="18288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5pPr>
          </a:lstStyle>
          <a:p>
            <a:pPr>
              <a:spcBef>
                <a:spcPct val="0"/>
              </a:spcBef>
            </a:pPr>
            <a:r>
              <a:rPr lang="zh-CN" altLang="en-US" sz="280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姐妹染色单体分离</a:t>
            </a:r>
          </a:p>
        </p:txBody>
      </p:sp>
      <p:sp>
        <p:nvSpPr>
          <p:cNvPr id="34" name="文本框 396329"/>
          <p:cNvSpPr/>
          <p:nvPr>
            <p:custDataLst>
              <p:tags r:id="rId6"/>
            </p:custDataLst>
          </p:nvPr>
        </p:nvSpPr>
        <p:spPr>
          <a:xfrm>
            <a:off x="4643442" y="2931508"/>
            <a:ext cx="2620010" cy="523220"/>
          </a:xfrm>
          <a:prstGeom prst="rect">
            <a:avLst/>
          </a:prstGeom>
          <a:noFill/>
          <a:ln>
            <a:noFill/>
            <a:miter lim="800000"/>
          </a:ln>
        </p:spPr>
        <p:txBody>
          <a:bodyPr wrap="square" anchor="t" anchorCtr="0">
            <a:spAutoFit/>
          </a:bodyPr>
          <a:lstStyle>
            <a:defPPr>
              <a:defRPr lang="zh-CN"/>
            </a:defPPr>
            <a:lvl1pPr marL="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1pPr>
            <a:lvl2pPr marL="4572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2pPr>
            <a:lvl3pPr marL="9144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3pPr>
            <a:lvl4pPr marL="13716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4pPr>
            <a:lvl5pPr marL="1828800" indent="0" algn="l" defTabSz="914400" rtl="0" eaLnBrk="1" fontAlgn="base" hangingPunct="1">
              <a:lnSpc>
                <a:spcPct val="100000"/>
              </a:lnSpc>
              <a:spcBef>
                <a:spcPct val="0"/>
              </a:spcBef>
              <a:spcAft>
                <a:spcPct val="0"/>
              </a:spcAft>
              <a:buClrTx/>
              <a:buSzTx/>
              <a:buFontTx/>
              <a:buNone/>
              <a:defRPr lang="zh-CN" altLang="en-US" sz="2600" b="1" i="0" u="none" baseline="0">
                <a:solidFill>
                  <a:schemeClr val="tx1"/>
                </a:solidFill>
                <a:latin typeface="宋体" panose="02010600030101010101" pitchFamily="2" charset="-122"/>
                <a:ea typeface="宋体" panose="02010600030101010101" pitchFamily="2" charset="-122"/>
              </a:defRPr>
            </a:lvl5pPr>
          </a:lstStyle>
          <a:p>
            <a:pPr lvl="0">
              <a:spcBef>
                <a:spcPct val="0"/>
              </a:spcBef>
            </a:pPr>
            <a:r>
              <a:rPr lang="zh-CN" altLang="en-US" sz="280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减数分裂</a:t>
            </a:r>
            <a:r>
              <a:rPr lang="en-US" altLang="zh-CN" sz="2800">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Ⅰ</a:t>
            </a:r>
            <a:endParaRPr lang="zh-CN" altLang="en-US" sz="2800">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endParaRPr>
          </a:p>
        </p:txBody>
      </p:sp>
      <p:grpSp>
        <p:nvGrpSpPr>
          <p:cNvPr id="35" name="圆角矩形 4"/>
          <p:cNvGrpSpPr/>
          <p:nvPr>
            <p:custDataLst>
              <p:tags r:id="rId7"/>
            </p:custDataLst>
          </p:nvPr>
        </p:nvGrpSpPr>
        <p:grpSpPr>
          <a:xfrm>
            <a:off x="7947596" y="3890739"/>
            <a:ext cx="1231392" cy="1231392"/>
            <a:chOff x="0" y="0"/>
            <a:chExt cx="1231392" cy="1231392"/>
          </a:xfrm>
        </p:grpSpPr>
        <p:pic>
          <p:nvPicPr>
            <p:cNvPr id="36" name="圆角矩形 4"/>
            <p:cNvPicPr>
              <a:picLocks noChangeArrowheads="1"/>
            </p:cNvPicPr>
            <p:nvPr>
              <p:custDataLst>
                <p:tags r:id="rId9"/>
              </p:custDataLst>
            </p:nvPr>
          </p:nvPicPr>
          <p:blipFill>
            <a:blip r:embed="rId13">
              <a:extLst>
                <a:ext uri="{28A0092B-C50C-407E-A947-70E740481C1C}">
                  <a14:useLocalDpi xmlns:a14="http://schemas.microsoft.com/office/drawing/2010/main" val="0"/>
                </a:ext>
              </a:extLst>
            </a:blip>
            <a:stretch>
              <a:fillRect/>
            </a:stretch>
          </p:blipFill>
          <p:spPr bwMode="auto">
            <a:xfrm>
              <a:off x="0" y="0"/>
              <a:ext cx="1231392" cy="123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 Box 6"/>
            <p:cNvSpPr txBox="1">
              <a:spLocks noChangeArrowheads="1"/>
            </p:cNvSpPr>
            <p:nvPr>
              <p:custDataLst>
                <p:tags r:id="rId10"/>
              </p:custDataLst>
            </p:nvPr>
          </p:nvSpPr>
          <p:spPr bwMode="auto">
            <a:xfrm>
              <a:off x="68421" y="65182"/>
              <a:ext cx="1099263" cy="109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grpSp>
      <p:pic>
        <p:nvPicPr>
          <p:cNvPr id="38" name="图片 10" descr="999.png"/>
          <p:cNvPicPr>
            <a:picLocks noChangeAspect="1" noChangeArrowheads="1"/>
          </p:cNvPicPr>
          <p:nvPr>
            <p:custDataLst>
              <p:tags r:id="rId8"/>
            </p:custDataLst>
          </p:nvPr>
        </p:nvPicPr>
        <p:blipFill>
          <a:blip r:embed="rId14">
            <a:extLst>
              <a:ext uri="{28A0092B-C50C-407E-A947-70E740481C1C}">
                <a14:useLocalDpi xmlns:a14="http://schemas.microsoft.com/office/drawing/2010/main" val="0"/>
              </a:ext>
            </a:extLst>
          </a:blip>
          <a:stretch>
            <a:fillRect/>
          </a:stretch>
        </p:blipFill>
        <p:spPr bwMode="auto">
          <a:xfrm>
            <a:off x="8313737" y="4253642"/>
            <a:ext cx="830263"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34" grpId="0"/>
    </p:bldLst>
  </p:timing>
</p:sld>
</file>

<file path=ppt/slides/slide39.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5"/>
          <a:stretch>
            <a:fillRect/>
          </a:stretch>
        </a:blipFill>
        <a:effectLst/>
      </p:bgPr>
    </p:bg>
    <p:spTree>
      <p:nvGrpSpPr>
        <p:cNvPr id="1" name=""/>
        <p:cNvGrpSpPr/>
        <p:nvPr/>
      </p:nvGrpSpPr>
      <p:grpSpPr>
        <a:xfrm>
          <a:off x="0" y="0"/>
          <a:ext cx="0" cy="0"/>
          <a:chOff x="0" y="0"/>
          <a:chExt cx="0" cy="0"/>
        </a:xfrm>
      </p:grpSpPr>
      <p:sp>
        <p:nvSpPr>
          <p:cNvPr id="13314" name="矩形 1"/>
          <p:cNvSpPr>
            <a:spLocks noChangeArrowheads="1"/>
          </p:cNvSpPr>
          <p:nvPr>
            <p:custDataLst>
              <p:tags r:id="rId1"/>
            </p:custDataLst>
          </p:nvPr>
        </p:nvSpPr>
        <p:spPr bwMode="auto">
          <a:xfrm>
            <a:off x="1714500" y="2071688"/>
            <a:ext cx="5786438" cy="857250"/>
          </a:xfrm>
          <a:prstGeom prst="rect">
            <a:avLst/>
          </a:prstGeom>
          <a:solidFill>
            <a:schemeClr val="bg1">
              <a:alpha val="7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3315" name="矩形 129"/>
          <p:cNvSpPr>
            <a:spLocks noChangeArrowheads="1"/>
          </p:cNvSpPr>
          <p:nvPr>
            <p:custDataLst>
              <p:tags r:id="rId2"/>
            </p:custDataLst>
          </p:nvPr>
        </p:nvSpPr>
        <p:spPr bwMode="auto">
          <a:xfrm>
            <a:off x="3357880" y="2214880"/>
            <a:ext cx="449707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latin typeface="微软雅黑" panose="020B0503020204020204" pitchFamily="34" charset="-122"/>
                <a:ea typeface="微软雅黑" panose="020B0503020204020204" pitchFamily="34" charset="-122"/>
              </a:rPr>
              <a:t>精卵生殖细胞形成过程的异同</a:t>
            </a:r>
          </a:p>
        </p:txBody>
      </p:sp>
      <p:sp>
        <p:nvSpPr>
          <p:cNvPr id="13316" name="TextBox 3"/>
          <p:cNvSpPr txBox="1">
            <a:spLocks noChangeArrowheads="1"/>
          </p:cNvSpPr>
          <p:nvPr>
            <p:custDataLst>
              <p:tags r:id="rId3"/>
            </p:custDataLst>
          </p:nvPr>
        </p:nvSpPr>
        <p:spPr bwMode="auto">
          <a:xfrm>
            <a:off x="2571750" y="2000250"/>
            <a:ext cx="100012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6000" b="1" smtClean="0"/>
              <a:t>04</a:t>
            </a:r>
            <a:endParaRPr lang="zh-CN" altLang="en-US" sz="6000" b="1"/>
          </a:p>
        </p:txBody>
      </p:sp>
    </p:spTree>
  </p:cSld>
  <p:clrMapOvr>
    <a:masterClrMapping/>
  </p:clrMapOvr>
  <p:transition>
    <p:wheel spokes="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形成生殖细胞</a:t>
            </a:r>
            <a:endParaRPr lang="en-US" altLang="zh-CN" sz="2400" b="1">
              <a:latin typeface="微软雅黑" panose="020B0503020204020204" pitchFamily="34" charset="-122"/>
              <a:ea typeface="微软雅黑" panose="020B0503020204020204" pitchFamily="34" charset="-122"/>
            </a:endParaRPr>
          </a:p>
        </p:txBody>
      </p:sp>
      <p:sp>
        <p:nvSpPr>
          <p:cNvPr id="6" name="文本框 57347"/>
          <p:cNvSpPr txBox="1"/>
          <p:nvPr>
            <p:custDataLst>
              <p:tags r:id="rId3"/>
            </p:custDataLst>
          </p:nvPr>
        </p:nvSpPr>
        <p:spPr>
          <a:xfrm>
            <a:off x="2881810" y="226549"/>
            <a:ext cx="5915760" cy="954107"/>
          </a:xfrm>
          <a:prstGeom prst="rect">
            <a:avLst/>
          </a:prstGeom>
          <a:noFill/>
          <a:ln w="9525">
            <a:noFill/>
          </a:ln>
        </p:spPr>
        <p:txBody>
          <a:bodyPr wrap="square">
            <a:spAutoFit/>
          </a:bodyPr>
          <a:lstStyle/>
          <a:p>
            <a:r>
              <a:rPr lang="zh-CN" altLang="en-US" sz="2800" b="1" smtClean="0">
                <a:solidFill>
                  <a:schemeClr val="accent6">
                    <a:lumMod val="50000"/>
                  </a:schemeClr>
                </a:solidFill>
                <a:latin typeface="楷体" panose="02010609060101010101" pitchFamily="49" charset="-122"/>
                <a:ea typeface="楷体" panose="02010609060101010101" pitchFamily="49" charset="-122"/>
              </a:rPr>
              <a:t>    假设进行</a:t>
            </a:r>
            <a:r>
              <a:rPr lang="zh-CN" altLang="en-US" sz="2800" b="1">
                <a:solidFill>
                  <a:schemeClr val="accent6">
                    <a:lumMod val="50000"/>
                  </a:schemeClr>
                </a:solidFill>
                <a:latin typeface="楷体" panose="02010609060101010101" pitchFamily="49" charset="-122"/>
                <a:ea typeface="楷体" panose="02010609060101010101" pitchFamily="49" charset="-122"/>
              </a:rPr>
              <a:t>有性生殖的生物</a:t>
            </a:r>
            <a:r>
              <a:rPr lang="zh-CN" altLang="en-US" sz="2800" b="1" smtClean="0">
                <a:solidFill>
                  <a:schemeClr val="accent6">
                    <a:lumMod val="50000"/>
                  </a:schemeClr>
                </a:solidFill>
                <a:latin typeface="楷体" panose="02010609060101010101" pitchFamily="49" charset="-122"/>
                <a:ea typeface="楷体" panose="02010609060101010101" pitchFamily="49" charset="-122"/>
              </a:rPr>
              <a:t>以有丝分裂</a:t>
            </a:r>
            <a:r>
              <a:rPr lang="zh-CN" altLang="en-US" sz="2800" b="1">
                <a:solidFill>
                  <a:schemeClr val="accent6">
                    <a:lumMod val="50000"/>
                  </a:schemeClr>
                </a:solidFill>
                <a:latin typeface="楷体" panose="02010609060101010101" pitchFamily="49" charset="-122"/>
                <a:ea typeface="楷体" panose="02010609060101010101" pitchFamily="49" charset="-122"/>
              </a:rPr>
              <a:t>的方式产生两性生殖细胞。</a:t>
            </a:r>
            <a:endParaRPr lang="en-US" altLang="zh-CN" sz="2800" b="1">
              <a:solidFill>
                <a:schemeClr val="accent6">
                  <a:lumMod val="50000"/>
                </a:schemeClr>
              </a:solidFill>
              <a:latin typeface="楷体" panose="02010609060101010101" pitchFamily="49" charset="-122"/>
              <a:ea typeface="楷体" panose="02010609060101010101" pitchFamily="49" charset="-122"/>
            </a:endParaRPr>
          </a:p>
        </p:txBody>
      </p:sp>
      <p:sp>
        <p:nvSpPr>
          <p:cNvPr id="13" name="文本框 13"/>
          <p:cNvSpPr txBox="1"/>
          <p:nvPr>
            <p:custDataLst>
              <p:tags r:id="rId4"/>
            </p:custDataLst>
          </p:nvPr>
        </p:nvSpPr>
        <p:spPr>
          <a:xfrm>
            <a:off x="1826850" y="1424460"/>
            <a:ext cx="829073" cy="477054"/>
          </a:xfrm>
          <a:prstGeom prst="rect">
            <a:avLst/>
          </a:prstGeom>
          <a:noFill/>
        </p:spPr>
        <p:txBody>
          <a:bodyPr wrap="none" rtlCol="0">
            <a:spAutoFit/>
          </a:bodyPr>
          <a:lstStyle/>
          <a:p>
            <a:r>
              <a:rPr lang="zh-CN" altLang="en-US" sz="2500" b="1">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精子</a:t>
            </a:r>
          </a:p>
        </p:txBody>
      </p:sp>
      <p:sp>
        <p:nvSpPr>
          <p:cNvPr id="14" name="文本框 14"/>
          <p:cNvSpPr txBox="1"/>
          <p:nvPr>
            <p:custDataLst>
              <p:tags r:id="rId5"/>
            </p:custDataLst>
          </p:nvPr>
        </p:nvSpPr>
        <p:spPr>
          <a:xfrm>
            <a:off x="1745391" y="2884190"/>
            <a:ext cx="1241756" cy="477054"/>
          </a:xfrm>
          <a:prstGeom prst="rect">
            <a:avLst/>
          </a:prstGeom>
          <a:noFill/>
        </p:spPr>
        <p:txBody>
          <a:bodyPr wrap="square" rtlCol="0">
            <a:spAutoFit/>
          </a:bodyPr>
          <a:lstStyle/>
          <a:p>
            <a:r>
              <a:rPr lang="zh-CN" altLang="en-US" sz="2500" b="1" smtClean="0">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卵细胞</a:t>
            </a:r>
            <a:endParaRPr lang="zh-CN" altLang="en-US" sz="2500" b="1">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5" name="文本框 15"/>
          <p:cNvSpPr txBox="1"/>
          <p:nvPr>
            <p:custDataLst>
              <p:tags r:id="rId6"/>
            </p:custDataLst>
          </p:nvPr>
        </p:nvSpPr>
        <p:spPr>
          <a:xfrm>
            <a:off x="4812057" y="2105849"/>
            <a:ext cx="1186396" cy="477054"/>
          </a:xfrm>
          <a:prstGeom prst="rect">
            <a:avLst/>
          </a:prstGeom>
          <a:noFill/>
        </p:spPr>
        <p:txBody>
          <a:bodyPr wrap="squar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受精卵</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grpSp>
        <p:nvGrpSpPr>
          <p:cNvPr id="16" name="组合 15"/>
          <p:cNvGrpSpPr/>
          <p:nvPr>
            <p:custDataLst>
              <p:tags r:id="rId7"/>
            </p:custDataLst>
          </p:nvPr>
        </p:nvGrpSpPr>
        <p:grpSpPr>
          <a:xfrm>
            <a:off x="2643956" y="1682699"/>
            <a:ext cx="2190751" cy="1498285"/>
            <a:chOff x="2795612" y="2061649"/>
            <a:chExt cx="2190751" cy="1498285"/>
          </a:xfrm>
        </p:grpSpPr>
        <p:cxnSp>
          <p:nvCxnSpPr>
            <p:cNvPr id="17" name="直接连接符 16"/>
            <p:cNvCxnSpPr/>
            <p:nvPr>
              <p:custDataLst>
                <p:tags r:id="rId24"/>
              </p:custDataLst>
            </p:nvPr>
          </p:nvCxnSpPr>
          <p:spPr>
            <a:xfrm>
              <a:off x="2795612" y="2061649"/>
              <a:ext cx="647857" cy="70257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custDataLst>
                <p:tags r:id="rId25"/>
              </p:custDataLst>
            </p:nvPr>
          </p:nvCxnSpPr>
          <p:spPr>
            <a:xfrm flipV="1">
              <a:off x="3001511" y="2790680"/>
              <a:ext cx="441958" cy="769254"/>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custDataLst>
                <p:tags r:id="rId26"/>
              </p:custDataLst>
            </p:nvPr>
          </p:nvCxnSpPr>
          <p:spPr>
            <a:xfrm>
              <a:off x="3443469" y="2764226"/>
              <a:ext cx="1542894"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0" name="直接箭头连接符 19"/>
          <p:cNvCxnSpPr/>
          <p:nvPr>
            <p:custDataLst>
              <p:tags r:id="rId8"/>
            </p:custDataLst>
          </p:nvPr>
        </p:nvCxnSpPr>
        <p:spPr>
          <a:xfrm flipV="1">
            <a:off x="5998453" y="2368198"/>
            <a:ext cx="1597883" cy="1037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1"/>
          <p:cNvSpPr txBox="1"/>
          <p:nvPr>
            <p:custDataLst>
              <p:tags r:id="rId9"/>
            </p:custDataLst>
          </p:nvPr>
        </p:nvSpPr>
        <p:spPr>
          <a:xfrm>
            <a:off x="3301887" y="1891144"/>
            <a:ext cx="1532820" cy="477054"/>
          </a:xfrm>
          <a:prstGeom prst="rect">
            <a:avLst/>
          </a:prstGeom>
          <a:noFill/>
        </p:spPr>
        <p:txBody>
          <a:bodyPr wrap="square" rtlCol="0">
            <a:spAutoFit/>
          </a:bodyPr>
          <a:lstStyle/>
          <a:p>
            <a:r>
              <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受精作用</a:t>
            </a:r>
          </a:p>
        </p:txBody>
      </p:sp>
      <p:sp>
        <p:nvSpPr>
          <p:cNvPr id="22" name="文本框 22"/>
          <p:cNvSpPr txBox="1"/>
          <p:nvPr>
            <p:custDataLst>
              <p:tags r:id="rId10"/>
            </p:custDataLst>
          </p:nvPr>
        </p:nvSpPr>
        <p:spPr>
          <a:xfrm>
            <a:off x="5936873" y="1912900"/>
            <a:ext cx="1473480" cy="477054"/>
          </a:xfrm>
          <a:prstGeom prst="rect">
            <a:avLst/>
          </a:prstGeom>
          <a:noFill/>
        </p:spPr>
        <p:txBody>
          <a:bodyPr wrap="non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细胞分裂</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3" name="文本框 23"/>
          <p:cNvSpPr txBox="1"/>
          <p:nvPr>
            <p:custDataLst>
              <p:tags r:id="rId11"/>
            </p:custDataLst>
          </p:nvPr>
        </p:nvSpPr>
        <p:spPr>
          <a:xfrm>
            <a:off x="5998453" y="2344376"/>
            <a:ext cx="1605639" cy="477054"/>
          </a:xfrm>
          <a:prstGeom prst="rect">
            <a:avLst/>
          </a:prstGeom>
          <a:noFill/>
        </p:spPr>
        <p:txBody>
          <a:bodyPr wrap="squar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细胞分化</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4" name="文本框 24"/>
          <p:cNvSpPr txBox="1"/>
          <p:nvPr>
            <p:custDataLst>
              <p:tags r:id="rId12"/>
            </p:custDataLst>
          </p:nvPr>
        </p:nvSpPr>
        <p:spPr>
          <a:xfrm>
            <a:off x="4796100" y="2534993"/>
            <a:ext cx="1377342"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92</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5" name="文本框 25"/>
          <p:cNvSpPr txBox="1"/>
          <p:nvPr>
            <p:custDataLst>
              <p:tags r:id="rId13"/>
            </p:custDataLst>
          </p:nvPr>
        </p:nvSpPr>
        <p:spPr>
          <a:xfrm>
            <a:off x="1574995" y="3314005"/>
            <a:ext cx="1377342"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6" name="文本框 26"/>
          <p:cNvSpPr txBox="1"/>
          <p:nvPr>
            <p:custDataLst>
              <p:tags r:id="rId14"/>
            </p:custDataLst>
          </p:nvPr>
        </p:nvSpPr>
        <p:spPr>
          <a:xfrm>
            <a:off x="1605848" y="1891144"/>
            <a:ext cx="1240017"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9" name="文本框 29"/>
          <p:cNvSpPr txBox="1"/>
          <p:nvPr>
            <p:custDataLst>
              <p:tags r:id="rId15"/>
            </p:custDataLst>
          </p:nvPr>
        </p:nvSpPr>
        <p:spPr>
          <a:xfrm>
            <a:off x="472907" y="1435846"/>
            <a:ext cx="506870" cy="477054"/>
          </a:xfrm>
          <a:prstGeom prst="rect">
            <a:avLst/>
          </a:prstGeom>
          <a:noFill/>
        </p:spPr>
        <p:txBody>
          <a:bodyPr wrap="none" rtlCol="0">
            <a:spAutoFit/>
          </a:bodyPr>
          <a:lstStyle/>
          <a:p>
            <a:r>
              <a:rPr lang="zh-CN" altLang="en-US" sz="2500" b="1" smtClean="0">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男</a:t>
            </a:r>
            <a:endParaRPr lang="zh-CN" altLang="en-US" sz="2500" b="1">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30" name="文本框 30"/>
          <p:cNvSpPr txBox="1"/>
          <p:nvPr>
            <p:custDataLst>
              <p:tags r:id="rId16"/>
            </p:custDataLst>
          </p:nvPr>
        </p:nvSpPr>
        <p:spPr>
          <a:xfrm>
            <a:off x="460940" y="2860936"/>
            <a:ext cx="506870" cy="477054"/>
          </a:xfrm>
          <a:prstGeom prst="rect">
            <a:avLst/>
          </a:prstGeom>
          <a:noFill/>
        </p:spPr>
        <p:txBody>
          <a:bodyPr wrap="none" rtlCol="0">
            <a:spAutoFit/>
          </a:bodyPr>
          <a:lstStyle/>
          <a:p>
            <a:r>
              <a:rPr lang="zh-CN" altLang="en-US" sz="2500" b="1" smtClean="0">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女</a:t>
            </a:r>
            <a:endParaRPr lang="zh-CN" altLang="en-US" sz="2500" b="1">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31" name="文本框 31"/>
          <p:cNvSpPr txBox="1"/>
          <p:nvPr>
            <p:custDataLst>
              <p:tags r:id="rId17"/>
            </p:custDataLst>
          </p:nvPr>
        </p:nvSpPr>
        <p:spPr>
          <a:xfrm>
            <a:off x="152027" y="1901514"/>
            <a:ext cx="1210295"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32" name="文本框 32"/>
          <p:cNvSpPr txBox="1"/>
          <p:nvPr>
            <p:custDataLst>
              <p:tags r:id="rId18"/>
            </p:custDataLst>
          </p:nvPr>
        </p:nvSpPr>
        <p:spPr>
          <a:xfrm>
            <a:off x="97323" y="3292448"/>
            <a:ext cx="1210296"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cxnSp>
        <p:nvCxnSpPr>
          <p:cNvPr id="33" name="直接箭头连接符 32"/>
          <p:cNvCxnSpPr/>
          <p:nvPr>
            <p:custDataLst>
              <p:tags r:id="rId19"/>
            </p:custDataLst>
          </p:nvPr>
        </p:nvCxnSpPr>
        <p:spPr>
          <a:xfrm>
            <a:off x="963600" y="1674660"/>
            <a:ext cx="799482" cy="0"/>
          </a:xfrm>
          <a:prstGeom prst="straightConnector1">
            <a:avLst/>
          </a:prstGeom>
          <a:ln w="5715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p:nvPr>
            <p:custDataLst>
              <p:tags r:id="rId20"/>
            </p:custDataLst>
          </p:nvPr>
        </p:nvCxnSpPr>
        <p:spPr>
          <a:xfrm>
            <a:off x="967810" y="3099463"/>
            <a:ext cx="799482" cy="0"/>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5" name="文本框 35"/>
          <p:cNvSpPr txBox="1"/>
          <p:nvPr>
            <p:custDataLst>
              <p:tags r:id="rId21"/>
            </p:custDataLst>
          </p:nvPr>
        </p:nvSpPr>
        <p:spPr>
          <a:xfrm>
            <a:off x="7584369" y="2582903"/>
            <a:ext cx="1262631"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92</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2" name="矩形 11"/>
          <p:cNvSpPr/>
          <p:nvPr>
            <p:custDataLst>
              <p:tags r:id="rId22"/>
            </p:custDataLst>
          </p:nvPr>
        </p:nvSpPr>
        <p:spPr>
          <a:xfrm>
            <a:off x="1367551" y="4155926"/>
            <a:ext cx="6732841" cy="523220"/>
          </a:xfrm>
          <a:prstGeom prst="rect">
            <a:avLst/>
          </a:prstGeom>
          <a:solidFill>
            <a:schemeClr val="accent5">
              <a:lumMod val="50000"/>
            </a:schemeClr>
          </a:solidFill>
          <a:ln>
            <a:solidFill>
              <a:srgbClr val="7030A0"/>
            </a:solidFill>
          </a:ln>
        </p:spPr>
        <p:txBody>
          <a:bodyPr wrap="square">
            <a:spAutoFit/>
          </a:bodyPr>
          <a:lstStyle/>
          <a:p>
            <a:pPr>
              <a:spcBef>
                <a:spcPct val="50000"/>
              </a:spcBef>
              <a:buClr>
                <a:schemeClr val="hlink"/>
              </a:buClr>
            </a:pPr>
            <a:r>
              <a:rPr lang="zh-CN" altLang="en-US" sz="2800" b="1">
                <a:solidFill>
                  <a:schemeClr val="bg1"/>
                </a:solidFill>
                <a:latin typeface="微软雅黑" panose="020B0503020204020204" pitchFamily="34" charset="-122"/>
                <a:ea typeface="微软雅黑" panose="020B0503020204020204" pitchFamily="34" charset="-122"/>
              </a:rPr>
              <a:t>生殖细胞的形成不能通过有丝分裂的方式。</a:t>
            </a:r>
          </a:p>
        </p:txBody>
      </p:sp>
      <p:sp>
        <p:nvSpPr>
          <p:cNvPr id="2" name="TextBox 1"/>
          <p:cNvSpPr txBox="1"/>
          <p:nvPr>
            <p:custDataLst>
              <p:tags r:id="rId23"/>
            </p:custDataLst>
          </p:nvPr>
        </p:nvSpPr>
        <p:spPr>
          <a:xfrm>
            <a:off x="7663882" y="2105849"/>
            <a:ext cx="903447" cy="477054"/>
          </a:xfrm>
          <a:prstGeom prst="rect">
            <a:avLst/>
          </a:prstGeom>
          <a:noFill/>
        </p:spPr>
        <p:txBody>
          <a:bodyPr wrap="square" rtlCol="0">
            <a:spAutoFit/>
          </a:bodyPr>
          <a:lstStyle/>
          <a:p>
            <a:r>
              <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个体</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500"/>
                                        <p:tgtEl>
                                          <p:spTgt spid="2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par>
                                <p:cTn id="26" presetID="22" presetClass="entr" presetSubtype="8"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left)">
                                      <p:cBhvr>
                                        <p:cTn id="36" dur="500"/>
                                        <p:tgtEl>
                                          <p:spTgt spid="16"/>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grpId="0" nodeType="click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randombar(horizontal)">
                                      <p:cBhvr>
                                        <p:cTn id="45" dur="500"/>
                                        <p:tgtEl>
                                          <p:spTgt spid="21"/>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wipe(left)">
                                      <p:cBhvr>
                                        <p:cTn id="50" dur="500"/>
                                        <p:tgtEl>
                                          <p:spTgt spid="20"/>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500"/>
                                        <p:tgtEl>
                                          <p:spTgt spid="22"/>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fade">
                                      <p:cBhvr>
                                        <p:cTn id="62" dur="5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childTnLst>
                          </p:cTn>
                        </p:par>
                      </p:childTnLst>
                    </p:cTn>
                  </p:par>
                  <p:par>
                    <p:cTn id="79" fill="hold">
                      <p:stCondLst>
                        <p:cond delay="indefinite"/>
                      </p:stCondLst>
                      <p:childTnLst>
                        <p:par>
                          <p:cTn id="80" fill="hold">
                            <p:stCondLst>
                              <p:cond delay="0"/>
                            </p:stCondLst>
                            <p:childTnLst>
                              <p:par>
                                <p:cTn id="81" presetID="14" presetClass="entr" presetSubtype="10" fill="hold" grpId="0" nodeType="click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randombar(horizontal)">
                                      <p:cBhvr>
                                        <p:cTn id="83" dur="500"/>
                                        <p:tgtEl>
                                          <p:spTgt spid="24"/>
                                        </p:tgtEl>
                                      </p:cBhvr>
                                    </p:animEffect>
                                  </p:childTnLst>
                                </p:cTn>
                              </p:par>
                            </p:childTnLst>
                          </p:cTn>
                        </p:par>
                      </p:childTnLst>
                    </p:cTn>
                  </p:par>
                  <p:par>
                    <p:cTn id="84" fill="hold">
                      <p:stCondLst>
                        <p:cond delay="indefinite"/>
                      </p:stCondLst>
                      <p:childTnLst>
                        <p:par>
                          <p:cTn id="85" fill="hold">
                            <p:stCondLst>
                              <p:cond delay="0"/>
                            </p:stCondLst>
                            <p:childTnLst>
                              <p:par>
                                <p:cTn id="86" presetID="14" presetClass="entr" presetSubtype="10" fill="hold" grpId="0" nodeType="clickEffect">
                                  <p:stCondLst>
                                    <p:cond delay="0"/>
                                  </p:stCondLst>
                                  <p:childTnLst>
                                    <p:set>
                                      <p:cBhvr>
                                        <p:cTn id="87" dur="1" fill="hold">
                                          <p:stCondLst>
                                            <p:cond delay="0"/>
                                          </p:stCondLst>
                                        </p:cTn>
                                        <p:tgtEl>
                                          <p:spTgt spid="35"/>
                                        </p:tgtEl>
                                        <p:attrNameLst>
                                          <p:attrName>style.visibility</p:attrName>
                                        </p:attrNameLst>
                                      </p:cBhvr>
                                      <p:to>
                                        <p:strVal val="visible"/>
                                      </p:to>
                                    </p:set>
                                    <p:animEffect transition="in" filter="randombar(horizontal)">
                                      <p:cBhvr>
                                        <p:cTn id="88" dur="500"/>
                                        <p:tgtEl>
                                          <p:spTgt spid="35"/>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grpId="0" nodeType="clickEffect">
                                  <p:stCondLst>
                                    <p:cond delay="0"/>
                                  </p:stCondLst>
                                  <p:childTnLst>
                                    <p:set>
                                      <p:cBhvr>
                                        <p:cTn id="92" dur="1" fill="hold">
                                          <p:stCondLst>
                                            <p:cond delay="0"/>
                                          </p:stCondLst>
                                        </p:cTn>
                                        <p:tgtEl>
                                          <p:spTgt spid="12"/>
                                        </p:tgtEl>
                                        <p:attrNameLst>
                                          <p:attrName>style.visibility</p:attrName>
                                        </p:attrNameLst>
                                      </p:cBhvr>
                                      <p:to>
                                        <p:strVal val="visible"/>
                                      </p:to>
                                    </p:set>
                                    <p:animEffect transition="in" filter="wipe(left)">
                                      <p:cBhvr>
                                        <p:cTn id="9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P spid="14" grpId="0"/>
      <p:bldP spid="15" grpId="0"/>
      <p:bldP spid="21" grpId="0"/>
      <p:bldP spid="22" grpId="0"/>
      <p:bldP spid="23" grpId="0"/>
      <p:bldP spid="24" grpId="0"/>
      <p:bldP spid="25" grpId="0"/>
      <p:bldP spid="26" grpId="0"/>
      <p:bldP spid="29" grpId="0"/>
      <p:bldP spid="30" grpId="0"/>
      <p:bldP spid="31" grpId="0"/>
      <p:bldP spid="32" grpId="0"/>
      <p:bldP spid="35" grpId="0"/>
      <p:bldP spid="12" grpId="0" animBg="1"/>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47548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四、精卵生殖细胞形成过程的异同</a:t>
            </a:r>
            <a:endParaRPr lang="en-US" altLang="zh-CN" sz="2400" b="1">
              <a:latin typeface="微软雅黑" panose="020B0503020204020204" pitchFamily="34" charset="-122"/>
              <a:ea typeface="微软雅黑" panose="020B0503020204020204" pitchFamily="34" charset="-122"/>
            </a:endParaRPr>
          </a:p>
        </p:txBody>
      </p:sp>
      <p:graphicFrame>
        <p:nvGraphicFramePr>
          <p:cNvPr id="4" name="表格 1"/>
          <p:cNvGraphicFramePr>
            <a:graphicFrameLocks noGrp="1"/>
          </p:cNvGraphicFramePr>
          <p:nvPr>
            <p:custDataLst>
              <p:tags r:id="rId3"/>
            </p:custDataLst>
          </p:nvPr>
        </p:nvGraphicFramePr>
        <p:xfrm>
          <a:off x="214313" y="806843"/>
          <a:ext cx="8750175" cy="4069164"/>
        </p:xfrm>
        <a:graphic>
          <a:graphicData uri="http://schemas.openxmlformats.org/drawingml/2006/table">
            <a:tbl>
              <a:tblPr>
                <a:tableStyleId>{ED083AE6-46FA-4A59-8FB0-9F97EB10719F}</a:tableStyleId>
              </a:tblPr>
              <a:tblGrid>
                <a:gridCol w="531614">
                  <a:extLst>
                    <a:ext uri="{9D8B030D-6E8A-4147-A177-3AD203B41FA5}">
                      <a16:colId xmlns:a16="http://schemas.microsoft.com/office/drawing/2014/main" val="20000"/>
                    </a:ext>
                  </a:extLst>
                </a:gridCol>
                <a:gridCol w="1296144">
                  <a:extLst>
                    <a:ext uri="{9D8B030D-6E8A-4147-A177-3AD203B41FA5}">
                      <a16:colId xmlns:a16="http://schemas.microsoft.com/office/drawing/2014/main" val="20001"/>
                    </a:ext>
                  </a:extLst>
                </a:gridCol>
                <a:gridCol w="2961977">
                  <a:extLst>
                    <a:ext uri="{9D8B030D-6E8A-4147-A177-3AD203B41FA5}">
                      <a16:colId xmlns:a16="http://schemas.microsoft.com/office/drawing/2014/main" val="20002"/>
                    </a:ext>
                  </a:extLst>
                </a:gridCol>
                <a:gridCol w="206375">
                  <a:extLst>
                    <a:ext uri="{9D8B030D-6E8A-4147-A177-3AD203B41FA5}">
                      <a16:colId xmlns:a16="http://schemas.microsoft.com/office/drawing/2014/main" val="20003"/>
                    </a:ext>
                  </a:extLst>
                </a:gridCol>
                <a:gridCol w="3754065">
                  <a:extLst>
                    <a:ext uri="{9D8B030D-6E8A-4147-A177-3AD203B41FA5}">
                      <a16:colId xmlns:a16="http://schemas.microsoft.com/office/drawing/2014/main" val="20004"/>
                    </a:ext>
                  </a:extLst>
                </a:gridCol>
              </a:tblGrid>
              <a:tr h="342914">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endParaRPr lang="zh-CN" altLang="en-US" sz="2000" b="1">
                        <a:solidFill>
                          <a:srgbClr val="FFFFFF"/>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endParaRPr lang="zh-CN" altLang="en-US" sz="2000" b="1">
                        <a:solidFill>
                          <a:srgbClr val="FFFFFF"/>
                        </a:solidFill>
                        <a:latin typeface="微软雅黑" panose="020B0503020204020204" pitchFamily="34" charset="-122"/>
                        <a:ea typeface="微软雅黑" panose="020B0503020204020204" pitchFamily="34" charset="-122"/>
                      </a:endParaRPr>
                    </a:p>
                  </a:txBody>
                  <a:tcPr marL="91441" marR="91441" marT="34297" marB="34297" anchor="ctr"/>
                </a:tc>
                <a:tc gridSpan="2">
                  <a:txBody>
                    <a:bodyPr/>
                    <a:lstStyle/>
                    <a:p>
                      <a:pPr marL="0" lvl="0" indent="0" algn="ctr" eaLnBrk="1" hangingPunct="1"/>
                      <a:r>
                        <a:rPr lang="zh-CN" altLang="en-US" sz="2000"/>
                        <a:t>精子</a:t>
                      </a:r>
                      <a:endParaRPr lang="zh-CN" altLang="en-US" sz="2000" b="1">
                        <a:solidFill>
                          <a:schemeClr val="tx1"/>
                        </a:solidFill>
                        <a:latin typeface="微软雅黑" panose="020B0503020204020204" pitchFamily="34" charset="-122"/>
                        <a:ea typeface="微软雅黑" panose="020B0503020204020204" pitchFamily="34" charset="-122"/>
                      </a:endParaRPr>
                    </a:p>
                  </a:txBody>
                  <a:tcPr marL="91441" marR="91441" marT="34297" marB="34297" anchor="ctr"/>
                </a:tc>
                <a:tc hMerge="1">
                  <a:txBody>
                    <a:bodyPr/>
                    <a:lstStyle/>
                    <a:p>
                      <a:endParaRPr lang="zh-CN"/>
                    </a:p>
                  </a:txBody>
                  <a:tcPr/>
                </a:tc>
                <a:tc>
                  <a:txBody>
                    <a:bodyPr/>
                    <a:lstStyle/>
                    <a:p>
                      <a:pPr marL="0" lvl="0" indent="0" algn="ctr" eaLnBrk="1" hangingPunct="1"/>
                      <a:r>
                        <a:rPr lang="zh-CN" altLang="en-US" sz="2000"/>
                        <a:t>卵细胞</a:t>
                      </a:r>
                      <a:endParaRPr lang="zh-CN" altLang="en-US" sz="2000" b="1">
                        <a:solidFill>
                          <a:srgbClr val="FFFFFF"/>
                        </a:solidFill>
                        <a:latin typeface="微软雅黑" panose="020B0503020204020204" pitchFamily="34" charset="-122"/>
                        <a:ea typeface="微软雅黑" panose="020B0503020204020204" pitchFamily="34" charset="-122"/>
                      </a:endParaRPr>
                    </a:p>
                  </a:txBody>
                  <a:tcPr marL="91441" marR="91441" marT="34297" marB="34297" anchor="ctr"/>
                </a:tc>
                <a:extLst>
                  <a:ext uri="{0D108BD9-81ED-4DB2-BD59-A6C34878D82A}">
                    <a16:rowId xmlns:a16="http://schemas.microsoft.com/office/drawing/2014/main" val="10000"/>
                  </a:ext>
                </a:extLst>
              </a:tr>
              <a:tr h="890057">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相同点</a:t>
                      </a:r>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gridSpan="4">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endParaRPr lang="en-US" altLang="zh-CN" sz="2000"/>
                    </a:p>
                    <a:p>
                      <a:pPr marL="0" lvl="0" indent="0" algn="ctr" eaLnBrk="1" hangingPunct="1"/>
                      <a:endParaRPr lang="en-US" altLang="zh-CN" sz="2000"/>
                    </a:p>
                    <a:p>
                      <a:pPr marL="0" lvl="0" indent="0" algn="ctr" eaLnBrk="1" hangingPunct="1"/>
                      <a:endParaRPr lang="en-US" altLang="zh-CN"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267103">
                <a:tc rowSpan="4">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不同点</a:t>
                      </a:r>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场所</a:t>
                      </a:r>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p>
                      <a:endParaRPr lang="zh-CN" altLang="en-US"/>
                    </a:p>
                  </a:txBody>
                  <a:tcPr marL="91441" marR="91441" marT="34297" marB="34297" anchor="ctr"/>
                </a:tc>
                <a:tc gridSpan="2">
                  <a:txBody>
                    <a:bodyPr/>
                    <a:lstStyle/>
                    <a:p>
                      <a:endParaRPr lang="zh-CN" altLang="en-US"/>
                    </a:p>
                  </a:txBody>
                  <a:tcPr marL="91441" marR="91441" marT="34297" marB="34297" anchor="ctr"/>
                </a:tc>
                <a:tc hMerge="1">
                  <a:txBody>
                    <a:bodyPr/>
                    <a:lstStyle/>
                    <a:p>
                      <a:endParaRPr lang="zh-CN"/>
                    </a:p>
                  </a:txBody>
                  <a:tcPr marL="91441" marR="91441" marT="34297" marB="34297" anchor="ctr"/>
                </a:tc>
                <a:extLst>
                  <a:ext uri="{0D108BD9-81ED-4DB2-BD59-A6C34878D82A}">
                    <a16:rowId xmlns:a16="http://schemas.microsoft.com/office/drawing/2014/main" val="10002"/>
                  </a:ext>
                </a:extLst>
              </a:tr>
              <a:tr h="982980">
                <a:tc vMerge="1">
                  <a:txBody>
                    <a:bodyPr/>
                    <a:lstStyle/>
                    <a:p>
                      <a:endParaRPr lang="zh-CN"/>
                    </a:p>
                  </a:txBody>
                  <a:tcPr>
                    <a:lnL w="12700">
                      <a:solidFill>
                        <a:schemeClr val="bg1"/>
                      </a:solidFill>
                      <a:miter lim="800000"/>
                    </a:lnL>
                    <a:lnR w="12700">
                      <a:solidFill>
                        <a:schemeClr val="bg1"/>
                      </a:solidFill>
                      <a:miter lim="800000"/>
                    </a:lnR>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细胞质分裂方式</a:t>
                      </a:r>
                      <a:endParaRPr lang="en-US" altLang="zh-CN" sz="2000"/>
                    </a:p>
                    <a:p>
                      <a:pPr marL="0" lvl="0" indent="0" algn="ctr" eaLnBrk="1" hangingPunct="1"/>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p>
                      <a:endParaRPr lang="zh-CN" altLang="en-US"/>
                    </a:p>
                  </a:txBody>
                  <a:tcPr marL="91441" marR="91441" marT="34297" marB="34297" anchor="ctr"/>
                </a:tc>
                <a:tc gridSpan="2">
                  <a:txBody>
                    <a:bodyPr/>
                    <a:lstStyle/>
                    <a:p>
                      <a:endParaRPr lang="zh-CN" altLang="en-US"/>
                    </a:p>
                  </a:txBody>
                  <a:tcPr marL="91441" marR="91441" marT="34297" marB="34297" anchor="ctr"/>
                </a:tc>
                <a:tc hMerge="1">
                  <a:txBody>
                    <a:bodyPr/>
                    <a:lstStyle/>
                    <a:p>
                      <a:endParaRPr lang="zh-CN"/>
                    </a:p>
                  </a:txBody>
                  <a:tcPr marL="91441" marR="91441" marT="34297" marB="34297" anchor="ctr"/>
                </a:tc>
                <a:extLst>
                  <a:ext uri="{0D108BD9-81ED-4DB2-BD59-A6C34878D82A}">
                    <a16:rowId xmlns:a16="http://schemas.microsoft.com/office/drawing/2014/main" val="10003"/>
                  </a:ext>
                </a:extLst>
              </a:tr>
              <a:tr h="926939">
                <a:tc vMerge="1">
                  <a:txBody>
                    <a:bodyPr/>
                    <a:lstStyle/>
                    <a:p>
                      <a:endParaRPr lang="zh-CN"/>
                    </a:p>
                  </a:txBody>
                  <a:tcPr>
                    <a:lnL w="12700">
                      <a:solidFill>
                        <a:schemeClr val="bg1"/>
                      </a:solidFill>
                      <a:miter lim="800000"/>
                    </a:lnL>
                    <a:lnR w="12700">
                      <a:solidFill>
                        <a:schemeClr val="bg1"/>
                      </a:solidFill>
                      <a:miter lim="800000"/>
                    </a:lnR>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分裂结果</a:t>
                      </a:r>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p>
                      <a:pPr marL="0" lvl="0" indent="0" eaLnBrk="1" hangingPunct="1"/>
                      <a:endParaRPr lang="en-US" altLang="zh-CN" sz="2000"/>
                    </a:p>
                    <a:p>
                      <a:pPr marL="0" lvl="0" indent="0" eaLnBrk="1" hangingPunct="1"/>
                      <a:endParaRPr lang="en-US" altLang="zh-CN" sz="2000"/>
                    </a:p>
                    <a:p>
                      <a:pPr marL="0" lvl="0" indent="0" eaLnBrk="1" hangingPunct="1"/>
                      <a:endParaRPr lang="en-US" altLang="zh-CN" sz="2000">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gridSpan="2">
                  <a:txBody>
                    <a:bodyPr/>
                    <a:lstStyle/>
                    <a:p>
                      <a:endParaRPr lang="zh-CN" altLang="en-US"/>
                    </a:p>
                  </a:txBody>
                  <a:tcPr marL="91441" marR="91441" marT="34297" marB="34297" anchor="ctr"/>
                </a:tc>
                <a:tc hMerge="1">
                  <a:txBody>
                    <a:bodyPr/>
                    <a:lstStyle/>
                    <a:p>
                      <a:endParaRPr lang="zh-CN"/>
                    </a:p>
                  </a:txBody>
                  <a:tcPr marL="91441" marR="91441" marT="34297" marB="34297" anchor="ctr"/>
                </a:tc>
                <a:extLst>
                  <a:ext uri="{0D108BD9-81ED-4DB2-BD59-A6C34878D82A}">
                    <a16:rowId xmlns:a16="http://schemas.microsoft.com/office/drawing/2014/main" val="10004"/>
                  </a:ext>
                </a:extLst>
              </a:tr>
              <a:tr h="365983">
                <a:tc vMerge="1">
                  <a:txBody>
                    <a:bodyPr/>
                    <a:lstStyle/>
                    <a:p>
                      <a:endParaRPr lang="zh-CN"/>
                    </a:p>
                  </a:txBody>
                  <a:tcPr>
                    <a:lnL w="12700">
                      <a:solidFill>
                        <a:schemeClr val="bg1"/>
                      </a:solidFill>
                      <a:miter lim="800000"/>
                    </a:lnL>
                    <a:lnR w="12700">
                      <a:solidFill>
                        <a:schemeClr val="bg1"/>
                      </a:solidFill>
                      <a:miter lim="800000"/>
                    </a:lnR>
                    <a:lnB w="12700">
                      <a:miter lim="800000"/>
                    </a:lnB>
                  </a:tcPr>
                </a:tc>
                <a:tc>
                  <a:txBody>
                    <a:bodyPr/>
                    <a:lstStyle>
                      <a:defPPr>
                        <a:defRPr lang="zh-CN"/>
                      </a:defPPr>
                      <a:lvl1pPr marL="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1pPr>
                      <a:lvl2pPr marL="4572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2pPr>
                      <a:lvl3pPr marL="9144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3pPr>
                      <a:lvl4pPr marL="13716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4pPr>
                      <a:lvl5pPr marL="1828800" indent="0" algn="l" defTabSz="914400" rtl="0" eaLnBrk="0" fontAlgn="base" hangingPunct="0">
                        <a:lnSpc>
                          <a:spcPct val="100000"/>
                        </a:lnSpc>
                        <a:spcBef>
                          <a:spcPct val="0"/>
                        </a:spcBef>
                        <a:spcAft>
                          <a:spcPct val="0"/>
                        </a:spcAft>
                        <a:buClrTx/>
                        <a:buSzTx/>
                        <a:buFontTx/>
                        <a:buNone/>
                        <a:defRPr kumimoji="0" lang="zh-CN" altLang="en-US" sz="1800" b="0" i="0" u="none" baseline="0">
                          <a:solidFill>
                            <a:schemeClr val="tx1"/>
                          </a:solidFill>
                          <a:effectLst/>
                          <a:latin typeface="Arial" panose="020B0604020202020204" pitchFamily="34" charset="0"/>
                          <a:ea typeface="宋体" panose="02010600030101010101" pitchFamily="2" charset="-122"/>
                        </a:defRPr>
                      </a:lvl5pPr>
                    </a:lstStyle>
                    <a:p>
                      <a:pPr marL="0" lvl="0" indent="0" algn="ctr" eaLnBrk="1" hangingPunct="1"/>
                      <a:r>
                        <a:rPr lang="zh-CN" altLang="en-US" sz="2000"/>
                        <a:t>是否变形</a:t>
                      </a:r>
                      <a:endParaRPr lang="zh-CN" altLang="en-US" sz="2000" b="1">
                        <a:solidFill>
                          <a:srgbClr val="000000"/>
                        </a:solidFill>
                        <a:latin typeface="微软雅黑" panose="020B0503020204020204" pitchFamily="34" charset="-122"/>
                        <a:ea typeface="微软雅黑" panose="020B0503020204020204" pitchFamily="34" charset="-122"/>
                      </a:endParaRPr>
                    </a:p>
                  </a:txBody>
                  <a:tcPr marL="91441" marR="91441" marT="34297" marB="34297" anchor="ctr"/>
                </a:tc>
                <a:tc>
                  <a:txBody>
                    <a:bodyPr/>
                    <a:lstStyle/>
                    <a:p>
                      <a:endParaRPr lang="zh-CN" altLang="en-US"/>
                    </a:p>
                  </a:txBody>
                  <a:tcPr marL="91441" marR="91441" marT="34297" marB="34297" anchor="ctr"/>
                </a:tc>
                <a:tc gridSpan="2">
                  <a:txBody>
                    <a:bodyPr/>
                    <a:lstStyle/>
                    <a:p>
                      <a:endParaRPr lang="zh-CN" altLang="en-US"/>
                    </a:p>
                  </a:txBody>
                  <a:tcPr marL="91441" marR="91441" marT="34297" marB="34297" anchor="ctr"/>
                </a:tc>
                <a:tc hMerge="1">
                  <a:txBody>
                    <a:bodyPr/>
                    <a:lstStyle/>
                    <a:p>
                      <a:endParaRPr lang="zh-CN"/>
                    </a:p>
                  </a:txBody>
                  <a:tcPr marL="91441" marR="91441" marT="34297" marB="34297" anchor="ctr"/>
                </a:tc>
                <a:extLst>
                  <a:ext uri="{0D108BD9-81ED-4DB2-BD59-A6C34878D82A}">
                    <a16:rowId xmlns:a16="http://schemas.microsoft.com/office/drawing/2014/main" val="10005"/>
                  </a:ext>
                </a:extLst>
              </a:tr>
            </a:tbl>
          </a:graphicData>
        </a:graphic>
      </p:graphicFrame>
      <p:sp>
        <p:nvSpPr>
          <p:cNvPr id="5" name="Rectangle 5"/>
          <p:cNvSpPr/>
          <p:nvPr>
            <p:custDataLst>
              <p:tags r:id="rId4"/>
            </p:custDataLst>
          </p:nvPr>
        </p:nvSpPr>
        <p:spPr>
          <a:xfrm>
            <a:off x="6420168" y="4447658"/>
            <a:ext cx="1682750" cy="386953"/>
          </a:xfrm>
          <a:prstGeom prst="rect">
            <a:avLst/>
          </a:prstGeom>
          <a:noFill/>
          <a:ln w="9525">
            <a:noFill/>
          </a:ln>
        </p:spPr>
        <p:txBody>
          <a:bodyPr anchor="t"/>
          <a:lstStyle/>
          <a:p>
            <a:pPr>
              <a:spcBef>
                <a:spcPct val="20000"/>
              </a:spcBef>
            </a:pPr>
            <a:r>
              <a:rPr lang="zh-CN" altLang="en-US" sz="2400" b="1">
                <a:solidFill>
                  <a:schemeClr val="bg2">
                    <a:lumMod val="10000"/>
                  </a:schemeClr>
                </a:solidFill>
                <a:latin typeface="楷体" panose="02010609060101010101" pitchFamily="49" charset="-122"/>
                <a:ea typeface="楷体" panose="02010609060101010101" pitchFamily="49" charset="-122"/>
              </a:rPr>
              <a:t>不变形</a:t>
            </a:r>
          </a:p>
        </p:txBody>
      </p:sp>
      <p:sp>
        <p:nvSpPr>
          <p:cNvPr id="6" name="Rectangle 6"/>
          <p:cNvSpPr/>
          <p:nvPr>
            <p:custDataLst>
              <p:tags r:id="rId5"/>
            </p:custDataLst>
          </p:nvPr>
        </p:nvSpPr>
        <p:spPr>
          <a:xfrm>
            <a:off x="2602438" y="4471408"/>
            <a:ext cx="1914525" cy="386953"/>
          </a:xfrm>
          <a:prstGeom prst="rect">
            <a:avLst/>
          </a:prstGeom>
          <a:noFill/>
          <a:ln w="9525">
            <a:noFill/>
          </a:ln>
        </p:spPr>
        <p:txBody>
          <a:bodyPr anchor="t"/>
          <a:lstStyle/>
          <a:p>
            <a:pPr>
              <a:spcBef>
                <a:spcPct val="20000"/>
              </a:spcBef>
            </a:pPr>
            <a:r>
              <a:rPr lang="zh-CN" altLang="en-US" sz="2400" b="1">
                <a:solidFill>
                  <a:schemeClr val="bg2">
                    <a:lumMod val="10000"/>
                  </a:schemeClr>
                </a:solidFill>
                <a:latin typeface="楷体" panose="02010609060101010101" pitchFamily="49" charset="-122"/>
                <a:ea typeface="楷体" panose="02010609060101010101" pitchFamily="49" charset="-122"/>
              </a:rPr>
              <a:t>变形</a:t>
            </a:r>
          </a:p>
        </p:txBody>
      </p:sp>
      <p:sp>
        <p:nvSpPr>
          <p:cNvPr id="7" name="Rectangle 7"/>
          <p:cNvSpPr/>
          <p:nvPr>
            <p:custDataLst>
              <p:tags r:id="rId6"/>
            </p:custDataLst>
          </p:nvPr>
        </p:nvSpPr>
        <p:spPr>
          <a:xfrm>
            <a:off x="5037454" y="3544617"/>
            <a:ext cx="3881755" cy="903041"/>
          </a:xfrm>
          <a:prstGeom prst="rect">
            <a:avLst/>
          </a:prstGeom>
          <a:noFill/>
          <a:ln w="9525">
            <a:noFill/>
          </a:ln>
        </p:spPr>
        <p:txBody>
          <a:bodyPr anchor="t"/>
          <a:lstStyle/>
          <a:p>
            <a:pPr>
              <a:spcBef>
                <a:spcPct val="20000"/>
              </a:spcBef>
            </a:pPr>
            <a:r>
              <a:rPr lang="en-US" altLang="zh-CN" sz="2400" b="1">
                <a:solidFill>
                  <a:srgbClr val="800000"/>
                </a:solidFill>
                <a:latin typeface="楷体" panose="02010609060101010101" pitchFamily="49" charset="-122"/>
                <a:ea typeface="楷体" panose="02010609060101010101" pitchFamily="49" charset="-122"/>
              </a:rPr>
              <a:t>1</a:t>
            </a:r>
            <a:r>
              <a:rPr lang="zh-CN" altLang="en-US" sz="2400" b="1">
                <a:solidFill>
                  <a:srgbClr val="800000"/>
                </a:solidFill>
                <a:latin typeface="楷体" panose="02010609060101010101" pitchFamily="49" charset="-122"/>
                <a:ea typeface="楷体" panose="02010609060101010101" pitchFamily="49" charset="-122"/>
              </a:rPr>
              <a:t>个卵原细胞→</a:t>
            </a:r>
            <a:r>
              <a:rPr lang="en-US" altLang="zh-CN" sz="2400" b="1">
                <a:solidFill>
                  <a:srgbClr val="800000"/>
                </a:solidFill>
                <a:latin typeface="楷体" panose="02010609060101010101" pitchFamily="49" charset="-122"/>
                <a:ea typeface="楷体" panose="02010609060101010101" pitchFamily="49" charset="-122"/>
              </a:rPr>
              <a:t>1</a:t>
            </a:r>
            <a:r>
              <a:rPr lang="zh-CN" altLang="en-US" sz="2400" b="1">
                <a:solidFill>
                  <a:srgbClr val="800000"/>
                </a:solidFill>
                <a:latin typeface="楷体" panose="02010609060101010101" pitchFamily="49" charset="-122"/>
                <a:ea typeface="楷体" panose="02010609060101010101" pitchFamily="49" charset="-122"/>
              </a:rPr>
              <a:t>较大的卵细胞</a:t>
            </a:r>
            <a:r>
              <a:rPr lang="en-US" altLang="zh-CN" sz="2400" b="1">
                <a:solidFill>
                  <a:srgbClr val="800000"/>
                </a:solidFill>
                <a:latin typeface="楷体" panose="02010609060101010101" pitchFamily="49" charset="-122"/>
                <a:ea typeface="楷体" panose="02010609060101010101" pitchFamily="49" charset="-122"/>
              </a:rPr>
              <a:t>+3</a:t>
            </a:r>
            <a:r>
              <a:rPr lang="zh-CN" altLang="en-US" sz="2400" b="1">
                <a:solidFill>
                  <a:srgbClr val="800000"/>
                </a:solidFill>
                <a:latin typeface="楷体" panose="02010609060101010101" pitchFamily="49" charset="-122"/>
                <a:ea typeface="楷体" panose="02010609060101010101" pitchFamily="49" charset="-122"/>
              </a:rPr>
              <a:t>较小的极体（退化）</a:t>
            </a:r>
          </a:p>
        </p:txBody>
      </p:sp>
      <p:sp>
        <p:nvSpPr>
          <p:cNvPr id="8" name="Rectangle 8"/>
          <p:cNvSpPr/>
          <p:nvPr>
            <p:custDataLst>
              <p:tags r:id="rId7"/>
            </p:custDataLst>
          </p:nvPr>
        </p:nvSpPr>
        <p:spPr>
          <a:xfrm>
            <a:off x="2182068" y="3544101"/>
            <a:ext cx="3159979" cy="1047750"/>
          </a:xfrm>
          <a:prstGeom prst="rect">
            <a:avLst/>
          </a:prstGeom>
          <a:noFill/>
          <a:ln w="9525">
            <a:noFill/>
          </a:ln>
        </p:spPr>
        <p:txBody>
          <a:bodyPr anchor="t"/>
          <a:lstStyle/>
          <a:p>
            <a:pPr>
              <a:spcBef>
                <a:spcPct val="20000"/>
              </a:spcBef>
            </a:pPr>
            <a:r>
              <a:rPr lang="en-US" altLang="zh-CN" sz="2400" b="1">
                <a:solidFill>
                  <a:srgbClr val="800000"/>
                </a:solidFill>
                <a:latin typeface="楷体" panose="02010609060101010101" pitchFamily="49" charset="-122"/>
                <a:ea typeface="楷体" panose="02010609060101010101" pitchFamily="49" charset="-122"/>
              </a:rPr>
              <a:t>1</a:t>
            </a:r>
            <a:r>
              <a:rPr lang="zh-CN" altLang="en-US" sz="2400" b="1">
                <a:solidFill>
                  <a:srgbClr val="800000"/>
                </a:solidFill>
                <a:latin typeface="楷体" panose="02010609060101010101" pitchFamily="49" charset="-122"/>
                <a:ea typeface="楷体" panose="02010609060101010101" pitchFamily="49" charset="-122"/>
              </a:rPr>
              <a:t>个精原细胞→</a:t>
            </a:r>
            <a:r>
              <a:rPr lang="en-US" altLang="zh-CN" sz="2400" b="1">
                <a:solidFill>
                  <a:srgbClr val="800000"/>
                </a:solidFill>
                <a:latin typeface="楷体" panose="02010609060101010101" pitchFamily="49" charset="-122"/>
                <a:ea typeface="楷体" panose="02010609060101010101" pitchFamily="49" charset="-122"/>
              </a:rPr>
              <a:t>4</a:t>
            </a:r>
            <a:r>
              <a:rPr lang="zh-CN" altLang="en-US" sz="2400" b="1" smtClean="0">
                <a:solidFill>
                  <a:srgbClr val="800000"/>
                </a:solidFill>
                <a:latin typeface="楷体" panose="02010609060101010101" pitchFamily="49" charset="-122"/>
                <a:ea typeface="楷体" panose="02010609060101010101" pitchFamily="49" charset="-122"/>
              </a:rPr>
              <a:t>个</a:t>
            </a:r>
            <a:endParaRPr lang="en-US" altLang="zh-CN" sz="2400" b="1" smtClean="0">
              <a:solidFill>
                <a:srgbClr val="800000"/>
              </a:solidFill>
              <a:latin typeface="楷体" panose="02010609060101010101" pitchFamily="49" charset="-122"/>
              <a:ea typeface="楷体" panose="02010609060101010101" pitchFamily="49" charset="-122"/>
            </a:endParaRPr>
          </a:p>
          <a:p>
            <a:pPr>
              <a:spcBef>
                <a:spcPct val="20000"/>
              </a:spcBef>
            </a:pPr>
            <a:r>
              <a:rPr lang="zh-CN" altLang="en-US" sz="2400" b="1" smtClean="0">
                <a:solidFill>
                  <a:srgbClr val="800000"/>
                </a:solidFill>
                <a:latin typeface="楷体" panose="02010609060101010101" pitchFamily="49" charset="-122"/>
                <a:ea typeface="楷体" panose="02010609060101010101" pitchFamily="49" charset="-122"/>
              </a:rPr>
              <a:t>精细胞</a:t>
            </a:r>
            <a:r>
              <a:rPr lang="zh-CN" altLang="en-US" sz="2400" b="1">
                <a:solidFill>
                  <a:srgbClr val="800000"/>
                </a:solidFill>
                <a:latin typeface="楷体" panose="02010609060101010101" pitchFamily="49" charset="-122"/>
                <a:ea typeface="楷体" panose="02010609060101010101" pitchFamily="49" charset="-122"/>
              </a:rPr>
              <a:t>→</a:t>
            </a:r>
            <a:r>
              <a:rPr lang="en-US" altLang="zh-CN" sz="2400" b="1">
                <a:solidFill>
                  <a:srgbClr val="800000"/>
                </a:solidFill>
                <a:latin typeface="楷体" panose="02010609060101010101" pitchFamily="49" charset="-122"/>
                <a:ea typeface="楷体" panose="02010609060101010101" pitchFamily="49" charset="-122"/>
              </a:rPr>
              <a:t>4</a:t>
            </a:r>
            <a:r>
              <a:rPr lang="zh-CN" altLang="en-US" sz="2400" b="1">
                <a:solidFill>
                  <a:srgbClr val="800000"/>
                </a:solidFill>
                <a:latin typeface="楷体" panose="02010609060101010101" pitchFamily="49" charset="-122"/>
                <a:ea typeface="楷体" panose="02010609060101010101" pitchFamily="49" charset="-122"/>
              </a:rPr>
              <a:t>个精子</a:t>
            </a:r>
          </a:p>
        </p:txBody>
      </p:sp>
      <p:sp>
        <p:nvSpPr>
          <p:cNvPr id="9" name="Rectangle 10"/>
          <p:cNvSpPr/>
          <p:nvPr>
            <p:custDataLst>
              <p:tags r:id="rId8"/>
            </p:custDataLst>
          </p:nvPr>
        </p:nvSpPr>
        <p:spPr>
          <a:xfrm>
            <a:off x="2384426" y="2705100"/>
            <a:ext cx="2755265" cy="442714"/>
          </a:xfrm>
          <a:prstGeom prst="rect">
            <a:avLst/>
          </a:prstGeom>
          <a:noFill/>
          <a:ln w="9525">
            <a:noFill/>
          </a:ln>
        </p:spPr>
        <p:txBody>
          <a:bodyPr anchor="t"/>
          <a:lstStyle/>
          <a:p>
            <a:pPr>
              <a:spcBef>
                <a:spcPct val="20000"/>
              </a:spcBef>
            </a:pPr>
            <a:r>
              <a:rPr lang="zh-CN" altLang="en-US" sz="2400" b="1">
                <a:latin typeface="楷体" panose="02010609060101010101" pitchFamily="49" charset="-122"/>
                <a:ea typeface="楷体" panose="02010609060101010101" pitchFamily="49" charset="-122"/>
              </a:rPr>
              <a:t>细胞质均等分裂</a:t>
            </a:r>
          </a:p>
        </p:txBody>
      </p:sp>
      <p:sp>
        <p:nvSpPr>
          <p:cNvPr id="10" name="Rectangle 12"/>
          <p:cNvSpPr/>
          <p:nvPr>
            <p:custDataLst>
              <p:tags r:id="rId9"/>
            </p:custDataLst>
          </p:nvPr>
        </p:nvSpPr>
        <p:spPr>
          <a:xfrm>
            <a:off x="1126172" y="1308310"/>
            <a:ext cx="7743617" cy="703421"/>
          </a:xfrm>
          <a:prstGeom prst="rect">
            <a:avLst/>
          </a:prstGeom>
          <a:noFill/>
          <a:ln w="9525">
            <a:noFill/>
          </a:ln>
        </p:spPr>
        <p:txBody>
          <a:bodyPr anchor="t"/>
          <a:lstStyle/>
          <a:p>
            <a:pPr>
              <a:spcBef>
                <a:spcPct val="0"/>
              </a:spcBef>
            </a:pPr>
            <a:r>
              <a:rPr lang="zh-CN" altLang="en-US" sz="2400" b="1">
                <a:solidFill>
                  <a:srgbClr val="660033"/>
                </a:solidFill>
                <a:latin typeface="楷体" panose="02010609060101010101" pitchFamily="49" charset="-122"/>
                <a:ea typeface="楷体" panose="02010609060101010101" pitchFamily="49" charset="-122"/>
              </a:rPr>
              <a:t>染色体复制一次，细胞连续分裂两次</a:t>
            </a:r>
            <a:r>
              <a:rPr lang="zh-CN" altLang="en-US" sz="2400" b="1" smtClean="0">
                <a:solidFill>
                  <a:srgbClr val="660033"/>
                </a:solidFill>
                <a:latin typeface="楷体" panose="02010609060101010101" pitchFamily="49" charset="-122"/>
                <a:ea typeface="楷体" panose="02010609060101010101" pitchFamily="49" charset="-122"/>
              </a:rPr>
              <a:t>，</a:t>
            </a:r>
            <a:endParaRPr lang="en-US" altLang="zh-CN" sz="2400" b="1" smtClean="0">
              <a:solidFill>
                <a:srgbClr val="660033"/>
              </a:solidFill>
              <a:latin typeface="楷体" panose="02010609060101010101" pitchFamily="49" charset="-122"/>
              <a:ea typeface="楷体" panose="02010609060101010101" pitchFamily="49" charset="-122"/>
            </a:endParaRPr>
          </a:p>
          <a:p>
            <a:pPr>
              <a:spcBef>
                <a:spcPct val="0"/>
              </a:spcBef>
            </a:pPr>
            <a:r>
              <a:rPr lang="zh-CN" altLang="en-US" sz="2400" b="1" smtClean="0">
                <a:solidFill>
                  <a:srgbClr val="660033"/>
                </a:solidFill>
                <a:latin typeface="楷体" panose="02010609060101010101" pitchFamily="49" charset="-122"/>
                <a:ea typeface="楷体" panose="02010609060101010101" pitchFamily="49" charset="-122"/>
              </a:rPr>
              <a:t>形成</a:t>
            </a:r>
            <a:r>
              <a:rPr lang="zh-CN" altLang="en-US" sz="2400" b="1">
                <a:solidFill>
                  <a:srgbClr val="660033"/>
                </a:solidFill>
                <a:latin typeface="楷体" panose="02010609060101010101" pitchFamily="49" charset="-122"/>
                <a:ea typeface="楷体" panose="02010609060101010101" pitchFamily="49" charset="-122"/>
              </a:rPr>
              <a:t>的生殖细胞中的染色体数目是原始生殖细胞的一半</a:t>
            </a:r>
          </a:p>
        </p:txBody>
      </p:sp>
      <p:sp>
        <p:nvSpPr>
          <p:cNvPr id="11" name="Rectangle 9"/>
          <p:cNvSpPr/>
          <p:nvPr>
            <p:custDataLst>
              <p:tags r:id="rId10"/>
            </p:custDataLst>
          </p:nvPr>
        </p:nvSpPr>
        <p:spPr>
          <a:xfrm>
            <a:off x="5041227" y="2562939"/>
            <a:ext cx="3902710" cy="727035"/>
          </a:xfrm>
          <a:prstGeom prst="rect">
            <a:avLst/>
          </a:prstGeom>
          <a:noFill/>
          <a:ln w="9525">
            <a:noFill/>
          </a:ln>
        </p:spPr>
        <p:txBody>
          <a:bodyPr anchor="t"/>
          <a:lstStyle/>
          <a:p>
            <a:pPr>
              <a:spcBef>
                <a:spcPct val="20000"/>
              </a:spcBef>
            </a:pPr>
            <a:r>
              <a:rPr lang="zh-CN" altLang="en-US" sz="2400" b="1">
                <a:latin typeface="楷体" panose="02010609060101010101" pitchFamily="49" charset="-122"/>
                <a:ea typeface="楷体" panose="02010609060101010101" pitchFamily="49" charset="-122"/>
                <a:sym typeface="+mn-ea"/>
              </a:rPr>
              <a:t>（初</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次级）</a:t>
            </a:r>
            <a:r>
              <a:rPr lang="zh-CN" altLang="en-US" sz="2400" b="1">
                <a:latin typeface="楷体" panose="02010609060101010101" pitchFamily="49" charset="-122"/>
                <a:ea typeface="楷体" panose="02010609060101010101" pitchFamily="49" charset="-122"/>
              </a:rPr>
              <a:t>卵母细胞不均等分裂，第一极体均等分裂</a:t>
            </a:r>
          </a:p>
        </p:txBody>
      </p:sp>
      <p:sp>
        <p:nvSpPr>
          <p:cNvPr id="12" name="Rectangle 10"/>
          <p:cNvSpPr/>
          <p:nvPr>
            <p:custDataLst>
              <p:tags r:id="rId11"/>
            </p:custDataLst>
          </p:nvPr>
        </p:nvSpPr>
        <p:spPr>
          <a:xfrm>
            <a:off x="6755765" y="2080417"/>
            <a:ext cx="1011555" cy="343853"/>
          </a:xfrm>
          <a:prstGeom prst="rect">
            <a:avLst/>
          </a:prstGeom>
          <a:noFill/>
          <a:ln w="9525">
            <a:noFill/>
          </a:ln>
        </p:spPr>
        <p:txBody>
          <a:bodyPr anchor="t"/>
          <a:lstStyle/>
          <a:p>
            <a:pPr>
              <a:spcBef>
                <a:spcPct val="20000"/>
              </a:spcBef>
            </a:pPr>
            <a:r>
              <a:rPr lang="zh-CN" altLang="en-US" sz="2400" b="1">
                <a:solidFill>
                  <a:srgbClr val="333300"/>
                </a:solidFill>
                <a:latin typeface="楷体" panose="02010609060101010101" pitchFamily="49" charset="-122"/>
                <a:ea typeface="楷体" panose="02010609060101010101" pitchFamily="49" charset="-122"/>
              </a:rPr>
              <a:t>卵巢</a:t>
            </a:r>
          </a:p>
        </p:txBody>
      </p:sp>
      <p:sp>
        <p:nvSpPr>
          <p:cNvPr id="13" name="Rectangle 10"/>
          <p:cNvSpPr/>
          <p:nvPr>
            <p:custDataLst>
              <p:tags r:id="rId12"/>
            </p:custDataLst>
          </p:nvPr>
        </p:nvSpPr>
        <p:spPr>
          <a:xfrm>
            <a:off x="3017728" y="2095939"/>
            <a:ext cx="1083945" cy="403384"/>
          </a:xfrm>
          <a:prstGeom prst="rect">
            <a:avLst/>
          </a:prstGeom>
          <a:noFill/>
          <a:ln w="9525">
            <a:noFill/>
          </a:ln>
        </p:spPr>
        <p:txBody>
          <a:bodyPr anchor="t"/>
          <a:lstStyle/>
          <a:p>
            <a:pPr>
              <a:spcBef>
                <a:spcPct val="20000"/>
              </a:spcBef>
            </a:pPr>
            <a:r>
              <a:rPr lang="zh-CN" altLang="en-US" sz="2400" b="1">
                <a:solidFill>
                  <a:srgbClr val="333300"/>
                </a:solidFill>
                <a:latin typeface="楷体" panose="02010609060101010101" pitchFamily="49" charset="-122"/>
                <a:ea typeface="楷体" panose="02010609060101010101" pitchFamily="49" charset="-122"/>
              </a:rPr>
              <a:t>睾丸</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ppt_x</p:attrName>
                                        </p:attrNameLst>
                                      </p:cBhvr>
                                      <p:tavLst>
                                        <p:tav tm="0">
                                          <p:val>
                                            <p:strVal val="#ppt_x"/>
                                          </p:val>
                                        </p:tav>
                                        <p:tav tm="100000">
                                          <p:val>
                                            <p:strVal val="#ppt_x"/>
                                          </p:val>
                                        </p:tav>
                                      </p:tavLst>
                                    </p:anim>
                                    <p:anim calcmode="lin" valueType="num">
                                      <p:cBhvr>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ppt_x</p:attrName>
                                        </p:attrNameLst>
                                      </p:cBhvr>
                                      <p:tavLst>
                                        <p:tav tm="0">
                                          <p:val>
                                            <p:strVal val="#ppt_x"/>
                                          </p:val>
                                        </p:tav>
                                        <p:tav tm="100000">
                                          <p:val>
                                            <p:strVal val="#ppt_x"/>
                                          </p:val>
                                        </p:tav>
                                      </p:tavLst>
                                    </p:anim>
                                    <p:anim calcmode="lin" valueType="num">
                                      <p:cBhvr>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ppt_x</p:attrName>
                                        </p:attrNameLst>
                                      </p:cBhvr>
                                      <p:tavLst>
                                        <p:tav tm="0">
                                          <p:val>
                                            <p:strVal val="#ppt_x"/>
                                          </p:val>
                                        </p:tav>
                                        <p:tav tm="100000">
                                          <p:val>
                                            <p:strVal val="#ppt_x"/>
                                          </p:val>
                                        </p:tav>
                                      </p:tavLst>
                                    </p:anim>
                                    <p:anim calcmode="lin" valueType="num">
                                      <p:cBhvr>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ppt_x</p:attrName>
                                        </p:attrNameLst>
                                      </p:cBhvr>
                                      <p:tavLst>
                                        <p:tav tm="0">
                                          <p:val>
                                            <p:strVal val="#ppt_x"/>
                                          </p:val>
                                        </p:tav>
                                        <p:tav tm="100000">
                                          <p:val>
                                            <p:strVal val="#ppt_x"/>
                                          </p:val>
                                        </p:tav>
                                      </p:tavLst>
                                    </p:anim>
                                    <p:anim calcmode="lin" valueType="num">
                                      <p:cBhvr>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ppt_x</p:attrName>
                                        </p:attrNameLst>
                                      </p:cBhvr>
                                      <p:tavLst>
                                        <p:tav tm="0">
                                          <p:val>
                                            <p:strVal val="#ppt_x"/>
                                          </p:val>
                                        </p:tav>
                                        <p:tav tm="100000">
                                          <p:val>
                                            <p:strVal val="#ppt_x"/>
                                          </p:val>
                                        </p:tav>
                                      </p:tavLst>
                                    </p:anim>
                                    <p:anim calcmode="lin" valueType="num">
                                      <p:cBhvr>
                                        <p:cTn id="3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ppt_x</p:attrName>
                                        </p:attrNameLst>
                                      </p:cBhvr>
                                      <p:tavLst>
                                        <p:tav tm="0">
                                          <p:val>
                                            <p:strVal val="#ppt_x"/>
                                          </p:val>
                                        </p:tav>
                                        <p:tav tm="100000">
                                          <p:val>
                                            <p:strVal val="#ppt_x"/>
                                          </p:val>
                                        </p:tav>
                                      </p:tavLst>
                                    </p:anim>
                                    <p:anim calcmode="lin" valueType="num">
                                      <p:cBhvr>
                                        <p:cTn id="5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p:cTn id="55" dur="500" fill="hold"/>
                                        <p:tgtEl>
                                          <p:spTgt spid="5"/>
                                        </p:tgtEl>
                                        <p:attrNameLst>
                                          <p:attrName>ppt_x</p:attrName>
                                        </p:attrNameLst>
                                      </p:cBhvr>
                                      <p:tavLst>
                                        <p:tav tm="0">
                                          <p:val>
                                            <p:strVal val="#ppt_x"/>
                                          </p:val>
                                        </p:tav>
                                        <p:tav tm="100000">
                                          <p:val>
                                            <p:strVal val="#ppt_x"/>
                                          </p:val>
                                        </p:tav>
                                      </p:tavLst>
                                    </p:anim>
                                    <p:anim calcmode="lin" valueType="num">
                                      <p:cBhvr>
                                        <p:cTn id="5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P spid="12" grpId="0"/>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5"/>
          <a:stretch>
            <a:fillRect/>
          </a:stretch>
        </a:blipFill>
        <a:effectLst/>
      </p:bgPr>
    </p:bg>
    <p:spTree>
      <p:nvGrpSpPr>
        <p:cNvPr id="1" name=""/>
        <p:cNvGrpSpPr/>
        <p:nvPr/>
      </p:nvGrpSpPr>
      <p:grpSpPr>
        <a:xfrm>
          <a:off x="0" y="0"/>
          <a:ext cx="0" cy="0"/>
          <a:chOff x="0" y="0"/>
          <a:chExt cx="0" cy="0"/>
        </a:xfrm>
      </p:grpSpPr>
      <p:sp>
        <p:nvSpPr>
          <p:cNvPr id="17410" name="矩形 1"/>
          <p:cNvSpPr>
            <a:spLocks noChangeArrowheads="1"/>
          </p:cNvSpPr>
          <p:nvPr>
            <p:custDataLst>
              <p:tags r:id="rId1"/>
            </p:custDataLst>
          </p:nvPr>
        </p:nvSpPr>
        <p:spPr bwMode="auto">
          <a:xfrm>
            <a:off x="1714500" y="2071688"/>
            <a:ext cx="5786438" cy="857250"/>
          </a:xfrm>
          <a:prstGeom prst="rect">
            <a:avLst/>
          </a:prstGeom>
          <a:solidFill>
            <a:schemeClr val="bg1">
              <a:alpha val="7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7411" name="矩形 129"/>
          <p:cNvSpPr>
            <a:spLocks noChangeArrowheads="1"/>
          </p:cNvSpPr>
          <p:nvPr>
            <p:custDataLst>
              <p:tags r:id="rId2"/>
            </p:custDataLst>
          </p:nvPr>
        </p:nvSpPr>
        <p:spPr bwMode="auto">
          <a:xfrm>
            <a:off x="3357563" y="2214563"/>
            <a:ext cx="328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smtClean="0">
                <a:latin typeface="微软雅黑" panose="020B0503020204020204" pitchFamily="34" charset="-122"/>
                <a:ea typeface="微软雅黑" panose="020B0503020204020204" pitchFamily="34" charset="-122"/>
              </a:rPr>
              <a:t>相关曲线及比较</a:t>
            </a:r>
            <a:endParaRPr lang="zh-CN" altLang="en-US" sz="2400">
              <a:latin typeface="微软雅黑" panose="020B0503020204020204" pitchFamily="34" charset="-122"/>
              <a:ea typeface="微软雅黑" panose="020B0503020204020204" pitchFamily="34" charset="-122"/>
            </a:endParaRPr>
          </a:p>
        </p:txBody>
      </p:sp>
      <p:sp>
        <p:nvSpPr>
          <p:cNvPr id="17412" name="TextBox 3"/>
          <p:cNvSpPr txBox="1">
            <a:spLocks noChangeArrowheads="1"/>
          </p:cNvSpPr>
          <p:nvPr>
            <p:custDataLst>
              <p:tags r:id="rId3"/>
            </p:custDataLst>
          </p:nvPr>
        </p:nvSpPr>
        <p:spPr bwMode="auto">
          <a:xfrm>
            <a:off x="2571750" y="2000250"/>
            <a:ext cx="100012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6000" b="1" smtClean="0"/>
              <a:t>05</a:t>
            </a:r>
            <a:endParaRPr lang="zh-CN" altLang="en-US" sz="6000" b="1"/>
          </a:p>
        </p:txBody>
      </p:sp>
    </p:spTree>
  </p:cSld>
  <p:clrMapOvr>
    <a:masterClrMapping/>
  </p:clrMapOvr>
  <p:transition>
    <p:wheel spokes="1"/>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50">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572071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noProof="1">
                <a:latin typeface="微软雅黑" panose="020B0503020204020204" pitchFamily="34" charset="-122"/>
                <a:ea typeface="微软雅黑" panose="020B0503020204020204" pitchFamily="34" charset="-122"/>
              </a:rPr>
              <a:t>（一）染色体、</a:t>
            </a:r>
            <a:r>
              <a:rPr lang="en-US" altLang="zh-CN" sz="2400" b="1" noProof="1">
                <a:latin typeface="Times New Roman" panose="02020603050405020304" pitchFamily="18" charset="0"/>
                <a:ea typeface="微软雅黑" panose="020B0503020204020204" pitchFamily="34" charset="-122"/>
                <a:cs typeface="Times New Roman" panose="02020603050405020304" pitchFamily="18" charset="0"/>
              </a:rPr>
              <a:t>DNA</a:t>
            </a:r>
            <a:r>
              <a:rPr lang="zh-CN" altLang="en-US" sz="2400" b="1" noProof="1">
                <a:latin typeface="微软雅黑" panose="020B0503020204020204" pitchFamily="34" charset="-122"/>
                <a:ea typeface="微软雅黑" panose="020B0503020204020204" pitchFamily="34" charset="-122"/>
              </a:rPr>
              <a:t>与染色单体数目变化</a:t>
            </a:r>
            <a:endParaRPr lang="en-US" altLang="zh-CN" sz="2400" b="1">
              <a:latin typeface="微软雅黑" panose="020B0503020204020204" pitchFamily="34" charset="-122"/>
              <a:ea typeface="微软雅黑" panose="020B0503020204020204" pitchFamily="34" charset="-122"/>
            </a:endParaRPr>
          </a:p>
        </p:txBody>
      </p:sp>
      <p:graphicFrame>
        <p:nvGraphicFramePr>
          <p:cNvPr id="4" name="表格 3"/>
          <p:cNvGraphicFramePr>
            <a:graphicFrameLocks noGrp="1"/>
          </p:cNvGraphicFramePr>
          <p:nvPr>
            <p:custDataLst>
              <p:tags r:id="rId3"/>
            </p:custDataLst>
          </p:nvPr>
        </p:nvGraphicFramePr>
        <p:xfrm>
          <a:off x="120184" y="691515"/>
          <a:ext cx="8916312" cy="2384291"/>
        </p:xfrm>
        <a:graphic>
          <a:graphicData uri="http://schemas.openxmlformats.org/drawingml/2006/table">
            <a:tbl>
              <a:tblPr/>
              <a:tblGrid>
                <a:gridCol w="1139448">
                  <a:extLst>
                    <a:ext uri="{9D8B030D-6E8A-4147-A177-3AD203B41FA5}">
                      <a16:colId xmlns:a16="http://schemas.microsoft.com/office/drawing/2014/main" val="20000"/>
                    </a:ext>
                  </a:extLst>
                </a:gridCol>
                <a:gridCol w="1016377">
                  <a:extLst>
                    <a:ext uri="{9D8B030D-6E8A-4147-A177-3AD203B41FA5}">
                      <a16:colId xmlns:a16="http://schemas.microsoft.com/office/drawing/2014/main" val="20001"/>
                    </a:ext>
                  </a:extLst>
                </a:gridCol>
                <a:gridCol w="711815">
                  <a:extLst>
                    <a:ext uri="{9D8B030D-6E8A-4147-A177-3AD203B41FA5}">
                      <a16:colId xmlns:a16="http://schemas.microsoft.com/office/drawing/2014/main" val="20002"/>
                    </a:ext>
                  </a:extLst>
                </a:gridCol>
                <a:gridCol w="792088">
                  <a:extLst>
                    <a:ext uri="{9D8B030D-6E8A-4147-A177-3AD203B41FA5}">
                      <a16:colId xmlns:a16="http://schemas.microsoft.com/office/drawing/2014/main" val="20003"/>
                    </a:ext>
                  </a:extLst>
                </a:gridCol>
                <a:gridCol w="720080">
                  <a:extLst>
                    <a:ext uri="{9D8B030D-6E8A-4147-A177-3AD203B41FA5}">
                      <a16:colId xmlns:a16="http://schemas.microsoft.com/office/drawing/2014/main" val="20004"/>
                    </a:ext>
                  </a:extLst>
                </a:gridCol>
                <a:gridCol w="1152128">
                  <a:extLst>
                    <a:ext uri="{9D8B030D-6E8A-4147-A177-3AD203B41FA5}">
                      <a16:colId xmlns:a16="http://schemas.microsoft.com/office/drawing/2014/main" val="20005"/>
                    </a:ext>
                  </a:extLst>
                </a:gridCol>
                <a:gridCol w="792088">
                  <a:extLst>
                    <a:ext uri="{9D8B030D-6E8A-4147-A177-3AD203B41FA5}">
                      <a16:colId xmlns:a16="http://schemas.microsoft.com/office/drawing/2014/main" val="20006"/>
                    </a:ext>
                  </a:extLst>
                </a:gridCol>
                <a:gridCol w="720080">
                  <a:extLst>
                    <a:ext uri="{9D8B030D-6E8A-4147-A177-3AD203B41FA5}">
                      <a16:colId xmlns:a16="http://schemas.microsoft.com/office/drawing/2014/main" val="20007"/>
                    </a:ext>
                  </a:extLst>
                </a:gridCol>
                <a:gridCol w="864096">
                  <a:extLst>
                    <a:ext uri="{9D8B030D-6E8A-4147-A177-3AD203B41FA5}">
                      <a16:colId xmlns:a16="http://schemas.microsoft.com/office/drawing/2014/main" val="20008"/>
                    </a:ext>
                  </a:extLst>
                </a:gridCol>
                <a:gridCol w="1008112">
                  <a:extLst>
                    <a:ext uri="{9D8B030D-6E8A-4147-A177-3AD203B41FA5}">
                      <a16:colId xmlns:a16="http://schemas.microsoft.com/office/drawing/2014/main" val="20009"/>
                    </a:ext>
                  </a:extLst>
                </a:gridCol>
              </a:tblGrid>
              <a:tr h="440075">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u="none" baseline="0">
                          <a:solidFill>
                            <a:schemeClr val="tx1"/>
                          </a:solidFill>
                          <a:latin typeface="Arial" panose="020B0604020202020204" pitchFamily="34" charset="0"/>
                          <a:ea typeface="宋体" panose="02010600030101010101" pitchFamily="2" charset="-122"/>
                        </a:rPr>
                        <a:t>间期</a:t>
                      </a:r>
                      <a:endParaRPr lang="zh-CN" altLang="en-US" sz="2400" b="1"/>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p>
                      <a:pPr marL="0" lvl="0" indent="0" algn="ctr">
                        <a:buNone/>
                      </a:pPr>
                      <a:r>
                        <a:rPr lang="zh-CN" altLang="en-US" sz="2400" b="1">
                          <a:sym typeface="+mn-ea"/>
                        </a:rPr>
                        <a:t>减数第一次分裂</a:t>
                      </a:r>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减数第二次分裂</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extLst>
                  <a:ext uri="{0D108BD9-81ED-4DB2-BD59-A6C34878D82A}">
                    <a16:rowId xmlns:a16="http://schemas.microsoft.com/office/drawing/2014/main" val="10000"/>
                  </a:ext>
                </a:extLst>
              </a:tr>
              <a:tr h="484771">
                <a:tc vMerge="1">
                  <a:txBody>
                    <a:bodyPr/>
                    <a:lstStyle/>
                    <a:p>
                      <a:endParaRPr lang="zh-CN"/>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B w="12700" cap="flat" cmpd="sng">
                      <a:solidFill>
                        <a:schemeClr val="tx1"/>
                      </a:solidFill>
                      <a:prstDash val="solid"/>
                      <a:headEnd type="none" w="med" len="med"/>
                      <a:tailEnd type="none" w="med" len="med"/>
                    </a:lnB>
                  </a:tcPr>
                </a:tc>
                <a:tc vMerge="1">
                  <a:txBody>
                    <a:bodyPr/>
                    <a:lstStyle/>
                    <a:p>
                      <a:endParaRPr lang="zh-CN"/>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末期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400" b="1"/>
                        <a:t>末期</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2048">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en-US" altLang="zh-CN" sz="2000" b="1"/>
                        <a:t>DNA</a:t>
                      </a:r>
                    </a:p>
                  </a:txBody>
                  <a:tcPr marL="90000" marR="9000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76744">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ea typeface="华文中宋" panose="02010600040101010101" pitchFamily="2" charset="-122"/>
                        </a:rPr>
                        <a:t>染色体</a:t>
                      </a:r>
                    </a:p>
                  </a:txBody>
                  <a:tcPr marL="0" marR="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04056">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ea typeface="华文中宋" panose="02010600040101010101" pitchFamily="2" charset="-122"/>
                        </a:rPr>
                        <a:t>染色单体</a:t>
                      </a:r>
                    </a:p>
                  </a:txBody>
                  <a:tcPr marL="0" marR="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4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pic>
        <p:nvPicPr>
          <p:cNvPr id="5" name="图片 83005" descr="减2-2"/>
          <p:cNvPicPr>
            <a:picLocks noChangeAspect="1"/>
          </p:cNvPicPr>
          <p:nvPr>
            <p:custDataLst>
              <p:tags r:id="rId4"/>
            </p:custDataLst>
          </p:nvPr>
        </p:nvPicPr>
        <p:blipFill>
          <a:blip r:embed="rId51"/>
          <a:stretch>
            <a:fillRect/>
          </a:stretch>
        </p:blipFill>
        <p:spPr>
          <a:xfrm>
            <a:off x="2200791" y="3105885"/>
            <a:ext cx="822325" cy="762000"/>
          </a:xfrm>
          <a:prstGeom prst="rect">
            <a:avLst/>
          </a:prstGeom>
          <a:noFill/>
          <a:ln w="9525">
            <a:noFill/>
          </a:ln>
        </p:spPr>
      </p:pic>
      <p:pic>
        <p:nvPicPr>
          <p:cNvPr id="6" name="图片 83006" descr="减3"/>
          <p:cNvPicPr>
            <a:picLocks noChangeAspect="1"/>
          </p:cNvPicPr>
          <p:nvPr>
            <p:custDataLst>
              <p:tags r:id="rId5"/>
            </p:custDataLst>
          </p:nvPr>
        </p:nvPicPr>
        <p:blipFill>
          <a:blip r:embed="rId52"/>
          <a:stretch>
            <a:fillRect/>
          </a:stretch>
        </p:blipFill>
        <p:spPr>
          <a:xfrm>
            <a:off x="3080733" y="3124825"/>
            <a:ext cx="704215" cy="762000"/>
          </a:xfrm>
          <a:prstGeom prst="rect">
            <a:avLst/>
          </a:prstGeom>
          <a:noFill/>
          <a:ln w="9525">
            <a:noFill/>
          </a:ln>
        </p:spPr>
      </p:pic>
      <p:pic>
        <p:nvPicPr>
          <p:cNvPr id="7" name="图片 83007" descr="减4后"/>
          <p:cNvPicPr>
            <a:picLocks noChangeAspect="1"/>
          </p:cNvPicPr>
          <p:nvPr>
            <p:custDataLst>
              <p:tags r:id="rId6"/>
            </p:custDataLst>
          </p:nvPr>
        </p:nvPicPr>
        <p:blipFill>
          <a:blip r:embed="rId53"/>
          <a:stretch>
            <a:fillRect/>
          </a:stretch>
        </p:blipFill>
        <p:spPr>
          <a:xfrm>
            <a:off x="3853926" y="3105885"/>
            <a:ext cx="714375" cy="1143000"/>
          </a:xfrm>
          <a:prstGeom prst="rect">
            <a:avLst/>
          </a:prstGeom>
          <a:noFill/>
          <a:ln w="9525">
            <a:noFill/>
          </a:ln>
        </p:spPr>
      </p:pic>
      <p:pic>
        <p:nvPicPr>
          <p:cNvPr id="8" name="图片 83008" descr="减5"/>
          <p:cNvPicPr>
            <a:picLocks noChangeAspect="1"/>
          </p:cNvPicPr>
          <p:nvPr>
            <p:custDataLst>
              <p:tags r:id="rId7"/>
            </p:custDataLst>
          </p:nvPr>
        </p:nvPicPr>
        <p:blipFill>
          <a:blip r:embed="rId54"/>
          <a:stretch>
            <a:fillRect/>
          </a:stretch>
        </p:blipFill>
        <p:spPr>
          <a:xfrm>
            <a:off x="4777357" y="3124825"/>
            <a:ext cx="717550" cy="752475"/>
          </a:xfrm>
          <a:prstGeom prst="rect">
            <a:avLst/>
          </a:prstGeom>
          <a:noFill/>
          <a:ln w="9525">
            <a:noFill/>
          </a:ln>
        </p:spPr>
      </p:pic>
      <p:pic>
        <p:nvPicPr>
          <p:cNvPr id="9" name="图片 83009" descr="减6"/>
          <p:cNvPicPr>
            <a:picLocks noChangeAspect="1"/>
          </p:cNvPicPr>
          <p:nvPr>
            <p:custDataLst>
              <p:tags r:id="rId8"/>
            </p:custDataLst>
          </p:nvPr>
        </p:nvPicPr>
        <p:blipFill>
          <a:blip r:embed="rId55"/>
          <a:stretch>
            <a:fillRect/>
          </a:stretch>
        </p:blipFill>
        <p:spPr>
          <a:xfrm>
            <a:off x="6545267" y="3180978"/>
            <a:ext cx="757237" cy="762000"/>
          </a:xfrm>
          <a:prstGeom prst="rect">
            <a:avLst/>
          </a:prstGeom>
          <a:noFill/>
          <a:ln w="9525">
            <a:noFill/>
          </a:ln>
        </p:spPr>
      </p:pic>
      <p:pic>
        <p:nvPicPr>
          <p:cNvPr id="10" name="图片 83010" descr="减7"/>
          <p:cNvPicPr>
            <a:picLocks noChangeAspect="1"/>
          </p:cNvPicPr>
          <p:nvPr>
            <p:custDataLst>
              <p:tags r:id="rId9"/>
            </p:custDataLst>
          </p:nvPr>
        </p:nvPicPr>
        <p:blipFill>
          <a:blip r:embed="rId56"/>
          <a:stretch>
            <a:fillRect/>
          </a:stretch>
        </p:blipFill>
        <p:spPr>
          <a:xfrm>
            <a:off x="7336409" y="3149347"/>
            <a:ext cx="772795" cy="1066800"/>
          </a:xfrm>
          <a:prstGeom prst="rect">
            <a:avLst/>
          </a:prstGeom>
          <a:noFill/>
          <a:ln w="9525">
            <a:noFill/>
          </a:ln>
        </p:spPr>
      </p:pic>
      <p:pic>
        <p:nvPicPr>
          <p:cNvPr id="11" name="图片 83011" descr="减8"/>
          <p:cNvPicPr>
            <a:picLocks noChangeAspect="1"/>
          </p:cNvPicPr>
          <p:nvPr>
            <p:custDataLst>
              <p:tags r:id="rId10"/>
            </p:custDataLst>
          </p:nvPr>
        </p:nvPicPr>
        <p:blipFill>
          <a:blip r:embed="rId57"/>
          <a:stretch>
            <a:fillRect/>
          </a:stretch>
        </p:blipFill>
        <p:spPr>
          <a:xfrm>
            <a:off x="8273579" y="3205257"/>
            <a:ext cx="762000" cy="746125"/>
          </a:xfrm>
          <a:prstGeom prst="rect">
            <a:avLst/>
          </a:prstGeom>
          <a:noFill/>
          <a:ln w="9525">
            <a:noFill/>
          </a:ln>
        </p:spPr>
      </p:pic>
      <p:pic>
        <p:nvPicPr>
          <p:cNvPr id="12" name="图片 83012" descr="有1"/>
          <p:cNvPicPr>
            <a:picLocks noChangeAspect="1"/>
          </p:cNvPicPr>
          <p:nvPr>
            <p:custDataLst>
              <p:tags r:id="rId11"/>
            </p:custDataLst>
          </p:nvPr>
        </p:nvPicPr>
        <p:blipFill>
          <a:blip r:embed="rId58"/>
          <a:stretch>
            <a:fillRect/>
          </a:stretch>
        </p:blipFill>
        <p:spPr>
          <a:xfrm>
            <a:off x="1340605" y="3138287"/>
            <a:ext cx="762000" cy="760413"/>
          </a:xfrm>
          <a:prstGeom prst="rect">
            <a:avLst/>
          </a:prstGeom>
          <a:noFill/>
          <a:ln w="9525">
            <a:noFill/>
          </a:ln>
        </p:spPr>
      </p:pic>
      <p:pic>
        <p:nvPicPr>
          <p:cNvPr id="13" name="图片 83013" descr="减5"/>
          <p:cNvPicPr>
            <a:picLocks noChangeAspect="1"/>
          </p:cNvPicPr>
          <p:nvPr>
            <p:custDataLst>
              <p:tags r:id="rId12"/>
            </p:custDataLst>
          </p:nvPr>
        </p:nvPicPr>
        <p:blipFill>
          <a:blip r:embed="rId54"/>
          <a:stretch>
            <a:fillRect/>
          </a:stretch>
        </p:blipFill>
        <p:spPr>
          <a:xfrm>
            <a:off x="5687717" y="3165403"/>
            <a:ext cx="763905" cy="752475"/>
          </a:xfrm>
          <a:prstGeom prst="rect">
            <a:avLst/>
          </a:prstGeom>
          <a:noFill/>
          <a:ln w="9525">
            <a:noFill/>
          </a:ln>
        </p:spPr>
      </p:pic>
      <p:sp>
        <p:nvSpPr>
          <p:cNvPr id="14" name="文本框 83015"/>
          <p:cNvSpPr txBox="1"/>
          <p:nvPr>
            <p:custDataLst>
              <p:tags r:id="rId13"/>
            </p:custDataLst>
          </p:nvPr>
        </p:nvSpPr>
        <p:spPr>
          <a:xfrm>
            <a:off x="5534029" y="4568682"/>
            <a:ext cx="2022475" cy="457200"/>
          </a:xfrm>
          <a:prstGeom prst="rect">
            <a:avLst/>
          </a:prstGeom>
          <a:noFill/>
          <a:ln w="9525">
            <a:noFill/>
          </a:ln>
        </p:spPr>
        <p:txBody>
          <a:bodyPr wrap="none" anchor="t">
            <a:spAutoFit/>
          </a:bodyPr>
          <a:lstStyle/>
          <a:p>
            <a:r>
              <a:rPr lang="zh-CN" altLang="en-US" sz="2400" b="1">
                <a:solidFill>
                  <a:schemeClr val="tx2"/>
                </a:solidFill>
                <a:latin typeface="Arial Black" panose="020B0A04020102020204" pitchFamily="34" charset="0"/>
                <a:ea typeface="黑体" panose="02010600030101010101" pitchFamily="49" charset="-122"/>
              </a:rPr>
              <a:t>次级精母细胞</a:t>
            </a:r>
          </a:p>
        </p:txBody>
      </p:sp>
      <p:sp>
        <p:nvSpPr>
          <p:cNvPr id="15" name="矩形 83016"/>
          <p:cNvSpPr/>
          <p:nvPr>
            <p:custDataLst>
              <p:tags r:id="rId14"/>
            </p:custDataLst>
          </p:nvPr>
        </p:nvSpPr>
        <p:spPr>
          <a:xfrm>
            <a:off x="1016755" y="4431253"/>
            <a:ext cx="1409700" cy="457200"/>
          </a:xfrm>
          <a:prstGeom prst="rect">
            <a:avLst/>
          </a:prstGeom>
          <a:noFill/>
          <a:ln w="9525">
            <a:noFill/>
          </a:ln>
        </p:spPr>
        <p:txBody>
          <a:bodyPr wrap="none" anchor="t">
            <a:spAutoFit/>
          </a:bodyPr>
          <a:lstStyle/>
          <a:p>
            <a:r>
              <a:rPr lang="zh-CN" altLang="en-US" sz="2400" b="1">
                <a:solidFill>
                  <a:schemeClr val="tx2"/>
                </a:solidFill>
                <a:latin typeface="Arial Black" panose="020B0A04020102020204" pitchFamily="34" charset="0"/>
                <a:ea typeface="黑体" panose="02010600030101010101" pitchFamily="49" charset="-122"/>
              </a:rPr>
              <a:t>精原细胞</a:t>
            </a:r>
          </a:p>
        </p:txBody>
      </p:sp>
      <p:sp>
        <p:nvSpPr>
          <p:cNvPr id="16" name="矩形 83017"/>
          <p:cNvSpPr/>
          <p:nvPr>
            <p:custDataLst>
              <p:tags r:id="rId15"/>
            </p:custDataLst>
          </p:nvPr>
        </p:nvSpPr>
        <p:spPr>
          <a:xfrm>
            <a:off x="2409922" y="4585937"/>
            <a:ext cx="2022475" cy="457200"/>
          </a:xfrm>
          <a:prstGeom prst="rect">
            <a:avLst/>
          </a:prstGeom>
          <a:noFill/>
          <a:ln w="9525">
            <a:noFill/>
          </a:ln>
        </p:spPr>
        <p:txBody>
          <a:bodyPr wrap="none" anchor="t">
            <a:spAutoFit/>
          </a:bodyPr>
          <a:lstStyle/>
          <a:p>
            <a:r>
              <a:rPr lang="zh-CN" altLang="en-US" sz="2400" b="1">
                <a:solidFill>
                  <a:schemeClr val="tx2"/>
                </a:solidFill>
                <a:latin typeface="Arial Black" panose="020B0A04020102020204" pitchFamily="34" charset="0"/>
                <a:ea typeface="黑体" panose="02010600030101010101" pitchFamily="49" charset="-122"/>
              </a:rPr>
              <a:t>初级精母细胞</a:t>
            </a:r>
          </a:p>
        </p:txBody>
      </p:sp>
      <p:sp>
        <p:nvSpPr>
          <p:cNvPr id="17" name="文本框 83018"/>
          <p:cNvSpPr txBox="1"/>
          <p:nvPr>
            <p:custDataLst>
              <p:tags r:id="rId16"/>
            </p:custDataLst>
          </p:nvPr>
        </p:nvSpPr>
        <p:spPr>
          <a:xfrm>
            <a:off x="8040688" y="4659853"/>
            <a:ext cx="1103312" cy="457200"/>
          </a:xfrm>
          <a:prstGeom prst="rect">
            <a:avLst/>
          </a:prstGeom>
          <a:noFill/>
          <a:ln w="9525">
            <a:noFill/>
          </a:ln>
        </p:spPr>
        <p:txBody>
          <a:bodyPr wrap="none" anchor="t">
            <a:spAutoFit/>
          </a:bodyPr>
          <a:lstStyle/>
          <a:p>
            <a:r>
              <a:rPr lang="zh-CN" altLang="en-US" sz="2400" b="1">
                <a:solidFill>
                  <a:schemeClr val="tx2"/>
                </a:solidFill>
                <a:latin typeface="Arial Black" panose="020B0A04020102020204" pitchFamily="34" charset="0"/>
                <a:ea typeface="黑体" panose="02010600030101010101" pitchFamily="49" charset="-122"/>
              </a:rPr>
              <a:t>精细胞</a:t>
            </a:r>
          </a:p>
        </p:txBody>
      </p:sp>
      <p:sp>
        <p:nvSpPr>
          <p:cNvPr id="18" name="直接连接符 83019"/>
          <p:cNvSpPr/>
          <p:nvPr>
            <p:custDataLst>
              <p:tags r:id="rId17"/>
            </p:custDataLst>
          </p:nvPr>
        </p:nvSpPr>
        <p:spPr>
          <a:xfrm flipH="1">
            <a:off x="1704837" y="3974053"/>
            <a:ext cx="0" cy="457200"/>
          </a:xfrm>
          <a:prstGeom prst="line">
            <a:avLst/>
          </a:prstGeom>
          <a:ln w="28575" cap="flat" cmpd="sng">
            <a:solidFill>
              <a:schemeClr val="tx1"/>
            </a:solidFill>
            <a:prstDash val="solid"/>
            <a:round/>
            <a:headEnd type="none" w="med" len="med"/>
            <a:tailEnd type="triangle" w="med" len="med"/>
          </a:ln>
        </p:spPr>
        <p:txBody>
          <a:bodyPr/>
          <a:lstStyle/>
          <a:p>
            <a:endParaRPr/>
          </a:p>
        </p:txBody>
      </p:sp>
      <p:sp>
        <p:nvSpPr>
          <p:cNvPr id="19" name="左大括号 83020"/>
          <p:cNvSpPr/>
          <p:nvPr>
            <p:custDataLst>
              <p:tags r:id="rId18"/>
            </p:custDataLst>
          </p:nvPr>
        </p:nvSpPr>
        <p:spPr>
          <a:xfrm rot="-5400000">
            <a:off x="3340577" y="3516016"/>
            <a:ext cx="228600" cy="1905000"/>
          </a:xfrm>
          <a:prstGeom prst="leftBrace">
            <a:avLst>
              <a:gd name="adj1" fmla="val 69367"/>
              <a:gd name="adj2" fmla="val 50000"/>
            </a:avLst>
          </a:prstGeom>
          <a:noFill/>
          <a:ln w="31750" cap="sq" cmpd="sng">
            <a:solidFill>
              <a:schemeClr val="tx2"/>
            </a:solidFill>
            <a:prstDash val="solid"/>
            <a:round/>
            <a:headEnd type="none" w="sm" len="sm"/>
            <a:tailEnd type="none" w="sm" len="sm"/>
          </a:ln>
        </p:spPr>
        <p:txBody>
          <a:bodyPr anchor="t"/>
          <a:lstStyle/>
          <a:p>
            <a:pPr algn="ctr"/>
            <a:endParaRPr lang="zh-CN" altLang="en-US">
              <a:latin typeface="Arial" panose="020B0604020202020204" pitchFamily="34" charset="0"/>
              <a:ea typeface="宋体" panose="02010600030101010101" pitchFamily="2" charset="-122"/>
            </a:endParaRPr>
          </a:p>
        </p:txBody>
      </p:sp>
      <p:sp>
        <p:nvSpPr>
          <p:cNvPr id="20" name="左大括号 83021"/>
          <p:cNvSpPr/>
          <p:nvPr>
            <p:custDataLst>
              <p:tags r:id="rId19"/>
            </p:custDataLst>
          </p:nvPr>
        </p:nvSpPr>
        <p:spPr>
          <a:xfrm rot="-5400000">
            <a:off x="6251077" y="3133940"/>
            <a:ext cx="304800" cy="2534690"/>
          </a:xfrm>
          <a:prstGeom prst="leftBrace">
            <a:avLst>
              <a:gd name="adj1" fmla="val 66592"/>
              <a:gd name="adj2" fmla="val 50000"/>
            </a:avLst>
          </a:prstGeom>
          <a:noFill/>
          <a:ln w="31750" cap="sq" cmpd="sng">
            <a:solidFill>
              <a:schemeClr val="tx2"/>
            </a:solidFill>
            <a:prstDash val="solid"/>
            <a:round/>
            <a:headEnd type="none" w="sm" len="sm"/>
            <a:tailEnd type="none" w="sm" len="sm"/>
          </a:ln>
        </p:spPr>
        <p:txBody>
          <a:bodyPr anchor="t"/>
          <a:lstStyle/>
          <a:p>
            <a:pPr algn="ctr"/>
            <a:endParaRPr lang="zh-CN" altLang="en-US">
              <a:latin typeface="Arial" panose="020B0604020202020204" pitchFamily="34" charset="0"/>
              <a:ea typeface="宋体" panose="02010600030101010101" pitchFamily="2" charset="-122"/>
            </a:endParaRPr>
          </a:p>
        </p:txBody>
      </p:sp>
      <p:sp>
        <p:nvSpPr>
          <p:cNvPr id="21" name="直接连接符 83022"/>
          <p:cNvSpPr/>
          <p:nvPr>
            <p:custDataLst>
              <p:tags r:id="rId20"/>
            </p:custDataLst>
          </p:nvPr>
        </p:nvSpPr>
        <p:spPr>
          <a:xfrm flipH="1">
            <a:off x="8659669" y="4096485"/>
            <a:ext cx="0" cy="457200"/>
          </a:xfrm>
          <a:prstGeom prst="line">
            <a:avLst/>
          </a:prstGeom>
          <a:ln w="28575" cap="flat" cmpd="sng">
            <a:solidFill>
              <a:schemeClr val="tx1"/>
            </a:solidFill>
            <a:prstDash val="solid"/>
            <a:round/>
            <a:headEnd type="none" w="med" len="med"/>
            <a:tailEnd type="triangle" w="med" len="med"/>
          </a:ln>
        </p:spPr>
        <p:txBody>
          <a:bodyPr/>
          <a:lstStyle/>
          <a:p>
            <a:endParaRPr/>
          </a:p>
        </p:txBody>
      </p:sp>
      <p:sp>
        <p:nvSpPr>
          <p:cNvPr id="22" name="文本框 1"/>
          <p:cNvSpPr txBox="1"/>
          <p:nvPr>
            <p:custDataLst>
              <p:tags r:id="rId21"/>
            </p:custDataLst>
          </p:nvPr>
        </p:nvSpPr>
        <p:spPr>
          <a:xfrm>
            <a:off x="1253136" y="1647456"/>
            <a:ext cx="1143262"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2n→4n</a:t>
            </a:r>
            <a:endParaRPr lang="zh-CN" altLang="en-US" sz="1600">
              <a:latin typeface="Times New Roman" panose="02020603050405020304" pitchFamily="18" charset="0"/>
              <a:cs typeface="Times New Roman" panose="02020603050405020304" pitchFamily="18" charset="0"/>
            </a:endParaRPr>
          </a:p>
        </p:txBody>
      </p:sp>
      <p:sp>
        <p:nvSpPr>
          <p:cNvPr id="23" name="文本框 2"/>
          <p:cNvSpPr txBox="1"/>
          <p:nvPr>
            <p:custDataLst>
              <p:tags r:id="rId22"/>
            </p:custDataLst>
          </p:nvPr>
        </p:nvSpPr>
        <p:spPr>
          <a:xfrm>
            <a:off x="2373641" y="1647455"/>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4n</a:t>
            </a:r>
            <a:endParaRPr lang="zh-CN" altLang="en-US" sz="1600">
              <a:latin typeface="Times New Roman" panose="02020603050405020304" pitchFamily="18" charset="0"/>
              <a:cs typeface="Times New Roman" panose="02020603050405020304" pitchFamily="18" charset="0"/>
            </a:endParaRPr>
          </a:p>
        </p:txBody>
      </p:sp>
      <p:sp>
        <p:nvSpPr>
          <p:cNvPr id="24" name="文本框 3"/>
          <p:cNvSpPr txBox="1"/>
          <p:nvPr>
            <p:custDataLst>
              <p:tags r:id="rId23"/>
            </p:custDataLst>
          </p:nvPr>
        </p:nvSpPr>
        <p:spPr>
          <a:xfrm>
            <a:off x="3122894" y="1656122"/>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4n</a:t>
            </a:r>
            <a:endParaRPr lang="zh-CN" altLang="en-US" sz="1600">
              <a:latin typeface="Times New Roman" panose="02020603050405020304" pitchFamily="18" charset="0"/>
              <a:cs typeface="Times New Roman" panose="02020603050405020304" pitchFamily="18" charset="0"/>
            </a:endParaRPr>
          </a:p>
        </p:txBody>
      </p:sp>
      <p:sp>
        <p:nvSpPr>
          <p:cNvPr id="25" name="文本框 4"/>
          <p:cNvSpPr txBox="1"/>
          <p:nvPr>
            <p:custDataLst>
              <p:tags r:id="rId24"/>
            </p:custDataLst>
          </p:nvPr>
        </p:nvSpPr>
        <p:spPr>
          <a:xfrm>
            <a:off x="3895662" y="1656122"/>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4n</a:t>
            </a:r>
            <a:endParaRPr lang="zh-CN" altLang="en-US" sz="1600">
              <a:latin typeface="Times New Roman" panose="02020603050405020304" pitchFamily="18" charset="0"/>
              <a:cs typeface="Times New Roman" panose="02020603050405020304" pitchFamily="18" charset="0"/>
            </a:endParaRPr>
          </a:p>
        </p:txBody>
      </p:sp>
      <p:sp>
        <p:nvSpPr>
          <p:cNvPr id="26" name="文本框 5"/>
          <p:cNvSpPr txBox="1"/>
          <p:nvPr>
            <p:custDataLst>
              <p:tags r:id="rId25"/>
            </p:custDataLst>
          </p:nvPr>
        </p:nvSpPr>
        <p:spPr>
          <a:xfrm>
            <a:off x="4476840" y="1656122"/>
            <a:ext cx="1143262" cy="461665"/>
          </a:xfrm>
          <a:prstGeom prst="rect">
            <a:avLst/>
          </a:prstGeom>
          <a:noFill/>
        </p:spPr>
        <p:txBody>
          <a:bodyPr wrap="none" rtlCol="0" anchor="t">
            <a:spAutoFit/>
          </a:bodyPr>
          <a:lstStyle/>
          <a:p>
            <a:pPr algn="l"/>
            <a:r>
              <a:rPr lang="en-US" altLang="zh-CN" sz="2400" b="1">
                <a:latin typeface="Times New Roman" panose="02020603050405020304" pitchFamily="18" charset="0"/>
                <a:cs typeface="Times New Roman" panose="02020603050405020304" pitchFamily="18" charset="0"/>
                <a:sym typeface="+mn-ea"/>
              </a:rPr>
              <a:t>4n→2n</a:t>
            </a:r>
            <a:endParaRPr lang="zh-CN" altLang="en-US" sz="1600">
              <a:latin typeface="Times New Roman" panose="02020603050405020304" pitchFamily="18" charset="0"/>
              <a:cs typeface="Times New Roman" panose="02020603050405020304" pitchFamily="18" charset="0"/>
            </a:endParaRPr>
          </a:p>
        </p:txBody>
      </p:sp>
      <p:sp>
        <p:nvSpPr>
          <p:cNvPr id="27" name="文本框 6"/>
          <p:cNvSpPr txBox="1"/>
          <p:nvPr>
            <p:custDataLst>
              <p:tags r:id="rId26"/>
            </p:custDataLst>
          </p:nvPr>
        </p:nvSpPr>
        <p:spPr>
          <a:xfrm>
            <a:off x="5774993" y="1623705"/>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2n</a:t>
            </a:r>
            <a:endParaRPr lang="zh-CN" altLang="en-US" sz="1600">
              <a:latin typeface="Times New Roman" panose="02020603050405020304" pitchFamily="18" charset="0"/>
              <a:cs typeface="Times New Roman" panose="02020603050405020304" pitchFamily="18" charset="0"/>
            </a:endParaRPr>
          </a:p>
        </p:txBody>
      </p:sp>
      <p:sp>
        <p:nvSpPr>
          <p:cNvPr id="28" name="文本框 7"/>
          <p:cNvSpPr txBox="1"/>
          <p:nvPr>
            <p:custDataLst>
              <p:tags r:id="rId27"/>
            </p:custDataLst>
          </p:nvPr>
        </p:nvSpPr>
        <p:spPr>
          <a:xfrm>
            <a:off x="6545673" y="1636672"/>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2n</a:t>
            </a:r>
            <a:endParaRPr lang="zh-CN" altLang="en-US" sz="1600">
              <a:latin typeface="Times New Roman" panose="02020603050405020304" pitchFamily="18" charset="0"/>
              <a:cs typeface="Times New Roman" panose="02020603050405020304" pitchFamily="18" charset="0"/>
            </a:endParaRPr>
          </a:p>
        </p:txBody>
      </p:sp>
      <p:sp>
        <p:nvSpPr>
          <p:cNvPr id="29" name="文本框 8"/>
          <p:cNvSpPr txBox="1"/>
          <p:nvPr>
            <p:custDataLst>
              <p:tags r:id="rId28"/>
            </p:custDataLst>
          </p:nvPr>
        </p:nvSpPr>
        <p:spPr>
          <a:xfrm>
            <a:off x="7302504" y="1620491"/>
            <a:ext cx="510076" cy="461665"/>
          </a:xfrm>
          <a:prstGeom prst="rect">
            <a:avLst/>
          </a:prstGeom>
          <a:noFill/>
        </p:spPr>
        <p:txBody>
          <a:bodyPr wrap="none" rtlCol="0" anchor="t">
            <a:spAutoFit/>
          </a:bodyPr>
          <a:lstStyle/>
          <a:p>
            <a:r>
              <a:rPr lang="en-US" altLang="zh-CN" sz="2400" b="1">
                <a:latin typeface="Times New Roman" panose="02020603050405020304" pitchFamily="18" charset="0"/>
                <a:cs typeface="Times New Roman" panose="02020603050405020304" pitchFamily="18" charset="0"/>
                <a:sym typeface="+mn-ea"/>
              </a:rPr>
              <a:t>2n</a:t>
            </a:r>
            <a:endParaRPr lang="zh-CN" altLang="en-US" sz="1600">
              <a:latin typeface="Times New Roman" panose="02020603050405020304" pitchFamily="18" charset="0"/>
              <a:cs typeface="Times New Roman" panose="02020603050405020304" pitchFamily="18" charset="0"/>
            </a:endParaRPr>
          </a:p>
        </p:txBody>
      </p:sp>
      <p:sp>
        <p:nvSpPr>
          <p:cNvPr id="30" name="文本框 9"/>
          <p:cNvSpPr txBox="1"/>
          <p:nvPr>
            <p:custDataLst>
              <p:tags r:id="rId29"/>
            </p:custDataLst>
          </p:nvPr>
        </p:nvSpPr>
        <p:spPr>
          <a:xfrm>
            <a:off x="8005707" y="1656122"/>
            <a:ext cx="989373" cy="461665"/>
          </a:xfrm>
          <a:prstGeom prst="rect">
            <a:avLst/>
          </a:prstGeom>
          <a:noFill/>
        </p:spPr>
        <p:txBody>
          <a:bodyPr wrap="none" rtlCol="0" anchor="t">
            <a:spAutoFit/>
          </a:bodyPr>
          <a:lstStyle/>
          <a:p>
            <a:pPr algn="l"/>
            <a:r>
              <a:rPr lang="en-US" altLang="zh-CN" sz="2400" b="1">
                <a:latin typeface="Times New Roman" panose="02020603050405020304" pitchFamily="18" charset="0"/>
                <a:cs typeface="Times New Roman" panose="02020603050405020304" pitchFamily="18" charset="0"/>
                <a:sym typeface="+mn-ea"/>
              </a:rPr>
              <a:t>2n→n</a:t>
            </a:r>
            <a:endParaRPr lang="zh-CN" altLang="en-US" sz="1600">
              <a:latin typeface="Times New Roman" panose="02020603050405020304" pitchFamily="18" charset="0"/>
              <a:cs typeface="Times New Roman" panose="02020603050405020304" pitchFamily="18" charset="0"/>
            </a:endParaRPr>
          </a:p>
        </p:txBody>
      </p:sp>
      <p:sp>
        <p:nvSpPr>
          <p:cNvPr id="31" name="文本框 10"/>
          <p:cNvSpPr txBox="1"/>
          <p:nvPr>
            <p:custDataLst>
              <p:tags r:id="rId30"/>
            </p:custDataLst>
          </p:nvPr>
        </p:nvSpPr>
        <p:spPr>
          <a:xfrm>
            <a:off x="1530247" y="2109127"/>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32" name="文本框 11"/>
          <p:cNvSpPr txBox="1"/>
          <p:nvPr>
            <p:custDataLst>
              <p:tags r:id="rId31"/>
            </p:custDataLst>
          </p:nvPr>
        </p:nvSpPr>
        <p:spPr>
          <a:xfrm>
            <a:off x="2352289" y="2109127"/>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33" name="文本框 12"/>
          <p:cNvSpPr txBox="1"/>
          <p:nvPr>
            <p:custDataLst>
              <p:tags r:id="rId32"/>
            </p:custDataLst>
          </p:nvPr>
        </p:nvSpPr>
        <p:spPr>
          <a:xfrm>
            <a:off x="3146645" y="2109121"/>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34" name="文本框 13"/>
          <p:cNvSpPr txBox="1"/>
          <p:nvPr>
            <p:custDataLst>
              <p:tags r:id="rId33"/>
            </p:custDataLst>
          </p:nvPr>
        </p:nvSpPr>
        <p:spPr>
          <a:xfrm>
            <a:off x="3895662" y="2109126"/>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35" name="文本框 14"/>
          <p:cNvSpPr txBox="1"/>
          <p:nvPr>
            <p:custDataLst>
              <p:tags r:id="rId34"/>
            </p:custDataLst>
          </p:nvPr>
        </p:nvSpPr>
        <p:spPr>
          <a:xfrm>
            <a:off x="7276943" y="2098338"/>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36" name="文本框 15"/>
          <p:cNvSpPr txBox="1"/>
          <p:nvPr>
            <p:custDataLst>
              <p:tags r:id="rId35"/>
            </p:custDataLst>
          </p:nvPr>
        </p:nvSpPr>
        <p:spPr>
          <a:xfrm>
            <a:off x="4568301" y="2085370"/>
            <a:ext cx="1337945" cy="461665"/>
          </a:xfrm>
          <a:prstGeom prst="rect">
            <a:avLst/>
          </a:prstGeom>
          <a:noFill/>
        </p:spPr>
        <p:txBody>
          <a:bodyPr wrap="squar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37" name="文本框 16"/>
          <p:cNvSpPr txBox="1"/>
          <p:nvPr>
            <p:custDataLst>
              <p:tags r:id="rId36"/>
            </p:custDataLst>
          </p:nvPr>
        </p:nvSpPr>
        <p:spPr>
          <a:xfrm>
            <a:off x="5851937" y="2085370"/>
            <a:ext cx="356188"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38" name="文本框 17"/>
          <p:cNvSpPr txBox="1"/>
          <p:nvPr>
            <p:custDataLst>
              <p:tags r:id="rId37"/>
            </p:custDataLst>
          </p:nvPr>
        </p:nvSpPr>
        <p:spPr>
          <a:xfrm>
            <a:off x="6615034" y="2085370"/>
            <a:ext cx="356188"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39" name="文本框 18"/>
          <p:cNvSpPr txBox="1"/>
          <p:nvPr>
            <p:custDataLst>
              <p:tags r:id="rId38"/>
            </p:custDataLst>
          </p:nvPr>
        </p:nvSpPr>
        <p:spPr>
          <a:xfrm>
            <a:off x="8021104" y="2098337"/>
            <a:ext cx="989373" cy="461665"/>
          </a:xfrm>
          <a:prstGeom prst="rect">
            <a:avLst/>
          </a:prstGeom>
          <a:noFill/>
        </p:spPr>
        <p:txBody>
          <a:bodyPr wrap="none" rtlCol="0" anchor="t">
            <a:spAutoFit/>
          </a:bodyPr>
          <a:lstStyle/>
          <a:p>
            <a:pPr algn="l"/>
            <a:r>
              <a:rPr lang="en-US" altLang="zh-CN" sz="2400" b="1">
                <a:solidFill>
                  <a:srgbClr val="0000FF"/>
                </a:solidFill>
                <a:latin typeface="Times New Roman" panose="02020603050405020304" pitchFamily="18" charset="0"/>
                <a:cs typeface="Times New Roman" panose="02020603050405020304" pitchFamily="18" charset="0"/>
                <a:sym typeface="+mn-ea"/>
              </a:rPr>
              <a:t>2n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40" name="文本框 19"/>
          <p:cNvSpPr txBox="1"/>
          <p:nvPr>
            <p:custDataLst>
              <p:tags r:id="rId39"/>
            </p:custDataLst>
          </p:nvPr>
        </p:nvSpPr>
        <p:spPr>
          <a:xfrm>
            <a:off x="1299414" y="2560002"/>
            <a:ext cx="971741"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0→4n</a:t>
            </a:r>
          </a:p>
        </p:txBody>
      </p:sp>
      <p:sp>
        <p:nvSpPr>
          <p:cNvPr id="41" name="文本框 20"/>
          <p:cNvSpPr txBox="1"/>
          <p:nvPr>
            <p:custDataLst>
              <p:tags r:id="rId40"/>
            </p:custDataLst>
          </p:nvPr>
        </p:nvSpPr>
        <p:spPr>
          <a:xfrm>
            <a:off x="2395095" y="2583546"/>
            <a:ext cx="510076"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4n</a:t>
            </a:r>
          </a:p>
        </p:txBody>
      </p:sp>
      <p:sp>
        <p:nvSpPr>
          <p:cNvPr id="42" name="文本框 21"/>
          <p:cNvSpPr txBox="1"/>
          <p:nvPr>
            <p:custDataLst>
              <p:tags r:id="rId41"/>
            </p:custDataLst>
          </p:nvPr>
        </p:nvSpPr>
        <p:spPr>
          <a:xfrm>
            <a:off x="3146645" y="2603224"/>
            <a:ext cx="510076"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4n</a:t>
            </a:r>
          </a:p>
        </p:txBody>
      </p:sp>
      <p:sp>
        <p:nvSpPr>
          <p:cNvPr id="43" name="文本框 22"/>
          <p:cNvSpPr txBox="1"/>
          <p:nvPr>
            <p:custDataLst>
              <p:tags r:id="rId42"/>
            </p:custDataLst>
          </p:nvPr>
        </p:nvSpPr>
        <p:spPr>
          <a:xfrm>
            <a:off x="3897301" y="2570792"/>
            <a:ext cx="510076"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4n</a:t>
            </a:r>
          </a:p>
        </p:txBody>
      </p:sp>
      <p:sp>
        <p:nvSpPr>
          <p:cNvPr id="44" name="文本框 23"/>
          <p:cNvSpPr txBox="1"/>
          <p:nvPr>
            <p:custDataLst>
              <p:tags r:id="rId43"/>
            </p:custDataLst>
          </p:nvPr>
        </p:nvSpPr>
        <p:spPr>
          <a:xfrm>
            <a:off x="4517783" y="2592736"/>
            <a:ext cx="1143262" cy="461665"/>
          </a:xfrm>
          <a:prstGeom prst="rect">
            <a:avLst/>
          </a:prstGeom>
          <a:noFill/>
        </p:spPr>
        <p:txBody>
          <a:bodyPr wrap="none" rtlCol="0" anchor="t">
            <a:spAutoFit/>
          </a:bodyPr>
          <a:lstStyle/>
          <a:p>
            <a:pPr algn="l"/>
            <a:r>
              <a:rPr lang="en-US" altLang="zh-CN" sz="2400" b="1">
                <a:solidFill>
                  <a:srgbClr val="FF0000"/>
                </a:solidFill>
                <a:latin typeface="Times New Roman" panose="02020603050405020304" pitchFamily="18" charset="0"/>
                <a:cs typeface="Times New Roman" panose="02020603050405020304" pitchFamily="18" charset="0"/>
                <a:sym typeface="+mn-ea"/>
              </a:rPr>
              <a:t>4n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FF0000"/>
                </a:solidFill>
                <a:latin typeface="Times New Roman" panose="02020603050405020304" pitchFamily="18" charset="0"/>
                <a:cs typeface="Times New Roman" panose="02020603050405020304" pitchFamily="18" charset="0"/>
                <a:sym typeface="+mn-ea"/>
              </a:rPr>
              <a:t>2n</a:t>
            </a:r>
          </a:p>
        </p:txBody>
      </p:sp>
      <p:sp>
        <p:nvSpPr>
          <p:cNvPr id="45" name="文本框 24"/>
          <p:cNvSpPr txBox="1"/>
          <p:nvPr>
            <p:custDataLst>
              <p:tags r:id="rId44"/>
            </p:custDataLst>
          </p:nvPr>
        </p:nvSpPr>
        <p:spPr>
          <a:xfrm>
            <a:off x="5814631" y="2570192"/>
            <a:ext cx="510076"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2n</a:t>
            </a:r>
          </a:p>
        </p:txBody>
      </p:sp>
      <p:sp>
        <p:nvSpPr>
          <p:cNvPr id="46" name="文本框 25"/>
          <p:cNvSpPr txBox="1"/>
          <p:nvPr>
            <p:custDataLst>
              <p:tags r:id="rId45"/>
            </p:custDataLst>
          </p:nvPr>
        </p:nvSpPr>
        <p:spPr>
          <a:xfrm>
            <a:off x="6545673" y="2583545"/>
            <a:ext cx="510076"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2n</a:t>
            </a:r>
          </a:p>
        </p:txBody>
      </p:sp>
      <p:sp>
        <p:nvSpPr>
          <p:cNvPr id="47" name="文本框 26"/>
          <p:cNvSpPr txBox="1"/>
          <p:nvPr>
            <p:custDataLst>
              <p:tags r:id="rId46"/>
            </p:custDataLst>
          </p:nvPr>
        </p:nvSpPr>
        <p:spPr>
          <a:xfrm>
            <a:off x="7096697" y="2564252"/>
            <a:ext cx="1252220" cy="461665"/>
          </a:xfrm>
          <a:prstGeom prst="rect">
            <a:avLst/>
          </a:prstGeom>
          <a:noFill/>
        </p:spPr>
        <p:txBody>
          <a:bodyPr wrap="square" rtlCol="0" anchor="t">
            <a:spAutoFit/>
          </a:bodyPr>
          <a:lstStyle/>
          <a:p>
            <a:pPr algn="l"/>
            <a:r>
              <a:rPr lang="en-US" altLang="zh-CN" sz="2400" b="1">
                <a:solidFill>
                  <a:srgbClr val="FF0000"/>
                </a:solidFill>
                <a:latin typeface="Times New Roman" panose="02020603050405020304" pitchFamily="18" charset="0"/>
                <a:cs typeface="Times New Roman" panose="02020603050405020304" pitchFamily="18" charset="0"/>
                <a:sym typeface="+mn-ea"/>
              </a:rPr>
              <a:t>2n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FF0000"/>
                </a:solidFill>
                <a:latin typeface="Times New Roman" panose="02020603050405020304" pitchFamily="18" charset="0"/>
                <a:cs typeface="Times New Roman" panose="02020603050405020304" pitchFamily="18" charset="0"/>
                <a:sym typeface="+mn-ea"/>
              </a:rPr>
              <a:t>0</a:t>
            </a:r>
          </a:p>
        </p:txBody>
      </p:sp>
      <p:sp>
        <p:nvSpPr>
          <p:cNvPr id="48" name="文本框 27"/>
          <p:cNvSpPr txBox="1"/>
          <p:nvPr>
            <p:custDataLst>
              <p:tags r:id="rId47"/>
            </p:custDataLst>
          </p:nvPr>
        </p:nvSpPr>
        <p:spPr>
          <a:xfrm>
            <a:off x="8423067" y="2580652"/>
            <a:ext cx="338554" cy="461665"/>
          </a:xfrm>
          <a:prstGeom prst="rect">
            <a:avLst/>
          </a:prstGeom>
          <a:noFill/>
        </p:spPr>
        <p:txBody>
          <a:bodyPr wrap="none" rtlCol="0" anchor="t">
            <a:spAutoFit/>
          </a:bodyPr>
          <a:lstStyle/>
          <a:p>
            <a:r>
              <a:rPr lang="en-US" altLang="zh-CN" sz="2400" b="1">
                <a:solidFill>
                  <a:srgbClr val="FF0000"/>
                </a:solidFill>
                <a:latin typeface="Times New Roman" panose="02020603050405020304" pitchFamily="18" charset="0"/>
                <a:cs typeface="Times New Roman" panose="02020603050405020304" pitchFamily="18" charset="0"/>
                <a:sym typeface="+mn-ea"/>
              </a:rPr>
              <a:t>0</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par>
                                <p:cTn id="13" presetID="22" presetClass="entr" presetSubtype="1"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up)">
                                      <p:cBhvr>
                                        <p:cTn id="15" dur="500"/>
                                        <p:tgtEl>
                                          <p:spTgt spid="1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up)">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up)">
                                      <p:cBhvr>
                                        <p:cTn id="34" dur="500"/>
                                        <p:tgtEl>
                                          <p:spTgt spid="19"/>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up)">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500"/>
                                        <p:tgtEl>
                                          <p:spTgt spid="8"/>
                                        </p:tgtEl>
                                      </p:cBhvr>
                                    </p:animEffect>
                                  </p:childTnLst>
                                </p:cTn>
                              </p:par>
                              <p:par>
                                <p:cTn id="43" presetID="10" presetClass="entr" presetSubtype="0" fill="hold"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par>
                                <p:cTn id="46" presetID="10" presetClass="entr" presetSubtype="0"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grpId="0" nodeType="click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wipe(up)">
                                      <p:cBhvr>
                                        <p:cTn id="56" dur="500"/>
                                        <p:tgtEl>
                                          <p:spTgt spid="20"/>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wipe(up)">
                                      <p:cBhvr>
                                        <p:cTn id="59" dur="500"/>
                                        <p:tgtEl>
                                          <p:spTgt spid="14"/>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wipe(up)">
                                      <p:cBhvr>
                                        <p:cTn id="64" dur="500"/>
                                        <p:tgtEl>
                                          <p:spTgt spid="11"/>
                                        </p:tgtEl>
                                      </p:cBhvr>
                                    </p:animEffect>
                                  </p:childTnLst>
                                </p:cTn>
                              </p:par>
                              <p:par>
                                <p:cTn id="65" presetID="22" presetClass="entr" presetSubtype="1" fill="hold" nodeType="withEffect">
                                  <p:stCondLst>
                                    <p:cond delay="0"/>
                                  </p:stCondLst>
                                  <p:childTnLst>
                                    <p:set>
                                      <p:cBhvr>
                                        <p:cTn id="66" dur="1" fill="hold">
                                          <p:stCondLst>
                                            <p:cond delay="0"/>
                                          </p:stCondLst>
                                        </p:cTn>
                                        <p:tgtEl>
                                          <p:spTgt spid="21"/>
                                        </p:tgtEl>
                                        <p:attrNameLst>
                                          <p:attrName>style.visibility</p:attrName>
                                        </p:attrNameLst>
                                      </p:cBhvr>
                                      <p:to>
                                        <p:strVal val="visible"/>
                                      </p:to>
                                    </p:set>
                                    <p:animEffect transition="in" filter="wipe(up)">
                                      <p:cBhvr>
                                        <p:cTn id="67" dur="500"/>
                                        <p:tgtEl>
                                          <p:spTgt spid="21"/>
                                        </p:tgtEl>
                                      </p:cBhvr>
                                    </p:animEffect>
                                  </p:childTnLst>
                                </p:cTn>
                              </p:par>
                              <p:par>
                                <p:cTn id="68" presetID="22" presetClass="entr" presetSubtype="1"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wipe(up)">
                                      <p:cBhvr>
                                        <p:cTn id="70" dur="500"/>
                                        <p:tgtEl>
                                          <p:spTgt spid="1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fade">
                                      <p:cBhvr>
                                        <p:cTn id="85" dur="500"/>
                                        <p:tgtEl>
                                          <p:spTgt spid="33"/>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34"/>
                                        </p:tgtEl>
                                        <p:attrNameLst>
                                          <p:attrName>style.visibility</p:attrName>
                                        </p:attrNameLst>
                                      </p:cBhvr>
                                      <p:to>
                                        <p:strVal val="visible"/>
                                      </p:to>
                                    </p:set>
                                    <p:animEffect transition="in" filter="fade">
                                      <p:cBhvr>
                                        <p:cTn id="90" dur="500"/>
                                        <p:tgtEl>
                                          <p:spTgt spid="34"/>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fade">
                                      <p:cBhvr>
                                        <p:cTn id="95" dur="500"/>
                                        <p:tgtEl>
                                          <p:spTgt spid="36"/>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37"/>
                                        </p:tgtEl>
                                        <p:attrNameLst>
                                          <p:attrName>style.visibility</p:attrName>
                                        </p:attrNameLst>
                                      </p:cBhvr>
                                      <p:to>
                                        <p:strVal val="visible"/>
                                      </p:to>
                                    </p:set>
                                    <p:animEffect transition="in" filter="fade">
                                      <p:cBhvr>
                                        <p:cTn id="100" dur="500"/>
                                        <p:tgtEl>
                                          <p:spTgt spid="37"/>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fade">
                                      <p:cBhvr>
                                        <p:cTn id="105" dur="500"/>
                                        <p:tgtEl>
                                          <p:spTgt spid="38"/>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5"/>
                                        </p:tgtEl>
                                        <p:attrNameLst>
                                          <p:attrName>style.visibility</p:attrName>
                                        </p:attrNameLst>
                                      </p:cBhvr>
                                      <p:to>
                                        <p:strVal val="visible"/>
                                      </p:to>
                                    </p:set>
                                    <p:animEffect transition="in" filter="fade">
                                      <p:cBhvr>
                                        <p:cTn id="110" dur="500"/>
                                        <p:tgtEl>
                                          <p:spTgt spid="35"/>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39"/>
                                        </p:tgtEl>
                                        <p:attrNameLst>
                                          <p:attrName>style.visibility</p:attrName>
                                        </p:attrNameLst>
                                      </p:cBhvr>
                                      <p:to>
                                        <p:strVal val="visible"/>
                                      </p:to>
                                    </p:set>
                                    <p:animEffect transition="in" filter="fade">
                                      <p:cBhvr>
                                        <p:cTn id="115" dur="500"/>
                                        <p:tgtEl>
                                          <p:spTgt spid="39"/>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grpId="0" nodeType="clickEffect">
                                  <p:stCondLst>
                                    <p:cond delay="0"/>
                                  </p:stCondLst>
                                  <p:childTnLst>
                                    <p:set>
                                      <p:cBhvr>
                                        <p:cTn id="119" dur="1" fill="hold">
                                          <p:stCondLst>
                                            <p:cond delay="0"/>
                                          </p:stCondLst>
                                        </p:cTn>
                                        <p:tgtEl>
                                          <p:spTgt spid="40"/>
                                        </p:tgtEl>
                                        <p:attrNameLst>
                                          <p:attrName>style.visibility</p:attrName>
                                        </p:attrNameLst>
                                      </p:cBhvr>
                                      <p:to>
                                        <p:strVal val="visible"/>
                                      </p:to>
                                    </p:set>
                                    <p:animEffect transition="in" filter="fade">
                                      <p:cBhvr>
                                        <p:cTn id="120" dur="500"/>
                                        <p:tgtEl>
                                          <p:spTgt spid="40"/>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41"/>
                                        </p:tgtEl>
                                        <p:attrNameLst>
                                          <p:attrName>style.visibility</p:attrName>
                                        </p:attrNameLst>
                                      </p:cBhvr>
                                      <p:to>
                                        <p:strVal val="visible"/>
                                      </p:to>
                                    </p:set>
                                    <p:animEffect transition="in" filter="fade">
                                      <p:cBhvr>
                                        <p:cTn id="125" dur="500"/>
                                        <p:tgtEl>
                                          <p:spTgt spid="41"/>
                                        </p:tgtEl>
                                      </p:cBhvr>
                                    </p:animEffec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grpId="0" nodeType="clickEffect">
                                  <p:stCondLst>
                                    <p:cond delay="0"/>
                                  </p:stCondLst>
                                  <p:childTnLst>
                                    <p:set>
                                      <p:cBhvr>
                                        <p:cTn id="129" dur="1" fill="hold">
                                          <p:stCondLst>
                                            <p:cond delay="0"/>
                                          </p:stCondLst>
                                        </p:cTn>
                                        <p:tgtEl>
                                          <p:spTgt spid="42"/>
                                        </p:tgtEl>
                                        <p:attrNameLst>
                                          <p:attrName>style.visibility</p:attrName>
                                        </p:attrNameLst>
                                      </p:cBhvr>
                                      <p:to>
                                        <p:strVal val="visible"/>
                                      </p:to>
                                    </p:set>
                                    <p:animEffect transition="in" filter="fade">
                                      <p:cBhvr>
                                        <p:cTn id="130" dur="500"/>
                                        <p:tgtEl>
                                          <p:spTgt spid="42"/>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43"/>
                                        </p:tgtEl>
                                        <p:attrNameLst>
                                          <p:attrName>style.visibility</p:attrName>
                                        </p:attrNameLst>
                                      </p:cBhvr>
                                      <p:to>
                                        <p:strVal val="visible"/>
                                      </p:to>
                                    </p:set>
                                    <p:animEffect transition="in" filter="fade">
                                      <p:cBhvr>
                                        <p:cTn id="135" dur="500"/>
                                        <p:tgtEl>
                                          <p:spTgt spid="43"/>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44"/>
                                        </p:tgtEl>
                                        <p:attrNameLst>
                                          <p:attrName>style.visibility</p:attrName>
                                        </p:attrNameLst>
                                      </p:cBhvr>
                                      <p:to>
                                        <p:strVal val="visible"/>
                                      </p:to>
                                    </p:set>
                                    <p:animEffect transition="in" filter="fade">
                                      <p:cBhvr>
                                        <p:cTn id="140" dur="500"/>
                                        <p:tgtEl>
                                          <p:spTgt spid="44"/>
                                        </p:tgtEl>
                                      </p:cBhvr>
                                    </p:animEffect>
                                  </p:childTnLst>
                                </p:cTn>
                              </p:par>
                            </p:childTnLst>
                          </p:cTn>
                        </p:par>
                      </p:childTnLst>
                    </p:cTn>
                  </p:par>
                  <p:par>
                    <p:cTn id="141" fill="hold">
                      <p:stCondLst>
                        <p:cond delay="indefinite"/>
                      </p:stCondLst>
                      <p:childTnLst>
                        <p:par>
                          <p:cTn id="142" fill="hold">
                            <p:stCondLst>
                              <p:cond delay="0"/>
                            </p:stCondLst>
                            <p:childTnLst>
                              <p:par>
                                <p:cTn id="143" presetID="10" presetClass="entr" presetSubtype="0" fill="hold" grpId="0" nodeType="clickEffect">
                                  <p:stCondLst>
                                    <p:cond delay="0"/>
                                  </p:stCondLst>
                                  <p:childTnLst>
                                    <p:set>
                                      <p:cBhvr>
                                        <p:cTn id="144" dur="1" fill="hold">
                                          <p:stCondLst>
                                            <p:cond delay="0"/>
                                          </p:stCondLst>
                                        </p:cTn>
                                        <p:tgtEl>
                                          <p:spTgt spid="45"/>
                                        </p:tgtEl>
                                        <p:attrNameLst>
                                          <p:attrName>style.visibility</p:attrName>
                                        </p:attrNameLst>
                                      </p:cBhvr>
                                      <p:to>
                                        <p:strVal val="visible"/>
                                      </p:to>
                                    </p:set>
                                    <p:animEffect transition="in" filter="fade">
                                      <p:cBhvr>
                                        <p:cTn id="145" dur="500"/>
                                        <p:tgtEl>
                                          <p:spTgt spid="45"/>
                                        </p:tgtEl>
                                      </p:cBhvr>
                                    </p:animEffect>
                                  </p:childTnLst>
                                </p:cTn>
                              </p:par>
                            </p:childTnLst>
                          </p:cTn>
                        </p:par>
                      </p:childTnLst>
                    </p:cTn>
                  </p:par>
                  <p:par>
                    <p:cTn id="146" fill="hold">
                      <p:stCondLst>
                        <p:cond delay="indefinite"/>
                      </p:stCondLst>
                      <p:childTnLst>
                        <p:par>
                          <p:cTn id="147" fill="hold">
                            <p:stCondLst>
                              <p:cond delay="0"/>
                            </p:stCondLst>
                            <p:childTnLst>
                              <p:par>
                                <p:cTn id="148" presetID="10" presetClass="entr" presetSubtype="0" fill="hold" grpId="0" nodeType="clickEffect">
                                  <p:stCondLst>
                                    <p:cond delay="0"/>
                                  </p:stCondLst>
                                  <p:childTnLst>
                                    <p:set>
                                      <p:cBhvr>
                                        <p:cTn id="149" dur="1" fill="hold">
                                          <p:stCondLst>
                                            <p:cond delay="0"/>
                                          </p:stCondLst>
                                        </p:cTn>
                                        <p:tgtEl>
                                          <p:spTgt spid="46"/>
                                        </p:tgtEl>
                                        <p:attrNameLst>
                                          <p:attrName>style.visibility</p:attrName>
                                        </p:attrNameLst>
                                      </p:cBhvr>
                                      <p:to>
                                        <p:strVal val="visible"/>
                                      </p:to>
                                    </p:set>
                                    <p:animEffect transition="in" filter="fade">
                                      <p:cBhvr>
                                        <p:cTn id="150" dur="500"/>
                                        <p:tgtEl>
                                          <p:spTgt spid="46"/>
                                        </p:tgtEl>
                                      </p:cBhvr>
                                    </p:animEffect>
                                  </p:childTnLst>
                                </p:cTn>
                              </p:par>
                            </p:childTnLst>
                          </p:cTn>
                        </p:par>
                      </p:childTnLst>
                    </p:cTn>
                  </p:par>
                  <p:par>
                    <p:cTn id="151" fill="hold">
                      <p:stCondLst>
                        <p:cond delay="indefinite"/>
                      </p:stCondLst>
                      <p:childTnLst>
                        <p:par>
                          <p:cTn id="152" fill="hold">
                            <p:stCondLst>
                              <p:cond delay="0"/>
                            </p:stCondLst>
                            <p:childTnLst>
                              <p:par>
                                <p:cTn id="153" presetID="10" presetClass="entr" presetSubtype="0" fill="hold" grpId="0" nodeType="clickEffect">
                                  <p:stCondLst>
                                    <p:cond delay="0"/>
                                  </p:stCondLst>
                                  <p:childTnLst>
                                    <p:set>
                                      <p:cBhvr>
                                        <p:cTn id="154" dur="1" fill="hold">
                                          <p:stCondLst>
                                            <p:cond delay="0"/>
                                          </p:stCondLst>
                                        </p:cTn>
                                        <p:tgtEl>
                                          <p:spTgt spid="47"/>
                                        </p:tgtEl>
                                        <p:attrNameLst>
                                          <p:attrName>style.visibility</p:attrName>
                                        </p:attrNameLst>
                                      </p:cBhvr>
                                      <p:to>
                                        <p:strVal val="visible"/>
                                      </p:to>
                                    </p:set>
                                    <p:animEffect transition="in" filter="fade">
                                      <p:cBhvr>
                                        <p:cTn id="155" dur="500"/>
                                        <p:tgtEl>
                                          <p:spTgt spid="47"/>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grpId="0" nodeType="clickEffect">
                                  <p:stCondLst>
                                    <p:cond delay="0"/>
                                  </p:stCondLst>
                                  <p:childTnLst>
                                    <p:set>
                                      <p:cBhvr>
                                        <p:cTn id="159" dur="1" fill="hold">
                                          <p:stCondLst>
                                            <p:cond delay="0"/>
                                          </p:stCondLst>
                                        </p:cTn>
                                        <p:tgtEl>
                                          <p:spTgt spid="48"/>
                                        </p:tgtEl>
                                        <p:attrNameLst>
                                          <p:attrName>style.visibility</p:attrName>
                                        </p:attrNameLst>
                                      </p:cBhvr>
                                      <p:to>
                                        <p:strVal val="visible"/>
                                      </p:to>
                                    </p:set>
                                    <p:animEffect transition="in" filter="fade">
                                      <p:cBhvr>
                                        <p:cTn id="160" dur="500"/>
                                        <p:tgtEl>
                                          <p:spTgt spid="48"/>
                                        </p:tgtEl>
                                      </p:cBhvr>
                                    </p:animEffect>
                                  </p:childTnLst>
                                </p:cTn>
                              </p:par>
                            </p:childTnLst>
                          </p:cTn>
                        </p:par>
                      </p:childTnLst>
                    </p:cTn>
                  </p:par>
                  <p:par>
                    <p:cTn id="161" fill="hold">
                      <p:stCondLst>
                        <p:cond delay="indefinite"/>
                      </p:stCondLst>
                      <p:childTnLst>
                        <p:par>
                          <p:cTn id="162" fill="hold">
                            <p:stCondLst>
                              <p:cond delay="0"/>
                            </p:stCondLst>
                            <p:childTnLst>
                              <p:par>
                                <p:cTn id="163" presetID="10" presetClass="entr" presetSubtype="0" fill="hold" grpId="0" nodeType="clickEffect">
                                  <p:stCondLst>
                                    <p:cond delay="0"/>
                                  </p:stCondLst>
                                  <p:childTnLst>
                                    <p:set>
                                      <p:cBhvr>
                                        <p:cTn id="164" dur="1" fill="hold">
                                          <p:stCondLst>
                                            <p:cond delay="0"/>
                                          </p:stCondLst>
                                        </p:cTn>
                                        <p:tgtEl>
                                          <p:spTgt spid="22"/>
                                        </p:tgtEl>
                                        <p:attrNameLst>
                                          <p:attrName>style.visibility</p:attrName>
                                        </p:attrNameLst>
                                      </p:cBhvr>
                                      <p:to>
                                        <p:strVal val="visible"/>
                                      </p:to>
                                    </p:set>
                                    <p:animEffect transition="in" filter="fade">
                                      <p:cBhvr>
                                        <p:cTn id="165" dur="500"/>
                                        <p:tgtEl>
                                          <p:spTgt spid="22"/>
                                        </p:tgtEl>
                                      </p:cBhvr>
                                    </p:animEffect>
                                  </p:childTnLst>
                                </p:cTn>
                              </p:par>
                            </p:childTnLst>
                          </p:cTn>
                        </p:par>
                      </p:childTnLst>
                    </p:cTn>
                  </p:par>
                  <p:par>
                    <p:cTn id="166" fill="hold">
                      <p:stCondLst>
                        <p:cond delay="indefinite"/>
                      </p:stCondLst>
                      <p:childTnLst>
                        <p:par>
                          <p:cTn id="167" fill="hold">
                            <p:stCondLst>
                              <p:cond delay="0"/>
                            </p:stCondLst>
                            <p:childTnLst>
                              <p:par>
                                <p:cTn id="168" presetID="10" presetClass="entr" presetSubtype="0" fill="hold" grpId="0" nodeType="clickEffect">
                                  <p:stCondLst>
                                    <p:cond delay="0"/>
                                  </p:stCondLst>
                                  <p:childTnLst>
                                    <p:set>
                                      <p:cBhvr>
                                        <p:cTn id="169" dur="1" fill="hold">
                                          <p:stCondLst>
                                            <p:cond delay="0"/>
                                          </p:stCondLst>
                                        </p:cTn>
                                        <p:tgtEl>
                                          <p:spTgt spid="23"/>
                                        </p:tgtEl>
                                        <p:attrNameLst>
                                          <p:attrName>style.visibility</p:attrName>
                                        </p:attrNameLst>
                                      </p:cBhvr>
                                      <p:to>
                                        <p:strVal val="visible"/>
                                      </p:to>
                                    </p:set>
                                    <p:animEffect transition="in" filter="fade">
                                      <p:cBhvr>
                                        <p:cTn id="170" dur="500"/>
                                        <p:tgtEl>
                                          <p:spTgt spid="23"/>
                                        </p:tgtEl>
                                      </p:cBhvr>
                                    </p:animEffect>
                                  </p:childTnLst>
                                </p:cTn>
                              </p:par>
                            </p:childTnLst>
                          </p:cTn>
                        </p:par>
                      </p:childTnLst>
                    </p:cTn>
                  </p:par>
                  <p:par>
                    <p:cTn id="171" fill="hold">
                      <p:stCondLst>
                        <p:cond delay="indefinite"/>
                      </p:stCondLst>
                      <p:childTnLst>
                        <p:par>
                          <p:cTn id="172" fill="hold">
                            <p:stCondLst>
                              <p:cond delay="0"/>
                            </p:stCondLst>
                            <p:childTnLst>
                              <p:par>
                                <p:cTn id="173" presetID="10" presetClass="entr" presetSubtype="0" fill="hold" grpId="0" nodeType="clickEffect">
                                  <p:stCondLst>
                                    <p:cond delay="0"/>
                                  </p:stCondLst>
                                  <p:childTnLst>
                                    <p:set>
                                      <p:cBhvr>
                                        <p:cTn id="174" dur="1" fill="hold">
                                          <p:stCondLst>
                                            <p:cond delay="0"/>
                                          </p:stCondLst>
                                        </p:cTn>
                                        <p:tgtEl>
                                          <p:spTgt spid="24"/>
                                        </p:tgtEl>
                                        <p:attrNameLst>
                                          <p:attrName>style.visibility</p:attrName>
                                        </p:attrNameLst>
                                      </p:cBhvr>
                                      <p:to>
                                        <p:strVal val="visible"/>
                                      </p:to>
                                    </p:set>
                                    <p:animEffect transition="in" filter="fade">
                                      <p:cBhvr>
                                        <p:cTn id="175" dur="500"/>
                                        <p:tgtEl>
                                          <p:spTgt spid="24"/>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25"/>
                                        </p:tgtEl>
                                        <p:attrNameLst>
                                          <p:attrName>style.visibility</p:attrName>
                                        </p:attrNameLst>
                                      </p:cBhvr>
                                      <p:to>
                                        <p:strVal val="visible"/>
                                      </p:to>
                                    </p:set>
                                    <p:animEffect transition="in" filter="fade">
                                      <p:cBhvr>
                                        <p:cTn id="180" dur="500"/>
                                        <p:tgtEl>
                                          <p:spTgt spid="25"/>
                                        </p:tgtEl>
                                      </p:cBhvr>
                                    </p:animEffect>
                                  </p:childTnLst>
                                </p:cTn>
                              </p:par>
                            </p:childTnLst>
                          </p:cTn>
                        </p:par>
                      </p:childTnLst>
                    </p:cTn>
                  </p:par>
                  <p:par>
                    <p:cTn id="181" fill="hold">
                      <p:stCondLst>
                        <p:cond delay="indefinite"/>
                      </p:stCondLst>
                      <p:childTnLst>
                        <p:par>
                          <p:cTn id="182" fill="hold">
                            <p:stCondLst>
                              <p:cond delay="0"/>
                            </p:stCondLst>
                            <p:childTnLst>
                              <p:par>
                                <p:cTn id="183" presetID="10" presetClass="entr" presetSubtype="0" fill="hold" grpId="0" nodeType="clickEffect">
                                  <p:stCondLst>
                                    <p:cond delay="0"/>
                                  </p:stCondLst>
                                  <p:childTnLst>
                                    <p:set>
                                      <p:cBhvr>
                                        <p:cTn id="184" dur="1" fill="hold">
                                          <p:stCondLst>
                                            <p:cond delay="0"/>
                                          </p:stCondLst>
                                        </p:cTn>
                                        <p:tgtEl>
                                          <p:spTgt spid="26"/>
                                        </p:tgtEl>
                                        <p:attrNameLst>
                                          <p:attrName>style.visibility</p:attrName>
                                        </p:attrNameLst>
                                      </p:cBhvr>
                                      <p:to>
                                        <p:strVal val="visible"/>
                                      </p:to>
                                    </p:set>
                                    <p:animEffect transition="in" filter="fade">
                                      <p:cBhvr>
                                        <p:cTn id="185" dur="500"/>
                                        <p:tgtEl>
                                          <p:spTgt spid="26"/>
                                        </p:tgtEl>
                                      </p:cBhvr>
                                    </p:animEffect>
                                  </p:childTnLst>
                                </p:cTn>
                              </p:par>
                            </p:childTnLst>
                          </p:cTn>
                        </p:par>
                      </p:childTnLst>
                    </p:cTn>
                  </p:par>
                  <p:par>
                    <p:cTn id="186" fill="hold">
                      <p:stCondLst>
                        <p:cond delay="indefinite"/>
                      </p:stCondLst>
                      <p:childTnLst>
                        <p:par>
                          <p:cTn id="187" fill="hold">
                            <p:stCondLst>
                              <p:cond delay="0"/>
                            </p:stCondLst>
                            <p:childTnLst>
                              <p:par>
                                <p:cTn id="188" presetID="10" presetClass="entr" presetSubtype="0" fill="hold" grpId="0" nodeType="clickEffect">
                                  <p:stCondLst>
                                    <p:cond delay="0"/>
                                  </p:stCondLst>
                                  <p:childTnLst>
                                    <p:set>
                                      <p:cBhvr>
                                        <p:cTn id="189" dur="1" fill="hold">
                                          <p:stCondLst>
                                            <p:cond delay="0"/>
                                          </p:stCondLst>
                                        </p:cTn>
                                        <p:tgtEl>
                                          <p:spTgt spid="27"/>
                                        </p:tgtEl>
                                        <p:attrNameLst>
                                          <p:attrName>style.visibility</p:attrName>
                                        </p:attrNameLst>
                                      </p:cBhvr>
                                      <p:to>
                                        <p:strVal val="visible"/>
                                      </p:to>
                                    </p:set>
                                    <p:animEffect transition="in" filter="fade">
                                      <p:cBhvr>
                                        <p:cTn id="190" dur="500"/>
                                        <p:tgtEl>
                                          <p:spTgt spid="27"/>
                                        </p:tgtEl>
                                      </p:cBhvr>
                                    </p:animEffect>
                                  </p:childTnLst>
                                </p:cTn>
                              </p:par>
                            </p:childTnLst>
                          </p:cTn>
                        </p:par>
                      </p:childTnLst>
                    </p:cTn>
                  </p:par>
                  <p:par>
                    <p:cTn id="191" fill="hold">
                      <p:stCondLst>
                        <p:cond delay="indefinite"/>
                      </p:stCondLst>
                      <p:childTnLst>
                        <p:par>
                          <p:cTn id="192" fill="hold">
                            <p:stCondLst>
                              <p:cond delay="0"/>
                            </p:stCondLst>
                            <p:childTnLst>
                              <p:par>
                                <p:cTn id="193" presetID="10" presetClass="entr" presetSubtype="0" fill="hold" grpId="0" nodeType="clickEffect">
                                  <p:stCondLst>
                                    <p:cond delay="0"/>
                                  </p:stCondLst>
                                  <p:childTnLst>
                                    <p:set>
                                      <p:cBhvr>
                                        <p:cTn id="194" dur="1" fill="hold">
                                          <p:stCondLst>
                                            <p:cond delay="0"/>
                                          </p:stCondLst>
                                        </p:cTn>
                                        <p:tgtEl>
                                          <p:spTgt spid="28"/>
                                        </p:tgtEl>
                                        <p:attrNameLst>
                                          <p:attrName>style.visibility</p:attrName>
                                        </p:attrNameLst>
                                      </p:cBhvr>
                                      <p:to>
                                        <p:strVal val="visible"/>
                                      </p:to>
                                    </p:set>
                                    <p:animEffect transition="in" filter="fade">
                                      <p:cBhvr>
                                        <p:cTn id="195" dur="500"/>
                                        <p:tgtEl>
                                          <p:spTgt spid="28"/>
                                        </p:tgtEl>
                                      </p:cBhvr>
                                    </p:animEffect>
                                  </p:childTnLst>
                                </p:cTn>
                              </p:par>
                            </p:childTnLst>
                          </p:cTn>
                        </p:par>
                      </p:childTnLst>
                    </p:cTn>
                  </p:par>
                  <p:par>
                    <p:cTn id="196" fill="hold">
                      <p:stCondLst>
                        <p:cond delay="indefinite"/>
                      </p:stCondLst>
                      <p:childTnLst>
                        <p:par>
                          <p:cTn id="197" fill="hold">
                            <p:stCondLst>
                              <p:cond delay="0"/>
                            </p:stCondLst>
                            <p:childTnLst>
                              <p:par>
                                <p:cTn id="198" presetID="10" presetClass="entr" presetSubtype="0" fill="hold" grpId="0" nodeType="clickEffect">
                                  <p:stCondLst>
                                    <p:cond delay="0"/>
                                  </p:stCondLst>
                                  <p:childTnLst>
                                    <p:set>
                                      <p:cBhvr>
                                        <p:cTn id="199" dur="1" fill="hold">
                                          <p:stCondLst>
                                            <p:cond delay="0"/>
                                          </p:stCondLst>
                                        </p:cTn>
                                        <p:tgtEl>
                                          <p:spTgt spid="29"/>
                                        </p:tgtEl>
                                        <p:attrNameLst>
                                          <p:attrName>style.visibility</p:attrName>
                                        </p:attrNameLst>
                                      </p:cBhvr>
                                      <p:to>
                                        <p:strVal val="visible"/>
                                      </p:to>
                                    </p:set>
                                    <p:animEffect transition="in" filter="fade">
                                      <p:cBhvr>
                                        <p:cTn id="200" dur="500"/>
                                        <p:tgtEl>
                                          <p:spTgt spid="29"/>
                                        </p:tgtEl>
                                      </p:cBhvr>
                                    </p:animEffect>
                                  </p:childTnLst>
                                </p:cTn>
                              </p:par>
                            </p:childTnLst>
                          </p:cTn>
                        </p:par>
                      </p:childTnLst>
                    </p:cTn>
                  </p:par>
                  <p:par>
                    <p:cTn id="201" fill="hold">
                      <p:stCondLst>
                        <p:cond delay="indefinite"/>
                      </p:stCondLst>
                      <p:childTnLst>
                        <p:par>
                          <p:cTn id="202" fill="hold">
                            <p:stCondLst>
                              <p:cond delay="0"/>
                            </p:stCondLst>
                            <p:childTnLst>
                              <p:par>
                                <p:cTn id="203" presetID="10" presetClass="entr" presetSubtype="0" fill="hold" grpId="0" nodeType="clickEffect">
                                  <p:stCondLst>
                                    <p:cond delay="0"/>
                                  </p:stCondLst>
                                  <p:childTnLst>
                                    <p:set>
                                      <p:cBhvr>
                                        <p:cTn id="204" dur="1" fill="hold">
                                          <p:stCondLst>
                                            <p:cond delay="0"/>
                                          </p:stCondLst>
                                        </p:cTn>
                                        <p:tgtEl>
                                          <p:spTgt spid="30"/>
                                        </p:tgtEl>
                                        <p:attrNameLst>
                                          <p:attrName>style.visibility</p:attrName>
                                        </p:attrNameLst>
                                      </p:cBhvr>
                                      <p:to>
                                        <p:strVal val="visible"/>
                                      </p:to>
                                    </p:set>
                                    <p:animEffect transition="in" filter="fade">
                                      <p:cBhvr>
                                        <p:cTn id="20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9" grpId="0" animBg="1"/>
      <p:bldP spid="20" grpId="0" animBg="1"/>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118" descr="未tf awe标题-1.png"/>
          <p:cNvPicPr>
            <a:picLocks noChangeAspect="1" noChangeArrowheads="1"/>
          </p:cNvPicPr>
          <p:nvPr>
            <p:custDataLst>
              <p:tags r:id="rId1"/>
            </p:custDataLst>
          </p:nvPr>
        </p:nvPicPr>
        <p:blipFill>
          <a:blip r:embed="rId3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 name="矩形 119"/>
          <p:cNvSpPr>
            <a:spLocks noChangeArrowheads="1"/>
          </p:cNvSpPr>
          <p:nvPr>
            <p:custDataLst>
              <p:tags r:id="rId2"/>
            </p:custDataLst>
          </p:nvPr>
        </p:nvSpPr>
        <p:spPr bwMode="auto">
          <a:xfrm>
            <a:off x="714375" y="183504"/>
            <a:ext cx="25914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en-US" altLang="zh-CN" sz="2400" b="1" noProof="1" smtClean="0">
                <a:latin typeface="微软雅黑" panose="020B0503020204020204" pitchFamily="34" charset="-122"/>
                <a:ea typeface="微软雅黑" panose="020B0503020204020204" pitchFamily="34" charset="-122"/>
              </a:rPr>
              <a:t>1.</a:t>
            </a:r>
            <a:r>
              <a:rPr lang="zh-CN" altLang="en-US" sz="2400" b="1" noProof="1" smtClean="0">
                <a:latin typeface="微软雅黑" panose="020B0503020204020204" pitchFamily="34" charset="-122"/>
                <a:ea typeface="微软雅黑" panose="020B0503020204020204" pitchFamily="34" charset="-122"/>
              </a:rPr>
              <a:t>染色体变化</a:t>
            </a:r>
            <a:r>
              <a:rPr lang="zh-CN" altLang="en-US" sz="2400" b="1" noProof="1">
                <a:latin typeface="微软雅黑" panose="020B0503020204020204" pitchFamily="34" charset="-122"/>
                <a:ea typeface="微软雅黑" panose="020B0503020204020204" pitchFamily="34" charset="-122"/>
              </a:rPr>
              <a:t>曲线</a:t>
            </a:r>
            <a:endParaRPr lang="en-US" altLang="zh-CN" sz="2400" b="1">
              <a:latin typeface="微软雅黑" panose="020B0503020204020204" pitchFamily="34" charset="-122"/>
              <a:ea typeface="微软雅黑" panose="020B0503020204020204" pitchFamily="34" charset="-122"/>
            </a:endParaRPr>
          </a:p>
        </p:txBody>
      </p:sp>
      <p:grpSp>
        <p:nvGrpSpPr>
          <p:cNvPr id="94" name="组合 93"/>
          <p:cNvGrpSpPr/>
          <p:nvPr>
            <p:custDataLst>
              <p:tags r:id="rId3"/>
            </p:custDataLst>
          </p:nvPr>
        </p:nvGrpSpPr>
        <p:grpSpPr>
          <a:xfrm>
            <a:off x="-20857" y="2067694"/>
            <a:ext cx="8913337" cy="2980485"/>
            <a:chOff x="-20857" y="2067694"/>
            <a:chExt cx="8913337" cy="2980485"/>
          </a:xfrm>
        </p:grpSpPr>
        <p:cxnSp>
          <p:nvCxnSpPr>
            <p:cNvPr id="5" name="直接箭头连接符 4"/>
            <p:cNvCxnSpPr/>
            <p:nvPr>
              <p:custDataLst>
                <p:tags r:id="rId22"/>
              </p:custDataLst>
            </p:nvPr>
          </p:nvCxnSpPr>
          <p:spPr>
            <a:xfrm flipV="1">
              <a:off x="714375" y="4526267"/>
              <a:ext cx="8178105" cy="114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20"/>
            <p:cNvSpPr txBox="1"/>
            <p:nvPr>
              <p:custDataLst>
                <p:tags r:id="rId23"/>
              </p:custDataLst>
            </p:nvPr>
          </p:nvSpPr>
          <p:spPr>
            <a:xfrm>
              <a:off x="2708855" y="4563431"/>
              <a:ext cx="2727241"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减数第一次分裂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1" name="直接连接符 10"/>
            <p:cNvCxnSpPr/>
            <p:nvPr>
              <p:custDataLst>
                <p:tags r:id="rId24"/>
              </p:custDataLst>
            </p:nvPr>
          </p:nvCxnSpPr>
          <p:spPr>
            <a:xfrm flipH="1">
              <a:off x="7812360" y="4334635"/>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文本框 24"/>
            <p:cNvSpPr txBox="1"/>
            <p:nvPr>
              <p:custDataLst>
                <p:tags r:id="rId25"/>
              </p:custDataLst>
            </p:nvPr>
          </p:nvSpPr>
          <p:spPr>
            <a:xfrm>
              <a:off x="5297374" y="4535491"/>
              <a:ext cx="2731009"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减数第二次分裂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5" name="直接连接符 14"/>
            <p:cNvCxnSpPr/>
            <p:nvPr>
              <p:custDataLst>
                <p:tags r:id="rId26"/>
              </p:custDataLst>
            </p:nvPr>
          </p:nvCxnSpPr>
          <p:spPr>
            <a:xfrm rot="16200000" flipH="1">
              <a:off x="634351" y="3916094"/>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custDataLst>
                <p:tags r:id="rId27"/>
              </p:custDataLst>
            </p:nvPr>
          </p:nvCxnSpPr>
          <p:spPr>
            <a:xfrm rot="16200000" flipH="1">
              <a:off x="641774" y="2831027"/>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文本框 28"/>
            <p:cNvSpPr txBox="1"/>
            <p:nvPr>
              <p:custDataLst>
                <p:tags r:id="rId28"/>
              </p:custDataLst>
            </p:nvPr>
          </p:nvSpPr>
          <p:spPr>
            <a:xfrm>
              <a:off x="-20857" y="3173611"/>
              <a:ext cx="643212"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2N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sp>
          <p:nvSpPr>
            <p:cNvPr id="18" name="文本框 29"/>
            <p:cNvSpPr txBox="1"/>
            <p:nvPr>
              <p:custDataLst>
                <p:tags r:id="rId29"/>
              </p:custDataLst>
            </p:nvPr>
          </p:nvSpPr>
          <p:spPr>
            <a:xfrm>
              <a:off x="28805" y="2185360"/>
              <a:ext cx="655208"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4N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20" name="直接连接符 19"/>
            <p:cNvCxnSpPr/>
            <p:nvPr>
              <p:custDataLst>
                <p:tags r:id="rId30"/>
              </p:custDataLst>
            </p:nvPr>
          </p:nvCxnSpPr>
          <p:spPr>
            <a:xfrm flipH="1">
              <a:off x="2576053" y="4351133"/>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custDataLst>
                <p:tags r:id="rId31"/>
              </p:custDataLst>
            </p:nvPr>
          </p:nvCxnSpPr>
          <p:spPr>
            <a:xfrm flipH="1">
              <a:off x="5297375" y="4334635"/>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文本框 35"/>
            <p:cNvSpPr txBox="1"/>
            <p:nvPr>
              <p:custDataLst>
                <p:tags r:id="rId32"/>
              </p:custDataLst>
            </p:nvPr>
          </p:nvSpPr>
          <p:spPr>
            <a:xfrm>
              <a:off x="963031" y="4553683"/>
              <a:ext cx="1548154"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间期</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58" name="直接箭头连接符 57"/>
            <p:cNvCxnSpPr/>
            <p:nvPr>
              <p:custDataLst>
                <p:tags r:id="rId33"/>
              </p:custDataLst>
            </p:nvPr>
          </p:nvCxnSpPr>
          <p:spPr bwMode="auto">
            <a:xfrm flipH="1" flipV="1">
              <a:off x="737590" y="2067694"/>
              <a:ext cx="2" cy="2484682"/>
            </a:xfrm>
            <a:prstGeom prst="straightConnector1">
              <a:avLst/>
            </a:prstGeom>
            <a:solidFill>
              <a:schemeClr val="accent1"/>
            </a:solidFill>
            <a:ln w="381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直接连接符 60"/>
            <p:cNvCxnSpPr/>
            <p:nvPr>
              <p:custDataLst>
                <p:tags r:id="rId34"/>
              </p:custDataLst>
            </p:nvPr>
          </p:nvCxnSpPr>
          <p:spPr>
            <a:xfrm rot="16200000" flipH="1">
              <a:off x="633211" y="3331241"/>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文本框 28"/>
            <p:cNvSpPr txBox="1"/>
            <p:nvPr>
              <p:custDataLst>
                <p:tags r:id="rId35"/>
              </p:custDataLst>
            </p:nvPr>
          </p:nvSpPr>
          <p:spPr>
            <a:xfrm>
              <a:off x="121995" y="3769536"/>
              <a:ext cx="494208" cy="484748"/>
            </a:xfrm>
            <a:prstGeom prst="rect">
              <a:avLst/>
            </a:prstGeom>
            <a:noFill/>
          </p:spPr>
          <p:txBody>
            <a:bodyPr wrap="square" lIns="68580" tIns="34290" rIns="68580" bIns="34290" rtlCol="0">
              <a:spAutoFit/>
            </a:bodyPr>
            <a:lstStyle/>
            <a:p>
              <a:r>
                <a:rPr lang="en-US" altLang="zh-CN"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63" name="直接连接符 62"/>
            <p:cNvCxnSpPr/>
            <p:nvPr>
              <p:custDataLst>
                <p:tags r:id="rId36"/>
              </p:custDataLst>
            </p:nvPr>
          </p:nvCxnSpPr>
          <p:spPr>
            <a:xfrm rot="16200000" flipH="1">
              <a:off x="616203" y="2331918"/>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组合 63"/>
          <p:cNvGrpSpPr/>
          <p:nvPr>
            <p:custDataLst>
              <p:tags r:id="rId4"/>
            </p:custDataLst>
          </p:nvPr>
        </p:nvGrpSpPr>
        <p:grpSpPr>
          <a:xfrm>
            <a:off x="697023" y="710182"/>
            <a:ext cx="7848543" cy="1268067"/>
            <a:chOff x="35825" y="768827"/>
            <a:chExt cx="7848543" cy="1268067"/>
          </a:xfrm>
        </p:grpSpPr>
        <p:graphicFrame>
          <p:nvGraphicFramePr>
            <p:cNvPr id="65" name="表格 64"/>
            <p:cNvGraphicFramePr>
              <a:graphicFrameLocks noGrp="1"/>
            </p:cNvGraphicFramePr>
            <p:nvPr>
              <p:custDataLst>
                <p:tags r:id="rId12"/>
              </p:custDataLst>
            </p:nvPr>
          </p:nvGraphicFramePr>
          <p:xfrm>
            <a:off x="35825" y="768827"/>
            <a:ext cx="7848543" cy="1268067"/>
          </p:xfrm>
          <a:graphic>
            <a:graphicData uri="http://schemas.openxmlformats.org/drawingml/2006/table">
              <a:tbl>
                <a:tblPr/>
                <a:tblGrid>
                  <a:gridCol w="964064">
                    <a:extLst>
                      <a:ext uri="{9D8B030D-6E8A-4147-A177-3AD203B41FA5}">
                        <a16:colId xmlns:a16="http://schemas.microsoft.com/office/drawing/2014/main" val="20000"/>
                      </a:ext>
                    </a:extLst>
                  </a:gridCol>
                  <a:gridCol w="763799">
                    <a:extLst>
                      <a:ext uri="{9D8B030D-6E8A-4147-A177-3AD203B41FA5}">
                        <a16:colId xmlns:a16="http://schemas.microsoft.com/office/drawing/2014/main" val="20001"/>
                      </a:ext>
                    </a:extLst>
                  </a:gridCol>
                  <a:gridCol w="720080">
                    <a:extLst>
                      <a:ext uri="{9D8B030D-6E8A-4147-A177-3AD203B41FA5}">
                        <a16:colId xmlns:a16="http://schemas.microsoft.com/office/drawing/2014/main" val="20002"/>
                      </a:ext>
                    </a:extLst>
                  </a:gridCol>
                  <a:gridCol w="648072">
                    <a:extLst>
                      <a:ext uri="{9D8B030D-6E8A-4147-A177-3AD203B41FA5}">
                        <a16:colId xmlns:a16="http://schemas.microsoft.com/office/drawing/2014/main" val="20003"/>
                      </a:ext>
                    </a:extLst>
                  </a:gridCol>
                  <a:gridCol w="648072">
                    <a:extLst>
                      <a:ext uri="{9D8B030D-6E8A-4147-A177-3AD203B41FA5}">
                        <a16:colId xmlns:a16="http://schemas.microsoft.com/office/drawing/2014/main" val="20004"/>
                      </a:ext>
                    </a:extLst>
                  </a:gridCol>
                  <a:gridCol w="1152128">
                    <a:extLst>
                      <a:ext uri="{9D8B030D-6E8A-4147-A177-3AD203B41FA5}">
                        <a16:colId xmlns:a16="http://schemas.microsoft.com/office/drawing/2014/main" val="20005"/>
                      </a:ext>
                    </a:extLst>
                  </a:gridCol>
                  <a:gridCol w="576064">
                    <a:extLst>
                      <a:ext uri="{9D8B030D-6E8A-4147-A177-3AD203B41FA5}">
                        <a16:colId xmlns:a16="http://schemas.microsoft.com/office/drawing/2014/main" val="20006"/>
                      </a:ext>
                    </a:extLst>
                  </a:gridCol>
                  <a:gridCol w="576064">
                    <a:extLst>
                      <a:ext uri="{9D8B030D-6E8A-4147-A177-3AD203B41FA5}">
                        <a16:colId xmlns:a16="http://schemas.microsoft.com/office/drawing/2014/main" val="20007"/>
                      </a:ext>
                    </a:extLst>
                  </a:gridCol>
                  <a:gridCol w="648072">
                    <a:extLst>
                      <a:ext uri="{9D8B030D-6E8A-4147-A177-3AD203B41FA5}">
                        <a16:colId xmlns:a16="http://schemas.microsoft.com/office/drawing/2014/main" val="20008"/>
                      </a:ext>
                    </a:extLst>
                  </a:gridCol>
                  <a:gridCol w="1152128">
                    <a:extLst>
                      <a:ext uri="{9D8B030D-6E8A-4147-A177-3AD203B41FA5}">
                        <a16:colId xmlns:a16="http://schemas.microsoft.com/office/drawing/2014/main" val="20009"/>
                      </a:ext>
                    </a:extLst>
                  </a:gridCol>
                </a:tblGrid>
                <a:tr h="403971">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u="none" baseline="0">
                            <a:solidFill>
                              <a:schemeClr val="tx1"/>
                            </a:solidFill>
                            <a:latin typeface="Arial" panose="020B0604020202020204" pitchFamily="34" charset="0"/>
                            <a:ea typeface="宋体" panose="02010600030101010101" pitchFamily="2" charset="-122"/>
                          </a:rPr>
                          <a:t>间期</a:t>
                        </a:r>
                        <a:endParaRPr lang="zh-CN" altLang="en-US" sz="2000" b="1"/>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p>
                        <a:pPr marL="0" lvl="0" indent="0" algn="ctr">
                          <a:buNone/>
                        </a:pPr>
                        <a:r>
                          <a:rPr lang="zh-CN" altLang="en-US" sz="2000" b="1">
                            <a:sym typeface="+mn-ea"/>
                          </a:rPr>
                          <a:t>减数第一次分裂</a:t>
                        </a:r>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减数第二次分裂</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extLst>
                    <a:ext uri="{0D108BD9-81ED-4DB2-BD59-A6C34878D82A}">
                      <a16:rowId xmlns:a16="http://schemas.microsoft.com/office/drawing/2014/main" val="10000"/>
                    </a:ext>
                  </a:extLst>
                </a:tr>
                <a:tr h="432048">
                  <a:tc vMerge="1">
                    <a:txBody>
                      <a:bodyPr/>
                      <a:lstStyle/>
                      <a:p>
                        <a:endParaRPr lang="zh-CN"/>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B w="12700" cap="flat" cmpd="sng">
                        <a:solidFill>
                          <a:schemeClr val="tx1"/>
                        </a:solidFill>
                        <a:prstDash val="solid"/>
                        <a:headEnd type="none" w="med" len="med"/>
                        <a:tailEnd type="none" w="med" len="med"/>
                      </a:lnB>
                    </a:tcPr>
                  </a:tc>
                  <a:tc vMerge="1">
                    <a:txBody>
                      <a:bodyPr/>
                      <a:lstStyle/>
                      <a:p>
                        <a:endParaRPr lang="zh-CN"/>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2048">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染色体</a:t>
                        </a:r>
                      </a:p>
                    </a:txBody>
                    <a:tcPr marL="90000" marR="9000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
          <p:nvSpPr>
            <p:cNvPr id="66" name="文本框 10"/>
            <p:cNvSpPr txBox="1"/>
            <p:nvPr>
              <p:custDataLst>
                <p:tags r:id="rId13"/>
              </p:custDataLst>
            </p:nvPr>
          </p:nvSpPr>
          <p:spPr>
            <a:xfrm>
              <a:off x="1127125" y="1560076"/>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67" name="文本框 11"/>
            <p:cNvSpPr txBox="1"/>
            <p:nvPr>
              <p:custDataLst>
                <p:tags r:id="rId14"/>
              </p:custDataLst>
            </p:nvPr>
          </p:nvSpPr>
          <p:spPr>
            <a:xfrm>
              <a:off x="1849987" y="1560075"/>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68" name="文本框 12"/>
            <p:cNvSpPr txBox="1"/>
            <p:nvPr>
              <p:custDataLst>
                <p:tags r:id="rId15"/>
              </p:custDataLst>
            </p:nvPr>
          </p:nvSpPr>
          <p:spPr>
            <a:xfrm>
              <a:off x="2543401" y="1560077"/>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69" name="文本框 13"/>
            <p:cNvSpPr txBox="1"/>
            <p:nvPr>
              <p:custDataLst>
                <p:tags r:id="rId16"/>
              </p:custDataLst>
            </p:nvPr>
          </p:nvSpPr>
          <p:spPr>
            <a:xfrm>
              <a:off x="3182760" y="1560074"/>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70" name="文本框 15"/>
            <p:cNvSpPr txBox="1"/>
            <p:nvPr>
              <p:custDataLst>
                <p:tags r:id="rId17"/>
              </p:custDataLst>
            </p:nvPr>
          </p:nvSpPr>
          <p:spPr>
            <a:xfrm>
              <a:off x="3798619" y="1560073"/>
              <a:ext cx="1337945" cy="461665"/>
            </a:xfrm>
            <a:prstGeom prst="rect">
              <a:avLst/>
            </a:prstGeom>
            <a:noFill/>
          </p:spPr>
          <p:txBody>
            <a:bodyPr wrap="squar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71" name="文本框 16"/>
            <p:cNvSpPr txBox="1"/>
            <p:nvPr>
              <p:custDataLst>
                <p:tags r:id="rId18"/>
              </p:custDataLst>
            </p:nvPr>
          </p:nvSpPr>
          <p:spPr>
            <a:xfrm>
              <a:off x="4985412" y="1560077"/>
              <a:ext cx="356188"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72" name="文本框 17"/>
            <p:cNvSpPr txBox="1"/>
            <p:nvPr>
              <p:custDataLst>
                <p:tags r:id="rId19"/>
              </p:custDataLst>
            </p:nvPr>
          </p:nvSpPr>
          <p:spPr>
            <a:xfrm>
              <a:off x="5614082" y="1560072"/>
              <a:ext cx="356188"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sp>
          <p:nvSpPr>
            <p:cNvPr id="73" name="文本框 14"/>
            <p:cNvSpPr txBox="1"/>
            <p:nvPr>
              <p:custDataLst>
                <p:tags r:id="rId20"/>
              </p:custDataLst>
            </p:nvPr>
          </p:nvSpPr>
          <p:spPr>
            <a:xfrm>
              <a:off x="6150756" y="1560071"/>
              <a:ext cx="510076" cy="461665"/>
            </a:xfrm>
            <a:prstGeom prst="rect">
              <a:avLst/>
            </a:prstGeom>
            <a:noFill/>
          </p:spPr>
          <p:txBody>
            <a:bodyPr wrap="none" rtlCol="0" anchor="t">
              <a:spAutoFit/>
            </a:bodyPr>
            <a:lstStyle/>
            <a:p>
              <a:r>
                <a:rPr lang="en-US" altLang="zh-CN" sz="2400" b="1">
                  <a:solidFill>
                    <a:srgbClr val="0000FF"/>
                  </a:solidFill>
                  <a:latin typeface="Times New Roman" panose="02020603050405020304" pitchFamily="18" charset="0"/>
                  <a:cs typeface="Times New Roman" panose="02020603050405020304" pitchFamily="18" charset="0"/>
                  <a:sym typeface="+mn-ea"/>
                </a:rPr>
                <a:t>2n</a:t>
              </a:r>
            </a:p>
          </p:txBody>
        </p:sp>
        <p:sp>
          <p:nvSpPr>
            <p:cNvPr id="74" name="文本框 18"/>
            <p:cNvSpPr txBox="1"/>
            <p:nvPr>
              <p:custDataLst>
                <p:tags r:id="rId21"/>
              </p:custDataLst>
            </p:nvPr>
          </p:nvSpPr>
          <p:spPr>
            <a:xfrm>
              <a:off x="6779260" y="1560070"/>
              <a:ext cx="989373" cy="461665"/>
            </a:xfrm>
            <a:prstGeom prst="rect">
              <a:avLst/>
            </a:prstGeom>
            <a:noFill/>
          </p:spPr>
          <p:txBody>
            <a:bodyPr wrap="none" rtlCol="0" anchor="t">
              <a:spAutoFit/>
            </a:bodyPr>
            <a:lstStyle/>
            <a:p>
              <a:pPr algn="l"/>
              <a:r>
                <a:rPr lang="en-US" altLang="zh-CN" sz="2400" b="1">
                  <a:solidFill>
                    <a:srgbClr val="0000FF"/>
                  </a:solidFill>
                  <a:latin typeface="Times New Roman" panose="02020603050405020304" pitchFamily="18" charset="0"/>
                  <a:cs typeface="Times New Roman" panose="02020603050405020304" pitchFamily="18" charset="0"/>
                  <a:sym typeface="+mn-ea"/>
                </a:rPr>
                <a:t>2n</a:t>
              </a:r>
              <a:r>
                <a:rPr lang="en-US" altLang="zh-CN" sz="2400" b="1">
                  <a:latin typeface="Times New Roman" panose="02020603050405020304" pitchFamily="18" charset="0"/>
                  <a:cs typeface="Times New Roman" panose="02020603050405020304" pitchFamily="18" charset="0"/>
                  <a:sym typeface="+mn-ea"/>
                </a:rPr>
                <a:t>→</a:t>
              </a:r>
              <a:r>
                <a:rPr lang="en-US" altLang="zh-CN" sz="2400" b="1">
                  <a:solidFill>
                    <a:srgbClr val="0000FF"/>
                  </a:solidFill>
                  <a:latin typeface="Times New Roman" panose="02020603050405020304" pitchFamily="18" charset="0"/>
                  <a:cs typeface="Times New Roman" panose="02020603050405020304" pitchFamily="18" charset="0"/>
                  <a:sym typeface="+mn-ea"/>
                </a:rPr>
                <a:t>n</a:t>
              </a:r>
            </a:p>
          </p:txBody>
        </p:sp>
      </p:grpSp>
      <p:cxnSp>
        <p:nvCxnSpPr>
          <p:cNvPr id="4" name="直接连接符 3"/>
          <p:cNvCxnSpPr/>
          <p:nvPr>
            <p:custDataLst>
              <p:tags r:id="rId5"/>
            </p:custDataLst>
          </p:nvPr>
        </p:nvCxnSpPr>
        <p:spPr bwMode="auto">
          <a:xfrm>
            <a:off x="737590" y="3427057"/>
            <a:ext cx="1838463"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直接连接符 6"/>
          <p:cNvCxnSpPr/>
          <p:nvPr>
            <p:custDataLst>
              <p:tags r:id="rId6"/>
            </p:custDataLst>
          </p:nvPr>
        </p:nvCxnSpPr>
        <p:spPr bwMode="auto">
          <a:xfrm>
            <a:off x="2511185" y="3427057"/>
            <a:ext cx="2786189"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连接符 21"/>
          <p:cNvCxnSpPr/>
          <p:nvPr>
            <p:custDataLst>
              <p:tags r:id="rId7"/>
            </p:custDataLst>
          </p:nvPr>
        </p:nvCxnSpPr>
        <p:spPr bwMode="auto">
          <a:xfrm>
            <a:off x="5297374" y="3427057"/>
            <a:ext cx="1" cy="584853"/>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custDataLst>
              <p:tags r:id="rId8"/>
            </p:custDataLst>
          </p:nvPr>
        </p:nvCxnSpPr>
        <p:spPr bwMode="auto">
          <a:xfrm flipV="1">
            <a:off x="5297374" y="4011909"/>
            <a:ext cx="1365504" cy="1"/>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custDataLst>
              <p:tags r:id="rId9"/>
            </p:custDataLst>
          </p:nvPr>
        </p:nvCxnSpPr>
        <p:spPr bwMode="auto">
          <a:xfrm flipH="1" flipV="1">
            <a:off x="6631468" y="3415984"/>
            <a:ext cx="0" cy="595925"/>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p:nvPr>
            <p:custDataLst>
              <p:tags r:id="rId10"/>
            </p:custDataLst>
          </p:nvPr>
        </p:nvCxnSpPr>
        <p:spPr bwMode="auto">
          <a:xfrm>
            <a:off x="6631468" y="3415985"/>
            <a:ext cx="1180892" cy="11072"/>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p:nvPr>
            <p:custDataLst>
              <p:tags r:id="rId11"/>
            </p:custDataLst>
          </p:nvPr>
        </p:nvCxnSpPr>
        <p:spPr bwMode="auto">
          <a:xfrm flipH="1">
            <a:off x="7812360" y="3427057"/>
            <a:ext cx="0" cy="584853"/>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up)">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down)">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left)">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wipe(up)">
                                      <p:cBhvr>
                                        <p:cTn id="3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3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350583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en-US" altLang="zh-CN" sz="2400" b="1" noProof="1" smtClean="0">
                <a:latin typeface="微软雅黑" panose="020B0503020204020204" pitchFamily="34" charset="-122"/>
                <a:ea typeface="微软雅黑" panose="020B0503020204020204" pitchFamily="34" charset="-122"/>
              </a:rPr>
              <a:t>2.</a:t>
            </a:r>
            <a:r>
              <a:rPr lang="zh-CN" altLang="en-US" sz="2400" b="1" noProof="1" smtClean="0">
                <a:latin typeface="微软雅黑" panose="020B0503020204020204" pitchFamily="34" charset="-122"/>
                <a:ea typeface="微软雅黑" panose="020B0503020204020204" pitchFamily="34" charset="-122"/>
              </a:rPr>
              <a:t>姐妹染色单体变化曲线</a:t>
            </a:r>
            <a:endParaRPr lang="en-US" altLang="zh-CN" sz="2400" b="1">
              <a:latin typeface="微软雅黑" panose="020B0503020204020204" pitchFamily="34" charset="-122"/>
              <a:ea typeface="微软雅黑" panose="020B0503020204020204" pitchFamily="34" charset="-122"/>
            </a:endParaRPr>
          </a:p>
        </p:txBody>
      </p:sp>
      <p:grpSp>
        <p:nvGrpSpPr>
          <p:cNvPr id="2" name="组合 1"/>
          <p:cNvGrpSpPr/>
          <p:nvPr>
            <p:custDataLst>
              <p:tags r:id="rId3"/>
            </p:custDataLst>
          </p:nvPr>
        </p:nvGrpSpPr>
        <p:grpSpPr>
          <a:xfrm>
            <a:off x="188935" y="818549"/>
            <a:ext cx="8112348" cy="1283661"/>
            <a:chOff x="132060" y="606809"/>
            <a:chExt cx="8112348" cy="1283661"/>
          </a:xfrm>
        </p:grpSpPr>
        <p:graphicFrame>
          <p:nvGraphicFramePr>
            <p:cNvPr id="4" name="表格 3"/>
            <p:cNvGraphicFramePr>
              <a:graphicFrameLocks noGrp="1"/>
            </p:cNvGraphicFramePr>
            <p:nvPr>
              <p:custDataLst>
                <p:tags r:id="rId26"/>
              </p:custDataLst>
            </p:nvPr>
          </p:nvGraphicFramePr>
          <p:xfrm>
            <a:off x="132060" y="606809"/>
            <a:ext cx="8112348" cy="1244861"/>
          </p:xfrm>
          <a:graphic>
            <a:graphicData uri="http://schemas.openxmlformats.org/drawingml/2006/table">
              <a:tbl>
                <a:tblPr/>
                <a:tblGrid>
                  <a:gridCol w="1343596">
                    <a:extLst>
                      <a:ext uri="{9D8B030D-6E8A-4147-A177-3AD203B41FA5}">
                        <a16:colId xmlns:a16="http://schemas.microsoft.com/office/drawing/2014/main" val="20000"/>
                      </a:ext>
                    </a:extLst>
                  </a:gridCol>
                  <a:gridCol w="936104">
                    <a:extLst>
                      <a:ext uri="{9D8B030D-6E8A-4147-A177-3AD203B41FA5}">
                        <a16:colId xmlns:a16="http://schemas.microsoft.com/office/drawing/2014/main" val="20001"/>
                      </a:ext>
                    </a:extLst>
                  </a:gridCol>
                  <a:gridCol w="648072">
                    <a:extLst>
                      <a:ext uri="{9D8B030D-6E8A-4147-A177-3AD203B41FA5}">
                        <a16:colId xmlns:a16="http://schemas.microsoft.com/office/drawing/2014/main" val="20002"/>
                      </a:ext>
                    </a:extLst>
                  </a:gridCol>
                  <a:gridCol w="576064">
                    <a:extLst>
                      <a:ext uri="{9D8B030D-6E8A-4147-A177-3AD203B41FA5}">
                        <a16:colId xmlns:a16="http://schemas.microsoft.com/office/drawing/2014/main" val="20003"/>
                      </a:ext>
                    </a:extLst>
                  </a:gridCol>
                  <a:gridCol w="648072">
                    <a:extLst>
                      <a:ext uri="{9D8B030D-6E8A-4147-A177-3AD203B41FA5}">
                        <a16:colId xmlns:a16="http://schemas.microsoft.com/office/drawing/2014/main" val="20004"/>
                      </a:ext>
                    </a:extLst>
                  </a:gridCol>
                  <a:gridCol w="1152128">
                    <a:extLst>
                      <a:ext uri="{9D8B030D-6E8A-4147-A177-3AD203B41FA5}">
                        <a16:colId xmlns:a16="http://schemas.microsoft.com/office/drawing/2014/main" val="20005"/>
                      </a:ext>
                    </a:extLst>
                  </a:gridCol>
                  <a:gridCol w="648072">
                    <a:extLst>
                      <a:ext uri="{9D8B030D-6E8A-4147-A177-3AD203B41FA5}">
                        <a16:colId xmlns:a16="http://schemas.microsoft.com/office/drawing/2014/main" val="20006"/>
                      </a:ext>
                    </a:extLst>
                  </a:gridCol>
                  <a:gridCol w="576064">
                    <a:extLst>
                      <a:ext uri="{9D8B030D-6E8A-4147-A177-3AD203B41FA5}">
                        <a16:colId xmlns:a16="http://schemas.microsoft.com/office/drawing/2014/main" val="20007"/>
                      </a:ext>
                    </a:extLst>
                  </a:gridCol>
                  <a:gridCol w="1008112">
                    <a:extLst>
                      <a:ext uri="{9D8B030D-6E8A-4147-A177-3AD203B41FA5}">
                        <a16:colId xmlns:a16="http://schemas.microsoft.com/office/drawing/2014/main" val="20008"/>
                      </a:ext>
                    </a:extLst>
                  </a:gridCol>
                  <a:gridCol w="576064">
                    <a:extLst>
                      <a:ext uri="{9D8B030D-6E8A-4147-A177-3AD203B41FA5}">
                        <a16:colId xmlns:a16="http://schemas.microsoft.com/office/drawing/2014/main" val="20009"/>
                      </a:ext>
                    </a:extLst>
                  </a:gridCol>
                </a:tblGrid>
                <a:tr h="414413">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u="none" baseline="0">
                            <a:solidFill>
                              <a:schemeClr val="tx1"/>
                            </a:solidFill>
                            <a:latin typeface="Arial" panose="020B0604020202020204" pitchFamily="34" charset="0"/>
                            <a:ea typeface="宋体" panose="02010600030101010101" pitchFamily="2" charset="-122"/>
                          </a:rPr>
                          <a:t>间期</a:t>
                        </a:r>
                        <a:endParaRPr lang="zh-CN" altLang="en-US" sz="2000" b="1"/>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p>
                        <a:pPr marL="0" lvl="0" indent="0" algn="ctr">
                          <a:buNone/>
                        </a:pPr>
                        <a:r>
                          <a:rPr lang="zh-CN" altLang="en-US" sz="2000" b="1">
                            <a:sym typeface="+mn-ea"/>
                          </a:rPr>
                          <a:t>减数第一次分裂</a:t>
                        </a:r>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减数第二次分裂</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extLst>
                    <a:ext uri="{0D108BD9-81ED-4DB2-BD59-A6C34878D82A}">
                      <a16:rowId xmlns:a16="http://schemas.microsoft.com/office/drawing/2014/main" val="10000"/>
                    </a:ext>
                  </a:extLst>
                </a:tr>
                <a:tr h="432048">
                  <a:tc vMerge="1">
                    <a:txBody>
                      <a:bodyPr/>
                      <a:lstStyle/>
                      <a:p>
                        <a:endParaRPr lang="zh-CN"/>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B w="12700" cap="flat" cmpd="sng">
                        <a:solidFill>
                          <a:schemeClr val="tx1"/>
                        </a:solidFill>
                        <a:prstDash val="solid"/>
                        <a:headEnd type="none" w="med" len="med"/>
                        <a:tailEnd type="none" w="med" len="med"/>
                      </a:lnB>
                    </a:tcPr>
                  </a:tc>
                  <a:tc vMerge="1">
                    <a:txBody>
                      <a:bodyPr/>
                      <a:lstStyle/>
                      <a:p>
                        <a:endParaRPr lang="zh-CN"/>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0040">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染色单体</a:t>
                        </a:r>
                      </a:p>
                    </a:txBody>
                    <a:tcPr marL="90000" marR="9000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
          <p:nvSpPr>
            <p:cNvPr id="5" name="文本框 23"/>
            <p:cNvSpPr txBox="1"/>
            <p:nvPr>
              <p:custDataLst>
                <p:tags r:id="rId27"/>
              </p:custDataLst>
            </p:nvPr>
          </p:nvSpPr>
          <p:spPr>
            <a:xfrm>
              <a:off x="4283968" y="1419622"/>
              <a:ext cx="1143262" cy="461665"/>
            </a:xfrm>
            <a:prstGeom prst="rect">
              <a:avLst/>
            </a:prstGeom>
            <a:noFill/>
          </p:spPr>
          <p:txBody>
            <a:bodyPr wrap="none" rtlCol="0" anchor="t">
              <a:spAutoFit/>
            </a:bodyPr>
            <a:lstStyle/>
            <a:p>
              <a:pPr algn="l"/>
              <a:r>
                <a:rPr lang="en-US" altLang="zh-CN" sz="2400" b="1">
                  <a:solidFill>
                    <a:srgbClr val="800000"/>
                  </a:solidFill>
                  <a:latin typeface="Times New Roman" panose="02020603050405020304" pitchFamily="18" charset="0"/>
                  <a:cs typeface="Times New Roman" panose="02020603050405020304" pitchFamily="18" charset="0"/>
                  <a:sym typeface="+mn-ea"/>
                </a:rPr>
                <a:t>4n→2n</a:t>
              </a:r>
            </a:p>
          </p:txBody>
        </p:sp>
        <p:sp>
          <p:nvSpPr>
            <p:cNvPr id="6" name="文本框 24"/>
            <p:cNvSpPr txBox="1"/>
            <p:nvPr>
              <p:custDataLst>
                <p:tags r:id="rId28"/>
              </p:custDataLst>
            </p:nvPr>
          </p:nvSpPr>
          <p:spPr>
            <a:xfrm>
              <a:off x="5449690" y="1414984"/>
              <a:ext cx="510076"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2n</a:t>
              </a:r>
            </a:p>
          </p:txBody>
        </p:sp>
        <p:sp>
          <p:nvSpPr>
            <p:cNvPr id="7" name="文本框 25"/>
            <p:cNvSpPr txBox="1"/>
            <p:nvPr>
              <p:custDataLst>
                <p:tags r:id="rId29"/>
              </p:custDataLst>
            </p:nvPr>
          </p:nvSpPr>
          <p:spPr>
            <a:xfrm>
              <a:off x="6084168" y="1419622"/>
              <a:ext cx="510076"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2n</a:t>
              </a:r>
            </a:p>
          </p:txBody>
        </p:sp>
        <p:sp>
          <p:nvSpPr>
            <p:cNvPr id="8" name="文本框 26"/>
            <p:cNvSpPr txBox="1"/>
            <p:nvPr>
              <p:custDataLst>
                <p:tags r:id="rId30"/>
              </p:custDataLst>
            </p:nvPr>
          </p:nvSpPr>
          <p:spPr>
            <a:xfrm>
              <a:off x="6661527" y="1428805"/>
              <a:ext cx="1252220" cy="461665"/>
            </a:xfrm>
            <a:prstGeom prst="rect">
              <a:avLst/>
            </a:prstGeom>
            <a:noFill/>
          </p:spPr>
          <p:txBody>
            <a:bodyPr wrap="square" rtlCol="0" anchor="t">
              <a:spAutoFit/>
            </a:bodyPr>
            <a:lstStyle/>
            <a:p>
              <a:pPr algn="l"/>
              <a:r>
                <a:rPr lang="en-US" altLang="zh-CN" sz="2400" b="1">
                  <a:solidFill>
                    <a:srgbClr val="800000"/>
                  </a:solidFill>
                  <a:latin typeface="Times New Roman" panose="02020603050405020304" pitchFamily="18" charset="0"/>
                  <a:cs typeface="Times New Roman" panose="02020603050405020304" pitchFamily="18" charset="0"/>
                  <a:sym typeface="+mn-ea"/>
                </a:rPr>
                <a:t>2n→0</a:t>
              </a:r>
            </a:p>
          </p:txBody>
        </p:sp>
        <p:sp>
          <p:nvSpPr>
            <p:cNvPr id="9" name="文本框 27"/>
            <p:cNvSpPr txBox="1"/>
            <p:nvPr>
              <p:custDataLst>
                <p:tags r:id="rId31"/>
              </p:custDataLst>
            </p:nvPr>
          </p:nvSpPr>
          <p:spPr>
            <a:xfrm>
              <a:off x="7744470" y="1414983"/>
              <a:ext cx="338554"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0</a:t>
              </a:r>
            </a:p>
          </p:txBody>
        </p:sp>
        <p:sp>
          <p:nvSpPr>
            <p:cNvPr id="10" name="文本框 28"/>
            <p:cNvSpPr txBox="1"/>
            <p:nvPr>
              <p:custDataLst>
                <p:tags r:id="rId32"/>
              </p:custDataLst>
            </p:nvPr>
          </p:nvSpPr>
          <p:spPr>
            <a:xfrm>
              <a:off x="1445831" y="1419622"/>
              <a:ext cx="971741"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0→4n</a:t>
              </a:r>
            </a:p>
          </p:txBody>
        </p:sp>
        <p:sp>
          <p:nvSpPr>
            <p:cNvPr id="11" name="文本框 29"/>
            <p:cNvSpPr txBox="1"/>
            <p:nvPr>
              <p:custDataLst>
                <p:tags r:id="rId33"/>
              </p:custDataLst>
            </p:nvPr>
          </p:nvSpPr>
          <p:spPr>
            <a:xfrm>
              <a:off x="2452350" y="1419621"/>
              <a:ext cx="510076"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4n</a:t>
              </a:r>
            </a:p>
          </p:txBody>
        </p:sp>
        <p:sp>
          <p:nvSpPr>
            <p:cNvPr id="12" name="文本框 1"/>
            <p:cNvSpPr txBox="1"/>
            <p:nvPr>
              <p:custDataLst>
                <p:tags r:id="rId34"/>
              </p:custDataLst>
            </p:nvPr>
          </p:nvSpPr>
          <p:spPr>
            <a:xfrm>
              <a:off x="3065992" y="1419620"/>
              <a:ext cx="510076"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4n</a:t>
              </a:r>
            </a:p>
          </p:txBody>
        </p:sp>
        <p:sp>
          <p:nvSpPr>
            <p:cNvPr id="13" name="文本框 31"/>
            <p:cNvSpPr txBox="1"/>
            <p:nvPr>
              <p:custDataLst>
                <p:tags r:id="rId35"/>
              </p:custDataLst>
            </p:nvPr>
          </p:nvSpPr>
          <p:spPr>
            <a:xfrm>
              <a:off x="3721769" y="1419622"/>
              <a:ext cx="510076" cy="461665"/>
            </a:xfrm>
            <a:prstGeom prst="rect">
              <a:avLst/>
            </a:prstGeom>
            <a:noFill/>
          </p:spPr>
          <p:txBody>
            <a:bodyPr wrap="none" rtlCol="0" anchor="t">
              <a:spAutoFit/>
            </a:bodyPr>
            <a:lstStyle/>
            <a:p>
              <a:r>
                <a:rPr lang="en-US" altLang="zh-CN" sz="2400" b="1">
                  <a:solidFill>
                    <a:srgbClr val="800000"/>
                  </a:solidFill>
                  <a:latin typeface="Times New Roman" panose="02020603050405020304" pitchFamily="18" charset="0"/>
                  <a:cs typeface="Times New Roman" panose="02020603050405020304" pitchFamily="18" charset="0"/>
                  <a:sym typeface="+mn-ea"/>
                </a:rPr>
                <a:t>4n</a:t>
              </a:r>
            </a:p>
          </p:txBody>
        </p:sp>
      </p:grpSp>
      <p:grpSp>
        <p:nvGrpSpPr>
          <p:cNvPr id="15" name="组合 14"/>
          <p:cNvGrpSpPr/>
          <p:nvPr>
            <p:custDataLst>
              <p:tags r:id="rId4"/>
            </p:custDataLst>
          </p:nvPr>
        </p:nvGrpSpPr>
        <p:grpSpPr>
          <a:xfrm>
            <a:off x="-47006" y="2101382"/>
            <a:ext cx="8913337" cy="2980485"/>
            <a:chOff x="-20857" y="2067694"/>
            <a:chExt cx="8913337" cy="2980485"/>
          </a:xfrm>
        </p:grpSpPr>
        <p:cxnSp>
          <p:nvCxnSpPr>
            <p:cNvPr id="16" name="直接箭头连接符 15"/>
            <p:cNvCxnSpPr/>
            <p:nvPr>
              <p:custDataLst>
                <p:tags r:id="rId11"/>
              </p:custDataLst>
            </p:nvPr>
          </p:nvCxnSpPr>
          <p:spPr>
            <a:xfrm flipV="1">
              <a:off x="714375" y="4526267"/>
              <a:ext cx="8178105" cy="114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文本框 20"/>
            <p:cNvSpPr txBox="1"/>
            <p:nvPr>
              <p:custDataLst>
                <p:tags r:id="rId12"/>
              </p:custDataLst>
            </p:nvPr>
          </p:nvSpPr>
          <p:spPr>
            <a:xfrm>
              <a:off x="2586213" y="4563431"/>
              <a:ext cx="2983041"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减数第一次分裂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8" name="直接连接符 17"/>
            <p:cNvCxnSpPr/>
            <p:nvPr>
              <p:custDataLst>
                <p:tags r:id="rId13"/>
              </p:custDataLst>
            </p:nvPr>
          </p:nvCxnSpPr>
          <p:spPr>
            <a:xfrm flipH="1">
              <a:off x="7932470" y="4346062"/>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24"/>
            <p:cNvSpPr txBox="1"/>
            <p:nvPr>
              <p:custDataLst>
                <p:tags r:id="rId14"/>
              </p:custDataLst>
            </p:nvPr>
          </p:nvSpPr>
          <p:spPr>
            <a:xfrm>
              <a:off x="5323524" y="4518688"/>
              <a:ext cx="2574583"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减数第二次分裂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21" name="直接连接符 20"/>
            <p:cNvCxnSpPr/>
            <p:nvPr>
              <p:custDataLst>
                <p:tags r:id="rId15"/>
              </p:custDataLst>
            </p:nvPr>
          </p:nvCxnSpPr>
          <p:spPr>
            <a:xfrm rot="16200000" flipH="1">
              <a:off x="634351" y="3916094"/>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custDataLst>
                <p:tags r:id="rId16"/>
              </p:custDataLst>
            </p:nvPr>
          </p:nvCxnSpPr>
          <p:spPr>
            <a:xfrm rot="16200000" flipH="1">
              <a:off x="641774" y="2831027"/>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文本框 28"/>
            <p:cNvSpPr txBox="1"/>
            <p:nvPr>
              <p:custDataLst>
                <p:tags r:id="rId17"/>
              </p:custDataLst>
            </p:nvPr>
          </p:nvSpPr>
          <p:spPr>
            <a:xfrm>
              <a:off x="-20857" y="3173611"/>
              <a:ext cx="643212"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2N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sp>
          <p:nvSpPr>
            <p:cNvPr id="24" name="文本框 29"/>
            <p:cNvSpPr txBox="1"/>
            <p:nvPr>
              <p:custDataLst>
                <p:tags r:id="rId18"/>
              </p:custDataLst>
            </p:nvPr>
          </p:nvSpPr>
          <p:spPr>
            <a:xfrm>
              <a:off x="28805" y="2185360"/>
              <a:ext cx="655208"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4N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25" name="直接连接符 24"/>
            <p:cNvCxnSpPr/>
            <p:nvPr>
              <p:custDataLst>
                <p:tags r:id="rId19"/>
              </p:custDataLst>
            </p:nvPr>
          </p:nvCxnSpPr>
          <p:spPr>
            <a:xfrm flipH="1">
              <a:off x="2586213" y="4334635"/>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custDataLst>
                <p:tags r:id="rId20"/>
              </p:custDataLst>
            </p:nvPr>
          </p:nvCxnSpPr>
          <p:spPr>
            <a:xfrm flipH="1">
              <a:off x="5323524" y="4327056"/>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文本框 35"/>
            <p:cNvSpPr txBox="1"/>
            <p:nvPr>
              <p:custDataLst>
                <p:tags r:id="rId21"/>
              </p:custDataLst>
            </p:nvPr>
          </p:nvSpPr>
          <p:spPr>
            <a:xfrm>
              <a:off x="963031" y="4553683"/>
              <a:ext cx="1548154"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间期</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28" name="直接箭头连接符 27"/>
            <p:cNvCxnSpPr/>
            <p:nvPr>
              <p:custDataLst>
                <p:tags r:id="rId22"/>
              </p:custDataLst>
            </p:nvPr>
          </p:nvCxnSpPr>
          <p:spPr bwMode="auto">
            <a:xfrm flipH="1" flipV="1">
              <a:off x="737590" y="2067694"/>
              <a:ext cx="2" cy="2484682"/>
            </a:xfrm>
            <a:prstGeom prst="straightConnector1">
              <a:avLst/>
            </a:prstGeom>
            <a:solidFill>
              <a:schemeClr val="accent1"/>
            </a:solidFill>
            <a:ln w="381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p:nvPr>
              <p:custDataLst>
                <p:tags r:id="rId23"/>
              </p:custDataLst>
            </p:nvPr>
          </p:nvCxnSpPr>
          <p:spPr>
            <a:xfrm rot="16200000" flipH="1">
              <a:off x="633211" y="3331241"/>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8"/>
            <p:cNvSpPr txBox="1"/>
            <p:nvPr>
              <p:custDataLst>
                <p:tags r:id="rId24"/>
              </p:custDataLst>
            </p:nvPr>
          </p:nvSpPr>
          <p:spPr>
            <a:xfrm>
              <a:off x="121995" y="3769536"/>
              <a:ext cx="494208" cy="484748"/>
            </a:xfrm>
            <a:prstGeom prst="rect">
              <a:avLst/>
            </a:prstGeom>
            <a:noFill/>
          </p:spPr>
          <p:txBody>
            <a:bodyPr wrap="square" lIns="68580" tIns="34290" rIns="68580" bIns="34290" rtlCol="0">
              <a:spAutoFit/>
            </a:bodyPr>
            <a:lstStyle/>
            <a:p>
              <a:r>
                <a:rPr lang="en-US" altLang="zh-CN"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31" name="直接连接符 30"/>
            <p:cNvCxnSpPr/>
            <p:nvPr>
              <p:custDataLst>
                <p:tags r:id="rId25"/>
              </p:custDataLst>
            </p:nvPr>
          </p:nvCxnSpPr>
          <p:spPr>
            <a:xfrm rot="16200000" flipH="1">
              <a:off x="616203" y="2331918"/>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4" name="直接连接符 13"/>
          <p:cNvCxnSpPr/>
          <p:nvPr>
            <p:custDataLst>
              <p:tags r:id="rId5"/>
            </p:custDataLst>
          </p:nvPr>
        </p:nvCxnSpPr>
        <p:spPr bwMode="auto">
          <a:xfrm flipV="1">
            <a:off x="1115616" y="2427734"/>
            <a:ext cx="1358831" cy="2124642"/>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custDataLst>
              <p:tags r:id="rId6"/>
            </p:custDataLst>
          </p:nvPr>
        </p:nvCxnSpPr>
        <p:spPr bwMode="auto">
          <a:xfrm>
            <a:off x="2474447" y="2427734"/>
            <a:ext cx="2822928"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37"/>
          <p:cNvCxnSpPr/>
          <p:nvPr>
            <p:custDataLst>
              <p:tags r:id="rId7"/>
            </p:custDataLst>
          </p:nvPr>
        </p:nvCxnSpPr>
        <p:spPr bwMode="auto">
          <a:xfrm flipH="1">
            <a:off x="5297375" y="2427734"/>
            <a:ext cx="0" cy="1062321"/>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直接连接符 39"/>
          <p:cNvCxnSpPr/>
          <p:nvPr>
            <p:custDataLst>
              <p:tags r:id="rId8"/>
            </p:custDataLst>
          </p:nvPr>
        </p:nvCxnSpPr>
        <p:spPr bwMode="auto">
          <a:xfrm>
            <a:off x="5297375" y="3490055"/>
            <a:ext cx="1421027"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custDataLst>
              <p:tags r:id="rId9"/>
            </p:custDataLst>
          </p:nvPr>
        </p:nvCxnSpPr>
        <p:spPr bwMode="auto">
          <a:xfrm flipH="1">
            <a:off x="6718402" y="3463946"/>
            <a:ext cx="0" cy="1096009"/>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 name="直接连接符 50"/>
          <p:cNvCxnSpPr/>
          <p:nvPr>
            <p:custDataLst>
              <p:tags r:id="rId10"/>
            </p:custDataLst>
          </p:nvPr>
        </p:nvCxnSpPr>
        <p:spPr bwMode="auto">
          <a:xfrm>
            <a:off x="6718402" y="4552376"/>
            <a:ext cx="1187919" cy="0"/>
          </a:xfrm>
          <a:prstGeom prst="line">
            <a:avLst/>
          </a:prstGeom>
          <a:solidFill>
            <a:schemeClr val="accent1"/>
          </a:solidFill>
          <a:ln w="5715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left)">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up)">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wipe(left)">
                                      <p:cBhvr>
                                        <p:cTn id="22" dur="500"/>
                                        <p:tgtEl>
                                          <p:spTgt spid="4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ipe(up)">
                                      <p:cBhvr>
                                        <p:cTn id="27" dur="500"/>
                                        <p:tgtEl>
                                          <p:spTgt spid="4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wipe(left)">
                                      <p:cBhvr>
                                        <p:cTn id="3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38">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229171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en-US" altLang="zh-CN" sz="2400" b="1" noProof="1" smtClean="0">
                <a:latin typeface="Times New Roman" panose="02020603050405020304" pitchFamily="18" charset="0"/>
                <a:ea typeface="微软雅黑" panose="020B0503020204020204" pitchFamily="34" charset="-122"/>
                <a:cs typeface="Times New Roman" panose="02020603050405020304" pitchFamily="18" charset="0"/>
              </a:rPr>
              <a:t>3.DNA</a:t>
            </a:r>
            <a:r>
              <a:rPr lang="zh-CN" altLang="en-US" sz="2400" b="1" noProof="1" smtClean="0">
                <a:latin typeface="微软雅黑" panose="020B0503020204020204" pitchFamily="34" charset="-122"/>
                <a:ea typeface="微软雅黑" panose="020B0503020204020204" pitchFamily="34" charset="-122"/>
              </a:rPr>
              <a:t>变化曲线</a:t>
            </a:r>
            <a:endParaRPr lang="en-US" altLang="zh-CN" sz="2400" b="1">
              <a:latin typeface="微软雅黑" panose="020B0503020204020204" pitchFamily="34" charset="-122"/>
              <a:ea typeface="微软雅黑" panose="020B0503020204020204" pitchFamily="34" charset="-122"/>
            </a:endParaRPr>
          </a:p>
        </p:txBody>
      </p:sp>
      <p:grpSp>
        <p:nvGrpSpPr>
          <p:cNvPr id="4" name="组合 3"/>
          <p:cNvGrpSpPr/>
          <p:nvPr>
            <p:custDataLst>
              <p:tags r:id="rId3"/>
            </p:custDataLst>
          </p:nvPr>
        </p:nvGrpSpPr>
        <p:grpSpPr>
          <a:xfrm>
            <a:off x="-20857" y="2067694"/>
            <a:ext cx="8913337" cy="2980485"/>
            <a:chOff x="-20857" y="2067694"/>
            <a:chExt cx="8913337" cy="2980485"/>
          </a:xfrm>
        </p:grpSpPr>
        <p:cxnSp>
          <p:nvCxnSpPr>
            <p:cNvPr id="5" name="直接箭头连接符 4"/>
            <p:cNvCxnSpPr/>
            <p:nvPr>
              <p:custDataLst>
                <p:tags r:id="rId22"/>
              </p:custDataLst>
            </p:nvPr>
          </p:nvCxnSpPr>
          <p:spPr>
            <a:xfrm flipV="1">
              <a:off x="714375" y="4526267"/>
              <a:ext cx="8178105" cy="114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文本框 20"/>
            <p:cNvSpPr txBox="1"/>
            <p:nvPr>
              <p:custDataLst>
                <p:tags r:id="rId23"/>
              </p:custDataLst>
            </p:nvPr>
          </p:nvSpPr>
          <p:spPr>
            <a:xfrm>
              <a:off x="2708855" y="4563431"/>
              <a:ext cx="2727241" cy="484748"/>
            </a:xfrm>
            <a:prstGeom prst="rect">
              <a:avLst/>
            </a:prstGeom>
            <a:noFill/>
          </p:spPr>
          <p:txBody>
            <a:bodyPr wrap="square" lIns="68580" tIns="34290" rIns="68580" bIns="34290" rtlCol="0">
              <a:spAutoFit/>
            </a:bodyPr>
            <a:lstStyle/>
            <a:p>
              <a:r>
                <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a:t>
              </a:r>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第一次分裂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7" name="直接连接符 6"/>
            <p:cNvCxnSpPr/>
            <p:nvPr>
              <p:custDataLst>
                <p:tags r:id="rId24"/>
              </p:custDataLst>
            </p:nvPr>
          </p:nvCxnSpPr>
          <p:spPr>
            <a:xfrm flipH="1">
              <a:off x="7884368" y="4334635"/>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文本框 24"/>
            <p:cNvSpPr txBox="1"/>
            <p:nvPr>
              <p:custDataLst>
                <p:tags r:id="rId25"/>
              </p:custDataLst>
            </p:nvPr>
          </p:nvSpPr>
          <p:spPr>
            <a:xfrm>
              <a:off x="5297374" y="4535491"/>
              <a:ext cx="2586993"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减数第二次分裂</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0" name="直接连接符 9"/>
            <p:cNvCxnSpPr/>
            <p:nvPr>
              <p:custDataLst>
                <p:tags r:id="rId26"/>
              </p:custDataLst>
            </p:nvPr>
          </p:nvCxnSpPr>
          <p:spPr>
            <a:xfrm rot="16200000" flipH="1">
              <a:off x="634351" y="3916094"/>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27"/>
              </p:custDataLst>
            </p:nvPr>
          </p:nvCxnSpPr>
          <p:spPr>
            <a:xfrm rot="16200000" flipH="1">
              <a:off x="641774" y="2831027"/>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文本框 28"/>
            <p:cNvSpPr txBox="1"/>
            <p:nvPr>
              <p:custDataLst>
                <p:tags r:id="rId28"/>
              </p:custDataLst>
            </p:nvPr>
          </p:nvSpPr>
          <p:spPr>
            <a:xfrm>
              <a:off x="-20857" y="3173611"/>
              <a:ext cx="643212"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2N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sp>
          <p:nvSpPr>
            <p:cNvPr id="13" name="文本框 29"/>
            <p:cNvSpPr txBox="1"/>
            <p:nvPr>
              <p:custDataLst>
                <p:tags r:id="rId29"/>
              </p:custDataLst>
            </p:nvPr>
          </p:nvSpPr>
          <p:spPr>
            <a:xfrm>
              <a:off x="28805" y="2185360"/>
              <a:ext cx="655208" cy="484748"/>
            </a:xfrm>
            <a:prstGeom prst="rect">
              <a:avLst/>
            </a:prstGeom>
            <a:noFill/>
          </p:spPr>
          <p:txBody>
            <a:bodyPr wrap="square" lIns="68580" tIns="34290" rIns="68580" bIns="34290" rtlCol="0">
              <a:spAutoFit/>
            </a:bodyPr>
            <a:lstStyle/>
            <a:p>
              <a:r>
                <a:rPr lang="en-US" altLang="zh-CN"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4N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4" name="直接连接符 13"/>
            <p:cNvCxnSpPr/>
            <p:nvPr>
              <p:custDataLst>
                <p:tags r:id="rId30"/>
              </p:custDataLst>
            </p:nvPr>
          </p:nvCxnSpPr>
          <p:spPr>
            <a:xfrm flipH="1">
              <a:off x="2609224" y="4340348"/>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31"/>
              </p:custDataLst>
            </p:nvPr>
          </p:nvCxnSpPr>
          <p:spPr>
            <a:xfrm flipH="1">
              <a:off x="5297375" y="4334635"/>
              <a:ext cx="0" cy="1916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35"/>
            <p:cNvSpPr txBox="1"/>
            <p:nvPr>
              <p:custDataLst>
                <p:tags r:id="rId32"/>
              </p:custDataLst>
            </p:nvPr>
          </p:nvSpPr>
          <p:spPr>
            <a:xfrm>
              <a:off x="963031" y="4553683"/>
              <a:ext cx="1548154" cy="484748"/>
            </a:xfrm>
            <a:prstGeom prst="rect">
              <a:avLst/>
            </a:prstGeom>
            <a:noFill/>
          </p:spPr>
          <p:txBody>
            <a:bodyPr wrap="square" lIns="68580" tIns="34290" rIns="68580" bIns="34290" rtlCol="0">
              <a:spAutoFit/>
            </a:bodyPr>
            <a:lstStyle/>
            <a:p>
              <a:r>
                <a:rPr lang="zh-CN" altLang="en-US"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间期</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17" name="直接箭头连接符 16"/>
            <p:cNvCxnSpPr/>
            <p:nvPr>
              <p:custDataLst>
                <p:tags r:id="rId33"/>
              </p:custDataLst>
            </p:nvPr>
          </p:nvCxnSpPr>
          <p:spPr bwMode="auto">
            <a:xfrm flipH="1" flipV="1">
              <a:off x="737590" y="2067694"/>
              <a:ext cx="2" cy="2484682"/>
            </a:xfrm>
            <a:prstGeom prst="straightConnector1">
              <a:avLst/>
            </a:prstGeom>
            <a:solidFill>
              <a:schemeClr val="accent1"/>
            </a:solidFill>
            <a:ln w="381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custDataLst>
                <p:tags r:id="rId34"/>
              </p:custDataLst>
            </p:nvPr>
          </p:nvCxnSpPr>
          <p:spPr>
            <a:xfrm rot="16200000" flipH="1">
              <a:off x="633211" y="3331241"/>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28"/>
            <p:cNvSpPr txBox="1"/>
            <p:nvPr>
              <p:custDataLst>
                <p:tags r:id="rId35"/>
              </p:custDataLst>
            </p:nvPr>
          </p:nvSpPr>
          <p:spPr>
            <a:xfrm>
              <a:off x="121995" y="3769536"/>
              <a:ext cx="494208" cy="484748"/>
            </a:xfrm>
            <a:prstGeom prst="rect">
              <a:avLst/>
            </a:prstGeom>
            <a:noFill/>
          </p:spPr>
          <p:txBody>
            <a:bodyPr wrap="square" lIns="68580" tIns="34290" rIns="68580" bIns="34290" rtlCol="0">
              <a:spAutoFit/>
            </a:bodyPr>
            <a:lstStyle/>
            <a:p>
              <a:r>
                <a:rPr lang="en-US" altLang="zh-CN" sz="2700" smtClean="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rPr>
                <a:t>N</a:t>
              </a:r>
              <a:endParaRPr lang="zh-CN" altLang="en-US" sz="2700">
                <a:latin typeface="Times New Roman" panose="02020603050405020304" pitchFamily="18" charset="0"/>
                <a:ea typeface="楷体" panose="02010609060101010101" pitchFamily="49" charset="-122"/>
                <a:cs typeface="Times New Roman" panose="02020603050405020304" pitchFamily="18" charset="0"/>
                <a:sym typeface="Times New Roman" panose="02020603050405020304" pitchFamily="18" charset="0"/>
              </a:endParaRPr>
            </a:p>
          </p:txBody>
        </p:sp>
        <p:cxnSp>
          <p:nvCxnSpPr>
            <p:cNvPr id="20" name="直接连接符 19"/>
            <p:cNvCxnSpPr/>
            <p:nvPr>
              <p:custDataLst>
                <p:tags r:id="rId36"/>
              </p:custDataLst>
            </p:nvPr>
          </p:nvCxnSpPr>
          <p:spPr>
            <a:xfrm rot="16200000" flipH="1">
              <a:off x="616203" y="2331918"/>
              <a:ext cx="0" cy="19163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custDataLst>
              <p:tags r:id="rId4"/>
            </p:custDataLst>
          </p:nvPr>
        </p:nvGrpSpPr>
        <p:grpSpPr>
          <a:xfrm>
            <a:off x="719408" y="716930"/>
            <a:ext cx="7853229" cy="1251472"/>
            <a:chOff x="467544" y="567209"/>
            <a:chExt cx="7853229" cy="1251472"/>
          </a:xfrm>
        </p:grpSpPr>
        <p:graphicFrame>
          <p:nvGraphicFramePr>
            <p:cNvPr id="21" name="表格 20"/>
            <p:cNvGraphicFramePr>
              <a:graphicFrameLocks noGrp="1"/>
            </p:cNvGraphicFramePr>
            <p:nvPr>
              <p:custDataLst>
                <p:tags r:id="rId12"/>
              </p:custDataLst>
            </p:nvPr>
          </p:nvGraphicFramePr>
          <p:xfrm>
            <a:off x="467544" y="567209"/>
            <a:ext cx="7776864" cy="1250813"/>
          </p:xfrm>
          <a:graphic>
            <a:graphicData uri="http://schemas.openxmlformats.org/drawingml/2006/table">
              <a:tbl>
                <a:tblPr/>
                <a:tblGrid>
                  <a:gridCol w="787672">
                    <a:extLst>
                      <a:ext uri="{9D8B030D-6E8A-4147-A177-3AD203B41FA5}">
                        <a16:colId xmlns:a16="http://schemas.microsoft.com/office/drawing/2014/main" val="20000"/>
                      </a:ext>
                    </a:extLst>
                  </a:gridCol>
                  <a:gridCol w="1012528">
                    <a:extLst>
                      <a:ext uri="{9D8B030D-6E8A-4147-A177-3AD203B41FA5}">
                        <a16:colId xmlns:a16="http://schemas.microsoft.com/office/drawing/2014/main" val="20001"/>
                      </a:ext>
                    </a:extLst>
                  </a:gridCol>
                  <a:gridCol w="720080">
                    <a:extLst>
                      <a:ext uri="{9D8B030D-6E8A-4147-A177-3AD203B41FA5}">
                        <a16:colId xmlns:a16="http://schemas.microsoft.com/office/drawing/2014/main" val="20002"/>
                      </a:ext>
                    </a:extLst>
                  </a:gridCol>
                  <a:gridCol w="648072">
                    <a:extLst>
                      <a:ext uri="{9D8B030D-6E8A-4147-A177-3AD203B41FA5}">
                        <a16:colId xmlns:a16="http://schemas.microsoft.com/office/drawing/2014/main" val="20003"/>
                      </a:ext>
                    </a:extLst>
                  </a:gridCol>
                  <a:gridCol w="648072">
                    <a:extLst>
                      <a:ext uri="{9D8B030D-6E8A-4147-A177-3AD203B41FA5}">
                        <a16:colId xmlns:a16="http://schemas.microsoft.com/office/drawing/2014/main" val="20004"/>
                      </a:ext>
                    </a:extLst>
                  </a:gridCol>
                  <a:gridCol w="1080120">
                    <a:extLst>
                      <a:ext uri="{9D8B030D-6E8A-4147-A177-3AD203B41FA5}">
                        <a16:colId xmlns:a16="http://schemas.microsoft.com/office/drawing/2014/main" val="20005"/>
                      </a:ext>
                    </a:extLst>
                  </a:gridCol>
                  <a:gridCol w="648072">
                    <a:extLst>
                      <a:ext uri="{9D8B030D-6E8A-4147-A177-3AD203B41FA5}">
                        <a16:colId xmlns:a16="http://schemas.microsoft.com/office/drawing/2014/main" val="20006"/>
                      </a:ext>
                    </a:extLst>
                  </a:gridCol>
                  <a:gridCol w="720080">
                    <a:extLst>
                      <a:ext uri="{9D8B030D-6E8A-4147-A177-3AD203B41FA5}">
                        <a16:colId xmlns:a16="http://schemas.microsoft.com/office/drawing/2014/main" val="20007"/>
                      </a:ext>
                    </a:extLst>
                  </a:gridCol>
                  <a:gridCol w="648072">
                    <a:extLst>
                      <a:ext uri="{9D8B030D-6E8A-4147-A177-3AD203B41FA5}">
                        <a16:colId xmlns:a16="http://schemas.microsoft.com/office/drawing/2014/main" val="20008"/>
                      </a:ext>
                    </a:extLst>
                  </a:gridCol>
                  <a:gridCol w="864096">
                    <a:extLst>
                      <a:ext uri="{9D8B030D-6E8A-4147-A177-3AD203B41FA5}">
                        <a16:colId xmlns:a16="http://schemas.microsoft.com/office/drawing/2014/main" val="20009"/>
                      </a:ext>
                    </a:extLst>
                  </a:gridCol>
                </a:tblGrid>
                <a:tr h="420365">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row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u="none" baseline="0">
                            <a:solidFill>
                              <a:schemeClr val="tx1"/>
                            </a:solidFill>
                            <a:latin typeface="Arial" panose="020B0604020202020204" pitchFamily="34" charset="0"/>
                            <a:ea typeface="宋体" panose="02010600030101010101" pitchFamily="2" charset="-122"/>
                          </a:rPr>
                          <a:t>间期</a:t>
                        </a:r>
                        <a:endParaRPr lang="zh-CN" altLang="en-US" sz="2000" b="1"/>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p>
                        <a:pPr marL="0" lvl="0" indent="0" algn="ctr">
                          <a:buNone/>
                        </a:pPr>
                        <a:r>
                          <a:rPr lang="zh-CN" altLang="en-US" sz="2000" b="1">
                            <a:sym typeface="+mn-ea"/>
                          </a:rPr>
                          <a:t>减数第一次分裂</a:t>
                        </a:r>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marL="90000" marR="9000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gridSpan="4">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减数第二次分裂</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tc hMerge="1">
                    <a:txBody>
                      <a:bodyPr/>
                      <a:lstStyle/>
                      <a:p>
                        <a:endParaRPr lang="zh-CN"/>
                      </a:p>
                    </a:txBody>
                    <a:tcPr>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tcPr>
                  </a:tc>
                  <a:extLst>
                    <a:ext uri="{0D108BD9-81ED-4DB2-BD59-A6C34878D82A}">
                      <a16:rowId xmlns:a16="http://schemas.microsoft.com/office/drawing/2014/main" val="10000"/>
                    </a:ext>
                  </a:extLst>
                </a:tr>
                <a:tr h="360040">
                  <a:tc vMerge="1">
                    <a:txBody>
                      <a:bodyPr/>
                      <a:lstStyle/>
                      <a:p>
                        <a:endParaRPr lang="zh-CN"/>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B w="12700" cap="flat" cmpd="sng">
                        <a:solidFill>
                          <a:schemeClr val="tx1"/>
                        </a:solidFill>
                        <a:prstDash val="solid"/>
                        <a:headEnd type="none" w="med" len="med"/>
                        <a:tailEnd type="none" w="med" len="med"/>
                      </a:lnB>
                    </a:tcPr>
                  </a:tc>
                  <a:tc vMerge="1">
                    <a:txBody>
                      <a:bodyPr/>
                      <a:lstStyle/>
                      <a:p>
                        <a:endParaRPr lang="zh-CN"/>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前期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中期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后期</a:t>
                        </a:r>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zh-CN" altLang="en-US" sz="2000" b="1"/>
                          <a:t>末期</a:t>
                        </a:r>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2048">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r>
                          <a:rPr lang="en-US" altLang="zh-CN" sz="2000" b="1"/>
                          <a:t>DNA</a:t>
                        </a:r>
                      </a:p>
                    </a:txBody>
                    <a:tcPr marL="90000" marR="90000" marT="46800" marB="46800" anchor="ct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None/>
                        </a:pPr>
                        <a:endParaRPr lang="zh-CN" altLang="en-US" sz="2000" b="1"/>
                      </a:p>
                    </a:txBody>
                    <a:tcPr marL="0" marR="0" marT="46800" marB="46800" anchor="ct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
          <p:nvSpPr>
            <p:cNvPr id="22" name="文本框 1"/>
            <p:cNvSpPr txBox="1"/>
            <p:nvPr>
              <p:custDataLst>
                <p:tags r:id="rId13"/>
              </p:custDataLst>
            </p:nvPr>
          </p:nvSpPr>
          <p:spPr>
            <a:xfrm>
              <a:off x="1184856" y="1347614"/>
              <a:ext cx="1143262"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2n→4n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3" name="文本框 2"/>
            <p:cNvSpPr txBox="1"/>
            <p:nvPr>
              <p:custDataLst>
                <p:tags r:id="rId14"/>
              </p:custDataLst>
            </p:nvPr>
          </p:nvSpPr>
          <p:spPr>
            <a:xfrm>
              <a:off x="2357360" y="1347614"/>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4n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4" name="文本框 3"/>
            <p:cNvSpPr txBox="1"/>
            <p:nvPr>
              <p:custDataLst>
                <p:tags r:id="rId15"/>
              </p:custDataLst>
            </p:nvPr>
          </p:nvSpPr>
          <p:spPr>
            <a:xfrm>
              <a:off x="3059832" y="1347614"/>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4n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5" name="文本框 4"/>
            <p:cNvSpPr txBox="1"/>
            <p:nvPr>
              <p:custDataLst>
                <p:tags r:id="rId16"/>
              </p:custDataLst>
            </p:nvPr>
          </p:nvSpPr>
          <p:spPr>
            <a:xfrm>
              <a:off x="3676935" y="1345141"/>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4n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6" name="文本框 5"/>
            <p:cNvSpPr txBox="1"/>
            <p:nvPr>
              <p:custDataLst>
                <p:tags r:id="rId17"/>
              </p:custDataLst>
            </p:nvPr>
          </p:nvSpPr>
          <p:spPr>
            <a:xfrm>
              <a:off x="4231796" y="1345140"/>
              <a:ext cx="1143262" cy="461665"/>
            </a:xfrm>
            <a:prstGeom prst="rect">
              <a:avLst/>
            </a:prstGeom>
            <a:noFill/>
          </p:spPr>
          <p:txBody>
            <a:bodyPr wrap="none" rtlCol="0" anchor="t">
              <a:spAutoFit/>
            </a:bodyPr>
            <a:lstStyle/>
            <a:p>
              <a:pPr algn="l"/>
              <a:r>
                <a:rPr lang="en-US" altLang="zh-CN" sz="2400" b="1">
                  <a:solidFill>
                    <a:srgbClr val="003300"/>
                  </a:solidFill>
                  <a:latin typeface="Times New Roman" panose="02020603050405020304" pitchFamily="18" charset="0"/>
                  <a:cs typeface="Times New Roman" panose="02020603050405020304" pitchFamily="18" charset="0"/>
                  <a:sym typeface="+mn-ea"/>
                </a:rPr>
                <a:t>4n→2n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7" name="文本框 6"/>
            <p:cNvSpPr txBox="1"/>
            <p:nvPr>
              <p:custDataLst>
                <p:tags r:id="rId18"/>
              </p:custDataLst>
            </p:nvPr>
          </p:nvSpPr>
          <p:spPr>
            <a:xfrm>
              <a:off x="5436096" y="1345139"/>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2n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8" name="文本框 7"/>
            <p:cNvSpPr txBox="1"/>
            <p:nvPr>
              <p:custDataLst>
                <p:tags r:id="rId19"/>
              </p:custDataLst>
            </p:nvPr>
          </p:nvSpPr>
          <p:spPr>
            <a:xfrm>
              <a:off x="6084168" y="1342666"/>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2n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29" name="文本框 8"/>
            <p:cNvSpPr txBox="1"/>
            <p:nvPr>
              <p:custDataLst>
                <p:tags r:id="rId20"/>
              </p:custDataLst>
            </p:nvPr>
          </p:nvSpPr>
          <p:spPr>
            <a:xfrm>
              <a:off x="6804248" y="1357016"/>
              <a:ext cx="510076" cy="461665"/>
            </a:xfrm>
            <a:prstGeom prst="rect">
              <a:avLst/>
            </a:prstGeom>
            <a:noFill/>
          </p:spPr>
          <p:txBody>
            <a:bodyPr wrap="none" rtlCol="0" anchor="t">
              <a:spAutoFit/>
            </a:bodyPr>
            <a:lstStyle/>
            <a:p>
              <a:r>
                <a:rPr lang="en-US" altLang="zh-CN" sz="2400" b="1">
                  <a:solidFill>
                    <a:srgbClr val="003300"/>
                  </a:solidFill>
                  <a:latin typeface="Times New Roman" panose="02020603050405020304" pitchFamily="18" charset="0"/>
                  <a:cs typeface="Times New Roman" panose="02020603050405020304" pitchFamily="18" charset="0"/>
                  <a:sym typeface="+mn-ea"/>
                </a:rPr>
                <a:t>2n</a:t>
              </a:r>
              <a:endParaRPr lang="zh-CN" altLang="en-US" sz="1600">
                <a:solidFill>
                  <a:srgbClr val="003300"/>
                </a:solidFill>
                <a:latin typeface="Times New Roman" panose="02020603050405020304" pitchFamily="18" charset="0"/>
                <a:cs typeface="Times New Roman" panose="02020603050405020304" pitchFamily="18" charset="0"/>
              </a:endParaRPr>
            </a:p>
          </p:txBody>
        </p:sp>
        <p:sp>
          <p:nvSpPr>
            <p:cNvPr id="30" name="文本框 9"/>
            <p:cNvSpPr txBox="1"/>
            <p:nvPr>
              <p:custDataLst>
                <p:tags r:id="rId21"/>
              </p:custDataLst>
            </p:nvPr>
          </p:nvSpPr>
          <p:spPr>
            <a:xfrm>
              <a:off x="7331400" y="1357016"/>
              <a:ext cx="989373" cy="461665"/>
            </a:xfrm>
            <a:prstGeom prst="rect">
              <a:avLst/>
            </a:prstGeom>
            <a:noFill/>
          </p:spPr>
          <p:txBody>
            <a:bodyPr wrap="none" rtlCol="0" anchor="t">
              <a:spAutoFit/>
            </a:bodyPr>
            <a:lstStyle/>
            <a:p>
              <a:pPr algn="l"/>
              <a:r>
                <a:rPr lang="en-US" altLang="zh-CN" sz="2400" b="1">
                  <a:solidFill>
                    <a:srgbClr val="003300"/>
                  </a:solidFill>
                  <a:latin typeface="Times New Roman" panose="02020603050405020304" pitchFamily="18" charset="0"/>
                  <a:cs typeface="Times New Roman" panose="02020603050405020304" pitchFamily="18" charset="0"/>
                  <a:sym typeface="+mn-ea"/>
                </a:rPr>
                <a:t>2n→n</a:t>
              </a:r>
              <a:endParaRPr lang="zh-CN" altLang="en-US" sz="1600">
                <a:solidFill>
                  <a:srgbClr val="003300"/>
                </a:solidFill>
                <a:latin typeface="Times New Roman" panose="02020603050405020304" pitchFamily="18" charset="0"/>
                <a:cs typeface="Times New Roman" panose="02020603050405020304" pitchFamily="18" charset="0"/>
              </a:endParaRPr>
            </a:p>
          </p:txBody>
        </p:sp>
      </p:grpSp>
      <p:cxnSp>
        <p:nvCxnSpPr>
          <p:cNvPr id="31" name="直接连接符 30"/>
          <p:cNvCxnSpPr/>
          <p:nvPr>
            <p:custDataLst>
              <p:tags r:id="rId5"/>
            </p:custDataLst>
          </p:nvPr>
        </p:nvCxnSpPr>
        <p:spPr bwMode="auto">
          <a:xfrm>
            <a:off x="737590" y="3427057"/>
            <a:ext cx="999518"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p:nvPr>
            <p:custDataLst>
              <p:tags r:id="rId6"/>
            </p:custDataLst>
          </p:nvPr>
        </p:nvCxnSpPr>
        <p:spPr bwMode="auto">
          <a:xfrm flipV="1">
            <a:off x="1737108" y="2355726"/>
            <a:ext cx="774077" cy="1071331"/>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直接连接符 34"/>
          <p:cNvCxnSpPr/>
          <p:nvPr>
            <p:custDataLst>
              <p:tags r:id="rId7"/>
            </p:custDataLst>
          </p:nvPr>
        </p:nvCxnSpPr>
        <p:spPr bwMode="auto">
          <a:xfrm>
            <a:off x="2511185" y="2355726"/>
            <a:ext cx="2723527"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p:cNvCxnSpPr/>
          <p:nvPr>
            <p:custDataLst>
              <p:tags r:id="rId8"/>
            </p:custDataLst>
          </p:nvPr>
        </p:nvCxnSpPr>
        <p:spPr bwMode="auto">
          <a:xfrm flipH="1">
            <a:off x="5234712" y="2355726"/>
            <a:ext cx="0" cy="1071331"/>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38"/>
          <p:cNvCxnSpPr/>
          <p:nvPr>
            <p:custDataLst>
              <p:tags r:id="rId9"/>
            </p:custDataLst>
          </p:nvPr>
        </p:nvCxnSpPr>
        <p:spPr bwMode="auto">
          <a:xfrm>
            <a:off x="5234712" y="3427057"/>
            <a:ext cx="1929576" cy="7098"/>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p:nvPr>
            <p:custDataLst>
              <p:tags r:id="rId10"/>
            </p:custDataLst>
          </p:nvPr>
        </p:nvCxnSpPr>
        <p:spPr bwMode="auto">
          <a:xfrm flipH="1">
            <a:off x="7164288" y="3434155"/>
            <a:ext cx="0" cy="590389"/>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直接连接符 44"/>
          <p:cNvCxnSpPr/>
          <p:nvPr>
            <p:custDataLst>
              <p:tags r:id="rId11"/>
            </p:custDataLst>
          </p:nvPr>
        </p:nvCxnSpPr>
        <p:spPr bwMode="auto">
          <a:xfrm>
            <a:off x="7164288" y="4024544"/>
            <a:ext cx="720079" cy="0"/>
          </a:xfrm>
          <a:prstGeom prst="line">
            <a:avLst/>
          </a:prstGeom>
          <a:solidFill>
            <a:schemeClr val="accent1"/>
          </a:solidFill>
          <a:ln w="38100" cap="flat" cmpd="sng" algn="ctr">
            <a:solidFill>
              <a:srgbClr val="660033"/>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down)">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left)">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ipe(up)">
                                      <p:cBhvr>
                                        <p:cTn id="22" dur="50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left)">
                                      <p:cBhvr>
                                        <p:cTn id="27" dur="500"/>
                                        <p:tgtEl>
                                          <p:spTgt spid="3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wipe(left)">
                                      <p:cBhvr>
                                        <p:cTn id="3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396490" y="123190"/>
            <a:ext cx="4157345" cy="2228215"/>
          </a:xfrm>
          <a:prstGeom prst="rect">
            <a:avLst/>
          </a:prstGeom>
        </p:spPr>
      </p:pic>
      <p:sp>
        <p:nvSpPr>
          <p:cNvPr id="4" name="文本框 7"/>
          <p:cNvSpPr txBox="1"/>
          <p:nvPr/>
        </p:nvSpPr>
        <p:spPr>
          <a:xfrm>
            <a:off x="2339706" y="123229"/>
            <a:ext cx="452120" cy="414020"/>
          </a:xfrm>
          <a:prstGeom prst="rect">
            <a:avLst/>
          </a:prstGeom>
          <a:noFill/>
          <a:ln w="9525">
            <a:noFill/>
          </a:ln>
        </p:spPr>
        <p:txBody>
          <a:bodyPr wrap="none">
            <a:spAutoFit/>
            <a:scene3d>
              <a:camera prst="orthographicFront"/>
              <a:lightRig rig="threePt" dir="t"/>
            </a:scene3d>
          </a:bodyPr>
          <a:lstStyle/>
          <a:p>
            <a:pPr>
              <a:buFont typeface="Arial" panose="020B0604020202020204" pitchFamily="34" charset="0"/>
              <a:buNone/>
            </a:pPr>
            <a:r>
              <a:rPr lang="en-US" altLang="zh-CN" sz="2100" b="1">
                <a:solidFill>
                  <a:schemeClr val="tx1"/>
                </a:solidFill>
                <a:effectLst>
                  <a:outerShdw blurRad="38100" dist="19050" dir="2700000" algn="tl" rotWithShape="0">
                    <a:schemeClr val="dk1">
                      <a:alpha val="40000"/>
                    </a:schemeClr>
                  </a:outerShdw>
                </a:effectLst>
                <a:latin typeface="楷体" panose="02010609060101010101" pitchFamily="49" charset="-122"/>
                <a:ea typeface="楷体" panose="02010609060101010101" pitchFamily="49" charset="-122"/>
              </a:rPr>
              <a:t>4.</a:t>
            </a:r>
          </a:p>
        </p:txBody>
      </p:sp>
      <p:sp>
        <p:nvSpPr>
          <p:cNvPr id="100" name="文本框 99"/>
          <p:cNvSpPr txBox="1"/>
          <p:nvPr/>
        </p:nvSpPr>
        <p:spPr>
          <a:xfrm>
            <a:off x="449580" y="2427605"/>
            <a:ext cx="8244840" cy="2353310"/>
          </a:xfrm>
          <a:prstGeom prst="rect">
            <a:avLst/>
          </a:prstGeom>
          <a:noFill/>
          <a:ln w="9525">
            <a:noFill/>
          </a:ln>
        </p:spPr>
        <p:txBody>
          <a:bodyPr wrap="square">
            <a:spAutoFit/>
          </a:bodyPr>
          <a:lstStyle/>
          <a:p>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1</a:t>
            </a:r>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zh-CN" altLang="en-US" sz="2100" b="1" smtClean="0">
                <a:latin typeface="楷体" panose="02010609060101010101" pitchFamily="49" charset="-122"/>
                <a:ea typeface="楷体" panose="02010609060101010101" pitchFamily="49" charset="-122"/>
                <a:cs typeface="宋体" panose="02010600030101010101" pitchFamily="2" charset="-122"/>
              </a:rPr>
              <a:t>每</a:t>
            </a:r>
            <a:r>
              <a:rPr lang="zh-CN" altLang="en-US" sz="2100" b="1">
                <a:latin typeface="楷体" panose="02010609060101010101" pitchFamily="49" charset="-122"/>
                <a:ea typeface="楷体" panose="02010609060101010101" pitchFamily="49" charset="-122"/>
                <a:cs typeface="宋体" panose="02010600030101010101" pitchFamily="2" charset="-122"/>
              </a:rPr>
              <a:t>条染色体中只能含有</a:t>
            </a:r>
            <a:r>
              <a:rPr lang="en-US" altLang="zh-CN" sz="2100" b="1">
                <a:latin typeface="楷体" panose="02010609060101010101" pitchFamily="49" charset="-122"/>
                <a:ea typeface="楷体" panose="02010609060101010101" pitchFamily="49" charset="-122"/>
                <a:cs typeface="Times New Roman" panose="02020603050405020304" pitchFamily="18" charset="0"/>
              </a:rPr>
              <a:t>1</a:t>
            </a:r>
            <a:r>
              <a:rPr lang="zh-CN" altLang="en-US" sz="2100" b="1">
                <a:latin typeface="楷体" panose="02010609060101010101" pitchFamily="49" charset="-122"/>
                <a:ea typeface="楷体" panose="02010609060101010101" pitchFamily="49" charset="-122"/>
                <a:cs typeface="宋体" panose="02010600030101010101" pitchFamily="2" charset="-122"/>
              </a:rPr>
              <a:t>个或者</a:t>
            </a:r>
            <a:r>
              <a:rPr lang="en-US" altLang="zh-CN" sz="2100" b="1">
                <a:latin typeface="楷体" panose="02010609060101010101" pitchFamily="49" charset="-122"/>
                <a:ea typeface="楷体" panose="02010609060101010101" pitchFamily="49" charset="-122"/>
                <a:cs typeface="Times New Roman" panose="02020603050405020304" pitchFamily="18" charset="0"/>
              </a:rPr>
              <a:t>2</a:t>
            </a:r>
            <a:r>
              <a:rPr lang="zh-CN" altLang="en-US" sz="2100" b="1">
                <a:latin typeface="楷体" panose="02010609060101010101" pitchFamily="49" charset="-122"/>
                <a:ea typeface="楷体" panose="02010609060101010101" pitchFamily="49" charset="-122"/>
                <a:cs typeface="宋体" panose="02010600030101010101" pitchFamily="2" charset="-122"/>
              </a:rPr>
              <a:t>个</a:t>
            </a:r>
            <a:r>
              <a:rPr lang="en-US" altLang="zh-CN" sz="2100" b="1">
                <a:latin typeface="楷体" panose="02010609060101010101" pitchFamily="49" charset="-122"/>
                <a:ea typeface="楷体" panose="02010609060101010101" pitchFamily="49" charset="-122"/>
                <a:cs typeface="Times New Roman" panose="02020603050405020304" pitchFamily="18" charset="0"/>
              </a:rPr>
              <a:t>DNA</a:t>
            </a:r>
            <a:r>
              <a:rPr lang="zh-CN" altLang="en-US" sz="2100" b="1" smtClean="0">
                <a:latin typeface="楷体" panose="02010609060101010101" pitchFamily="49" charset="-122"/>
                <a:ea typeface="楷体" panose="02010609060101010101" pitchFamily="49" charset="-122"/>
                <a:cs typeface="宋体" panose="02010600030101010101" pitchFamily="2" charset="-122"/>
              </a:rPr>
              <a:t>分子，因此</a:t>
            </a:r>
            <a:r>
              <a:rPr lang="zh-CN" altLang="en-US" sz="2100" b="1">
                <a:latin typeface="楷体" panose="02010609060101010101" pitchFamily="49" charset="-122"/>
                <a:ea typeface="楷体" panose="02010609060101010101" pitchFamily="49" charset="-122"/>
                <a:cs typeface="宋体" panose="02010600030101010101" pitchFamily="2" charset="-122"/>
              </a:rPr>
              <a:t>纵坐标只能是</a:t>
            </a:r>
            <a:r>
              <a:rPr lang="en-US" altLang="zh-CN" sz="2100" b="1">
                <a:latin typeface="楷体" panose="02010609060101010101" pitchFamily="49" charset="-122"/>
                <a:ea typeface="楷体" panose="02010609060101010101" pitchFamily="49" charset="-122"/>
                <a:cs typeface="Times New Roman" panose="02020603050405020304" pitchFamily="18" charset="0"/>
              </a:rPr>
              <a:t>1</a:t>
            </a:r>
            <a:r>
              <a:rPr lang="zh-CN" altLang="en-US" sz="2100" b="1">
                <a:latin typeface="楷体" panose="02010609060101010101" pitchFamily="49" charset="-122"/>
                <a:ea typeface="楷体" panose="02010609060101010101" pitchFamily="49" charset="-122"/>
                <a:cs typeface="宋体" panose="02010600030101010101" pitchFamily="2" charset="-122"/>
              </a:rPr>
              <a:t>或者</a:t>
            </a:r>
            <a:r>
              <a:rPr lang="en-US" altLang="zh-CN" sz="2100" b="1">
                <a:latin typeface="楷体" panose="02010609060101010101" pitchFamily="49" charset="-122"/>
                <a:ea typeface="楷体" panose="02010609060101010101" pitchFamily="49" charset="-122"/>
                <a:cs typeface="Times New Roman" panose="02020603050405020304" pitchFamily="18" charset="0"/>
              </a:rPr>
              <a:t>2</a:t>
            </a:r>
            <a:r>
              <a:rPr lang="zh-CN" altLang="en-US" sz="2100" b="1">
                <a:latin typeface="楷体" panose="02010609060101010101" pitchFamily="49" charset="-122"/>
                <a:ea typeface="楷体" panose="02010609060101010101" pitchFamily="49" charset="-122"/>
                <a:cs typeface="宋体" panose="02010600030101010101" pitchFamily="2" charset="-122"/>
              </a:rPr>
              <a:t>。</a:t>
            </a:r>
            <a:endParaRPr lang="zh-CN" altLang="en-US" sz="2100" b="1">
              <a:latin typeface="楷体" panose="02010609060101010101" pitchFamily="49" charset="-122"/>
              <a:ea typeface="楷体" panose="02010609060101010101" pitchFamily="49" charset="-122"/>
              <a:cs typeface="Times New Roman" panose="02020603050405020304" pitchFamily="18" charset="0"/>
            </a:endParaRPr>
          </a:p>
          <a:p>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2</a:t>
            </a:r>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en-US" altLang="zh-CN" sz="2100" b="1" err="1" smtClean="0">
                <a:solidFill>
                  <a:srgbClr val="FF0000"/>
                </a:solidFill>
                <a:latin typeface="楷体" panose="02010609060101010101" pitchFamily="49" charset="-122"/>
                <a:ea typeface="楷体" panose="02010609060101010101" pitchFamily="49" charset="-122"/>
                <a:cs typeface="Times New Roman" panose="02020603050405020304" pitchFamily="18" charset="0"/>
              </a:rPr>
              <a:t>bc</a:t>
            </a:r>
            <a:r>
              <a:rPr lang="zh-CN" altLang="en-US" sz="2100" b="1">
                <a:solidFill>
                  <a:srgbClr val="FF0000"/>
                </a:solidFill>
                <a:latin typeface="楷体" panose="02010609060101010101" pitchFamily="49" charset="-122"/>
                <a:ea typeface="楷体" panose="02010609060101010101" pitchFamily="49" charset="-122"/>
                <a:cs typeface="宋体" panose="02010600030101010101" pitchFamily="2" charset="-122"/>
              </a:rPr>
              <a:t>段</a:t>
            </a:r>
            <a:r>
              <a:rPr lang="zh-CN" altLang="en-US" sz="2100" b="1">
                <a:latin typeface="楷体" panose="02010609060101010101" pitchFamily="49" charset="-122"/>
                <a:ea typeface="楷体" panose="02010609060101010101" pitchFamily="49" charset="-122"/>
                <a:cs typeface="宋体" panose="02010600030101010101" pitchFamily="2" charset="-122"/>
              </a:rPr>
              <a:t>的变化原因是</a:t>
            </a:r>
            <a:r>
              <a:rPr lang="en-US" altLang="zh-CN" sz="2100" b="1">
                <a:latin typeface="楷体" panose="02010609060101010101" pitchFamily="49" charset="-122"/>
                <a:ea typeface="楷体" panose="02010609060101010101" pitchFamily="49" charset="-122"/>
                <a:cs typeface="Times New Roman" panose="02020603050405020304" pitchFamily="18" charset="0"/>
              </a:rPr>
              <a:t>DNA</a:t>
            </a:r>
            <a:r>
              <a:rPr lang="zh-CN" altLang="en-US" sz="2100" b="1" smtClean="0">
                <a:latin typeface="楷体" panose="02010609060101010101" pitchFamily="49" charset="-122"/>
                <a:ea typeface="楷体" panose="02010609060101010101" pitchFamily="49" charset="-122"/>
                <a:cs typeface="宋体" panose="02010600030101010101" pitchFamily="2" charset="-122"/>
              </a:rPr>
              <a:t>复制，染色单体形成；</a:t>
            </a:r>
          </a:p>
          <a:p>
            <a:r>
              <a:rPr lang="en-US" altLang="zh-CN" sz="2100" b="1" smtClean="0">
                <a:solidFill>
                  <a:srgbClr val="FF0000"/>
                </a:solidFill>
                <a:latin typeface="楷体" panose="02010609060101010101" pitchFamily="49" charset="-122"/>
                <a:ea typeface="楷体" panose="02010609060101010101" pitchFamily="49" charset="-122"/>
                <a:cs typeface="Times New Roman" panose="02020603050405020304" pitchFamily="18" charset="0"/>
              </a:rPr>
              <a:t>cd</a:t>
            </a:r>
            <a:r>
              <a:rPr lang="zh-CN" altLang="en-US" sz="2100" b="1">
                <a:solidFill>
                  <a:srgbClr val="FF0000"/>
                </a:solidFill>
                <a:latin typeface="楷体" panose="02010609060101010101" pitchFamily="49" charset="-122"/>
                <a:ea typeface="楷体" panose="02010609060101010101" pitchFamily="49" charset="-122"/>
                <a:cs typeface="宋体" panose="02010600030101010101" pitchFamily="2" charset="-122"/>
              </a:rPr>
              <a:t>段</a:t>
            </a:r>
            <a:r>
              <a:rPr lang="zh-CN" altLang="en-US" sz="2100" b="1">
                <a:latin typeface="楷体" panose="02010609060101010101" pitchFamily="49" charset="-122"/>
                <a:ea typeface="楷体" panose="02010609060101010101" pitchFamily="49" charset="-122"/>
                <a:cs typeface="宋体" panose="02010600030101010101" pitchFamily="2" charset="-122"/>
              </a:rPr>
              <a:t>是存在染色单体的</a:t>
            </a:r>
            <a:r>
              <a:rPr lang="zh-CN" altLang="en-US" sz="2100" b="1" smtClean="0">
                <a:latin typeface="楷体" panose="02010609060101010101" pitchFamily="49" charset="-122"/>
                <a:ea typeface="楷体" panose="02010609060101010101" pitchFamily="49" charset="-122"/>
                <a:cs typeface="宋体" panose="02010600030101010101" pitchFamily="2" charset="-122"/>
              </a:rPr>
              <a:t>时期</a:t>
            </a:r>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zh-CN" altLang="en-US" sz="2100" b="1" smtClean="0">
                <a:latin typeface="楷体" panose="02010609060101010101" pitchFamily="49" charset="-122"/>
                <a:ea typeface="楷体" panose="02010609060101010101" pitchFamily="49" charset="-122"/>
                <a:cs typeface="宋体" panose="02010600030101010101" pitchFamily="2" charset="-122"/>
              </a:rPr>
              <a:t>减数</a:t>
            </a:r>
            <a:r>
              <a:rPr lang="zh-CN" altLang="en-US" sz="2100" b="1">
                <a:latin typeface="楷体" panose="02010609060101010101" pitchFamily="49" charset="-122"/>
                <a:ea typeface="楷体" panose="02010609060101010101" pitchFamily="49" charset="-122"/>
                <a:cs typeface="宋体" panose="02010600030101010101" pitchFamily="2" charset="-122"/>
              </a:rPr>
              <a:t>第一次分裂前、中、后、末期和减数第二次分裂前、</a:t>
            </a:r>
            <a:r>
              <a:rPr lang="zh-CN" altLang="en-US" sz="2100" b="1" smtClean="0">
                <a:latin typeface="楷体" panose="02010609060101010101" pitchFamily="49" charset="-122"/>
                <a:ea typeface="楷体" panose="02010609060101010101" pitchFamily="49" charset="-122"/>
                <a:cs typeface="宋体" panose="02010600030101010101" pitchFamily="2" charset="-122"/>
              </a:rPr>
              <a:t>中期</a:t>
            </a:r>
            <a:r>
              <a:rPr lang="zh-CN" altLang="en-US" sz="2100" b="1" smtClean="0">
                <a:latin typeface="楷体" panose="02010609060101010101" pitchFamily="49" charset="-122"/>
                <a:ea typeface="楷体" panose="02010609060101010101" pitchFamily="49" charset="-122"/>
                <a:cs typeface="Times New Roman" panose="02020603050405020304" pitchFamily="18" charset="0"/>
              </a:rPr>
              <a:t>）</a:t>
            </a:r>
            <a:r>
              <a:rPr lang="zh-CN" altLang="en-US" sz="2100" b="1" smtClean="0">
                <a:latin typeface="楷体" panose="02010609060101010101" pitchFamily="49" charset="-122"/>
                <a:ea typeface="楷体" panose="02010609060101010101" pitchFamily="49" charset="-122"/>
                <a:cs typeface="宋体" panose="02010600030101010101" pitchFamily="2" charset="-122"/>
              </a:rPr>
              <a:t>，每</a:t>
            </a:r>
            <a:r>
              <a:rPr lang="zh-CN" altLang="en-US" sz="2100" b="1">
                <a:latin typeface="楷体" panose="02010609060101010101" pitchFamily="49" charset="-122"/>
                <a:ea typeface="楷体" panose="02010609060101010101" pitchFamily="49" charset="-122"/>
                <a:cs typeface="宋体" panose="02010600030101010101" pitchFamily="2" charset="-122"/>
              </a:rPr>
              <a:t>条染色体中含有</a:t>
            </a:r>
            <a:r>
              <a:rPr lang="en-US" altLang="zh-CN" sz="2100" b="1">
                <a:latin typeface="楷体" panose="02010609060101010101" pitchFamily="49" charset="-122"/>
                <a:ea typeface="楷体" panose="02010609060101010101" pitchFamily="49" charset="-122"/>
                <a:cs typeface="Times New Roman" panose="02020603050405020304" pitchFamily="18" charset="0"/>
              </a:rPr>
              <a:t>2</a:t>
            </a:r>
            <a:r>
              <a:rPr lang="zh-CN" altLang="en-US" sz="2100" b="1">
                <a:latin typeface="楷体" panose="02010609060101010101" pitchFamily="49" charset="-122"/>
                <a:ea typeface="楷体" panose="02010609060101010101" pitchFamily="49" charset="-122"/>
                <a:cs typeface="宋体" panose="02010600030101010101" pitchFamily="2" charset="-122"/>
              </a:rPr>
              <a:t>个</a:t>
            </a:r>
            <a:r>
              <a:rPr lang="en-US" altLang="zh-CN" sz="2100" b="1">
                <a:latin typeface="楷体" panose="02010609060101010101" pitchFamily="49" charset="-122"/>
                <a:ea typeface="楷体" panose="02010609060101010101" pitchFamily="49" charset="-122"/>
                <a:cs typeface="Times New Roman" panose="02020603050405020304" pitchFamily="18" charset="0"/>
              </a:rPr>
              <a:t>DNA</a:t>
            </a:r>
            <a:r>
              <a:rPr lang="zh-CN" altLang="en-US" sz="2100" b="1" smtClean="0">
                <a:latin typeface="楷体" panose="02010609060101010101" pitchFamily="49" charset="-122"/>
                <a:ea typeface="楷体" panose="02010609060101010101" pitchFamily="49" charset="-122"/>
                <a:cs typeface="宋体" panose="02010600030101010101" pitchFamily="2" charset="-122"/>
              </a:rPr>
              <a:t>分子；</a:t>
            </a:r>
          </a:p>
          <a:p>
            <a:r>
              <a:rPr lang="en-US" altLang="zh-CN" sz="2100" b="1" smtClean="0">
                <a:solidFill>
                  <a:srgbClr val="FF0000"/>
                </a:solidFill>
                <a:latin typeface="楷体" panose="02010609060101010101" pitchFamily="49" charset="-122"/>
                <a:ea typeface="楷体" panose="02010609060101010101" pitchFamily="49" charset="-122"/>
                <a:cs typeface="Times New Roman" panose="02020603050405020304" pitchFamily="18" charset="0"/>
              </a:rPr>
              <a:t>de</a:t>
            </a:r>
            <a:r>
              <a:rPr lang="zh-CN" altLang="en-US" sz="2100" b="1" smtClean="0">
                <a:solidFill>
                  <a:srgbClr val="FF0000"/>
                </a:solidFill>
                <a:latin typeface="楷体" panose="02010609060101010101" pitchFamily="49" charset="-122"/>
                <a:ea typeface="楷体" panose="02010609060101010101" pitchFamily="49" charset="-122"/>
                <a:cs typeface="Times New Roman" panose="02020603050405020304" pitchFamily="18" charset="0"/>
              </a:rPr>
              <a:t>段</a:t>
            </a:r>
            <a:r>
              <a:rPr lang="zh-CN" altLang="en-US" sz="2100" b="1">
                <a:latin typeface="楷体" panose="02010609060101010101" pitchFamily="49" charset="-122"/>
                <a:ea typeface="楷体" panose="02010609060101010101" pitchFamily="49" charset="-122"/>
                <a:cs typeface="宋体" panose="02010600030101010101" pitchFamily="2" charset="-122"/>
              </a:rPr>
              <a:t>变化的原因是减数第二次分裂后期着丝点</a:t>
            </a:r>
            <a:r>
              <a:rPr lang="zh-CN" altLang="en-US" sz="2100" b="1" smtClean="0">
                <a:latin typeface="楷体" panose="02010609060101010101" pitchFamily="49" charset="-122"/>
                <a:ea typeface="楷体" panose="02010609060101010101" pitchFamily="49" charset="-122"/>
                <a:cs typeface="宋体" panose="02010600030101010101" pitchFamily="2" charset="-122"/>
              </a:rPr>
              <a:t>一分为二，染色单体消失，每</a:t>
            </a:r>
            <a:r>
              <a:rPr lang="zh-CN" altLang="en-US" sz="2100" b="1">
                <a:latin typeface="楷体" panose="02010609060101010101" pitchFamily="49" charset="-122"/>
                <a:ea typeface="楷体" panose="02010609060101010101" pitchFamily="49" charset="-122"/>
                <a:cs typeface="宋体" panose="02010600030101010101" pitchFamily="2" charset="-122"/>
              </a:rPr>
              <a:t>条染色体中只含有</a:t>
            </a:r>
            <a:r>
              <a:rPr lang="en-US" altLang="zh-CN" sz="2100" b="1">
                <a:latin typeface="楷体" panose="02010609060101010101" pitchFamily="49" charset="-122"/>
                <a:ea typeface="楷体" panose="02010609060101010101" pitchFamily="49" charset="-122"/>
                <a:cs typeface="Times New Roman" panose="02020603050405020304" pitchFamily="18" charset="0"/>
              </a:rPr>
              <a:t>1</a:t>
            </a:r>
            <a:r>
              <a:rPr lang="zh-CN" altLang="en-US" sz="2100" b="1">
                <a:latin typeface="楷体" panose="02010609060101010101" pitchFamily="49" charset="-122"/>
                <a:ea typeface="楷体" panose="02010609060101010101" pitchFamily="49" charset="-122"/>
                <a:cs typeface="宋体" panose="02010600030101010101" pitchFamily="2" charset="-122"/>
              </a:rPr>
              <a:t>个</a:t>
            </a:r>
            <a:r>
              <a:rPr lang="en-US" altLang="zh-CN" sz="2100" b="1">
                <a:latin typeface="楷体" panose="02010609060101010101" pitchFamily="49" charset="-122"/>
                <a:ea typeface="楷体" panose="02010609060101010101" pitchFamily="49" charset="-122"/>
                <a:cs typeface="Times New Roman" panose="02020603050405020304" pitchFamily="18" charset="0"/>
              </a:rPr>
              <a:t>DNA</a:t>
            </a:r>
            <a:r>
              <a:rPr lang="zh-CN" altLang="en-US" sz="2100" b="1">
                <a:latin typeface="楷体" panose="02010609060101010101" pitchFamily="49" charset="-122"/>
                <a:ea typeface="楷体" panose="02010609060101010101" pitchFamily="49" charset="-122"/>
                <a:cs typeface="宋体" panose="02010600030101010101" pitchFamily="2" charset="-122"/>
              </a:rPr>
              <a:t>分子。</a:t>
            </a:r>
            <a:endParaRPr lang="zh-CN" altLang="en-US" sz="2100" b="1">
              <a:latin typeface="楷体" panose="02010609060101010101" pitchFamily="49" charset="-122"/>
              <a:ea typeface="楷体" panose="02010609060101010101" pitchFamily="49" charset="-122"/>
            </a:endParaRPr>
          </a:p>
        </p:txBody>
      </p:sp>
    </p:spTree>
  </p:cSld>
  <p:clrMapOvr>
    <a:masterClrMapping/>
  </p:clrMapOvr>
  <p:transition>
    <p:checker dir="ver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294005" y="2913380"/>
            <a:ext cx="8266430" cy="1706880"/>
          </a:xfrm>
          <a:prstGeom prst="rect">
            <a:avLst/>
          </a:prstGeom>
          <a:noFill/>
          <a:ln w="9525">
            <a:noFill/>
          </a:ln>
        </p:spPr>
        <p:txBody>
          <a:bodyPr wrap="square">
            <a:spAutoFit/>
          </a:bodyPr>
          <a:lstStyle/>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a</a:t>
            </a:r>
            <a:r>
              <a:rPr lang="zh-CN" altLang="en-US" sz="2100" b="1">
                <a:latin typeface="楷体" panose="02010609060101010101" pitchFamily="49" charset="-122"/>
                <a:ea typeface="楷体" panose="02010609060101010101" pitchFamily="49" charset="-122"/>
                <a:cs typeface="宋体" panose="02010600030101010101" pitchFamily="2" charset="-122"/>
              </a:rPr>
              <a:t>．</a:t>
            </a:r>
            <a:r>
              <a:rPr lang="en-US" altLang="zh-CN" sz="2100" b="1">
                <a:latin typeface="楷体" panose="02010609060101010101" pitchFamily="49" charset="-122"/>
                <a:ea typeface="楷体" panose="02010609060101010101" pitchFamily="49" charset="-122"/>
                <a:cs typeface="Times New Roman" panose="02020603050405020304" pitchFamily="18" charset="0"/>
              </a:rPr>
              <a:t>ab</a:t>
            </a:r>
            <a:r>
              <a:rPr lang="zh-CN" altLang="en-US" sz="2100" b="1">
                <a:latin typeface="楷体" panose="02010609060101010101" pitchFamily="49" charset="-122"/>
                <a:ea typeface="楷体" panose="02010609060101010101" pitchFamily="49" charset="-122"/>
                <a:cs typeface="宋体" panose="02010600030101010101" pitchFamily="2" charset="-122"/>
              </a:rPr>
              <a:t>段为减数第一次分裂前的</a:t>
            </a:r>
            <a:r>
              <a:rPr lang="zh-CN" altLang="en-US" sz="2100" b="1" smtClean="0">
                <a:latin typeface="楷体" panose="02010609060101010101" pitchFamily="49" charset="-122"/>
                <a:ea typeface="楷体" panose="02010609060101010101" pitchFamily="49" charset="-122"/>
                <a:cs typeface="宋体" panose="02010600030101010101" pitchFamily="2" charset="-122"/>
              </a:rPr>
              <a:t>间期，</a:t>
            </a:r>
            <a:r>
              <a:rPr lang="en-US" altLang="zh-CN" sz="2100" b="1" err="1" smtClean="0">
                <a:latin typeface="楷体" panose="02010609060101010101" pitchFamily="49" charset="-122"/>
                <a:ea typeface="楷体" panose="02010609060101010101" pitchFamily="49" charset="-122"/>
                <a:cs typeface="Times New Roman" panose="02020603050405020304" pitchFamily="18" charset="0"/>
              </a:rPr>
              <a:t>bc</a:t>
            </a:r>
            <a:r>
              <a:rPr lang="zh-CN" altLang="en-US" sz="2100" b="1">
                <a:latin typeface="楷体" panose="02010609060101010101" pitchFamily="49" charset="-122"/>
                <a:ea typeface="楷体" panose="02010609060101010101" pitchFamily="49" charset="-122"/>
                <a:cs typeface="宋体" panose="02010600030101010101" pitchFamily="2" charset="-122"/>
              </a:rPr>
              <a:t>段为减数第一次</a:t>
            </a:r>
            <a:r>
              <a:rPr lang="zh-CN" altLang="en-US" sz="2100" b="1" smtClean="0">
                <a:latin typeface="楷体" panose="02010609060101010101" pitchFamily="49" charset="-122"/>
                <a:ea typeface="楷体" panose="02010609060101010101" pitchFamily="49" charset="-122"/>
                <a:cs typeface="宋体" panose="02010600030101010101" pitchFamily="2" charset="-122"/>
              </a:rPr>
              <a:t>分裂，</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cd</a:t>
            </a:r>
            <a:r>
              <a:rPr lang="zh-CN" altLang="en-US" sz="2100" b="1">
                <a:latin typeface="楷体" panose="02010609060101010101" pitchFamily="49" charset="-122"/>
                <a:ea typeface="楷体" panose="02010609060101010101" pitchFamily="49" charset="-122"/>
                <a:cs typeface="宋体" panose="02010600030101010101" pitchFamily="2" charset="-122"/>
              </a:rPr>
              <a:t>段为减数第二次</a:t>
            </a:r>
            <a:r>
              <a:rPr lang="zh-CN" altLang="en-US" sz="2100" b="1" smtClean="0">
                <a:latin typeface="楷体" panose="02010609060101010101" pitchFamily="49" charset="-122"/>
                <a:ea typeface="楷体" panose="02010609060101010101" pitchFamily="49" charset="-122"/>
                <a:cs typeface="宋体" panose="02010600030101010101" pitchFamily="2" charset="-122"/>
              </a:rPr>
              <a:t>分裂，即</a:t>
            </a:r>
            <a:r>
              <a:rPr lang="en-US" altLang="zh-CN" sz="2100" b="1">
                <a:latin typeface="楷体" panose="02010609060101010101" pitchFamily="49" charset="-122"/>
                <a:ea typeface="楷体" panose="02010609060101010101" pitchFamily="49" charset="-122"/>
                <a:cs typeface="Times New Roman" panose="02020603050405020304" pitchFamily="18" charset="0"/>
              </a:rPr>
              <a:t>ad</a:t>
            </a:r>
            <a:r>
              <a:rPr lang="zh-CN" altLang="en-US" sz="2100" b="1">
                <a:latin typeface="楷体" panose="02010609060101010101" pitchFamily="49" charset="-122"/>
                <a:ea typeface="楷体" panose="02010609060101010101" pitchFamily="49" charset="-122"/>
                <a:cs typeface="宋体" panose="02010600030101010101" pitchFamily="2" charset="-122"/>
              </a:rPr>
              <a:t>段为减数分裂。</a:t>
            </a:r>
            <a:endParaRPr lang="zh-CN" altLang="en-US" sz="2100" b="1">
              <a:latin typeface="楷体" panose="02010609060101010101" pitchFamily="49" charset="-122"/>
              <a:ea typeface="楷体" panose="02010609060101010101" pitchFamily="49" charset="-122"/>
              <a:cs typeface="Times New Roman" panose="02020603050405020304" pitchFamily="18" charset="0"/>
            </a:endParaRPr>
          </a:p>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b</a:t>
            </a:r>
            <a:r>
              <a:rPr lang="zh-CN" altLang="en-US" sz="2100" b="1">
                <a:latin typeface="楷体" panose="02010609060101010101" pitchFamily="49" charset="-122"/>
                <a:ea typeface="楷体" panose="02010609060101010101" pitchFamily="49" charset="-122"/>
                <a:cs typeface="宋体" panose="02010600030101010101" pitchFamily="2" charset="-122"/>
              </a:rPr>
              <a:t>．</a:t>
            </a:r>
            <a:r>
              <a:rPr lang="en-US" altLang="zh-CN" sz="2100" b="1">
                <a:latin typeface="楷体" panose="02010609060101010101" pitchFamily="49" charset="-122"/>
                <a:ea typeface="楷体" panose="02010609060101010101" pitchFamily="49" charset="-122"/>
                <a:cs typeface="Times New Roman" panose="02020603050405020304" pitchFamily="18" charset="0"/>
              </a:rPr>
              <a:t>e</a:t>
            </a:r>
            <a:r>
              <a:rPr lang="zh-CN" altLang="en-US" sz="2100" b="1">
                <a:latin typeface="楷体" panose="02010609060101010101" pitchFamily="49" charset="-122"/>
                <a:ea typeface="楷体" panose="02010609060101010101" pitchFamily="49" charset="-122"/>
                <a:cs typeface="宋体" panose="02010600030101010101" pitchFamily="2" charset="-122"/>
              </a:rPr>
              <a:t>点表示正在进行受精作用。</a:t>
            </a:r>
            <a:endParaRPr lang="zh-CN" altLang="en-US" sz="2100" b="1">
              <a:latin typeface="楷体" panose="02010609060101010101" pitchFamily="49" charset="-122"/>
              <a:ea typeface="楷体" panose="02010609060101010101" pitchFamily="49" charset="-122"/>
              <a:cs typeface="Times New Roman" panose="02020603050405020304" pitchFamily="18" charset="0"/>
            </a:endParaRPr>
          </a:p>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c</a:t>
            </a:r>
            <a:r>
              <a:rPr lang="zh-CN" altLang="en-US" sz="2100" b="1">
                <a:latin typeface="楷体" panose="02010609060101010101" pitchFamily="49" charset="-122"/>
                <a:ea typeface="楷体" panose="02010609060101010101" pitchFamily="49" charset="-122"/>
                <a:cs typeface="宋体" panose="02010600030101010101" pitchFamily="2" charset="-122"/>
              </a:rPr>
              <a:t>．</a:t>
            </a:r>
            <a:r>
              <a:rPr lang="en-US" altLang="zh-CN" sz="2100" b="1" err="1">
                <a:latin typeface="楷体" panose="02010609060101010101" pitchFamily="49" charset="-122"/>
                <a:ea typeface="楷体" panose="02010609060101010101" pitchFamily="49" charset="-122"/>
                <a:cs typeface="Times New Roman" panose="02020603050405020304" pitchFamily="18" charset="0"/>
              </a:rPr>
              <a:t>eg</a:t>
            </a:r>
            <a:r>
              <a:rPr lang="zh-CN" altLang="en-US" sz="2100" b="1">
                <a:latin typeface="楷体" panose="02010609060101010101" pitchFamily="49" charset="-122"/>
                <a:ea typeface="楷体" panose="02010609060101010101" pitchFamily="49" charset="-122"/>
                <a:cs typeface="宋体" panose="02010600030101010101" pitchFamily="2" charset="-122"/>
              </a:rPr>
              <a:t>段为受精卵的</a:t>
            </a:r>
            <a:r>
              <a:rPr lang="zh-CN" altLang="en-US" sz="2100" b="1" smtClean="0">
                <a:latin typeface="楷体" panose="02010609060101010101" pitchFamily="49" charset="-122"/>
                <a:ea typeface="楷体" panose="02010609060101010101" pitchFamily="49" charset="-122"/>
                <a:cs typeface="宋体" panose="02010600030101010101" pitchFamily="2" charset="-122"/>
              </a:rPr>
              <a:t>有丝分裂，其中</a:t>
            </a:r>
            <a:r>
              <a:rPr lang="en-US" altLang="zh-CN" sz="2100" b="1" err="1">
                <a:latin typeface="楷体" panose="02010609060101010101" pitchFamily="49" charset="-122"/>
                <a:ea typeface="楷体" panose="02010609060101010101" pitchFamily="49" charset="-122"/>
                <a:cs typeface="Times New Roman" panose="02020603050405020304" pitchFamily="18" charset="0"/>
              </a:rPr>
              <a:t>ef</a:t>
            </a:r>
            <a:r>
              <a:rPr lang="zh-CN" altLang="en-US" sz="2100" b="1">
                <a:latin typeface="楷体" panose="02010609060101010101" pitchFamily="49" charset="-122"/>
                <a:ea typeface="楷体" panose="02010609060101010101" pitchFamily="49" charset="-122"/>
                <a:cs typeface="宋体" panose="02010600030101010101" pitchFamily="2" charset="-122"/>
              </a:rPr>
              <a:t>段为有丝分裂</a:t>
            </a:r>
            <a:r>
              <a:rPr lang="zh-CN" altLang="en-US" sz="2100" b="1" smtClean="0">
                <a:latin typeface="楷体" panose="02010609060101010101" pitchFamily="49" charset="-122"/>
                <a:ea typeface="楷体" panose="02010609060101010101" pitchFamily="49" charset="-122"/>
                <a:cs typeface="宋体" panose="02010600030101010101" pitchFamily="2" charset="-122"/>
              </a:rPr>
              <a:t>间期，</a:t>
            </a:r>
            <a:r>
              <a:rPr lang="en-US" altLang="zh-CN" sz="2100" b="1" err="1" smtClean="0">
                <a:latin typeface="楷体" panose="02010609060101010101" pitchFamily="49" charset="-122"/>
                <a:ea typeface="楷体" panose="02010609060101010101" pitchFamily="49" charset="-122"/>
                <a:cs typeface="Times New Roman" panose="02020603050405020304" pitchFamily="18" charset="0"/>
              </a:rPr>
              <a:t>fg</a:t>
            </a:r>
            <a:r>
              <a:rPr lang="zh-CN" altLang="en-US" sz="2100" b="1">
                <a:latin typeface="楷体" panose="02010609060101010101" pitchFamily="49" charset="-122"/>
                <a:ea typeface="楷体" panose="02010609060101010101" pitchFamily="49" charset="-122"/>
                <a:cs typeface="宋体" panose="02010600030101010101" pitchFamily="2" charset="-122"/>
              </a:rPr>
              <a:t>段为分裂期。</a:t>
            </a:r>
            <a:endParaRPr lang="zh-CN" altLang="en-US" sz="2100" b="1">
              <a:latin typeface="楷体" panose="02010609060101010101" pitchFamily="49" charset="-122"/>
              <a:ea typeface="楷体" panose="02010609060101010101" pitchFamily="49" charset="-122"/>
            </a:endParaRPr>
          </a:p>
        </p:txBody>
      </p:sp>
      <p:pic>
        <p:nvPicPr>
          <p:cNvPr id="2" name="图片 1"/>
          <p:cNvPicPr>
            <a:picLocks noChangeAspect="1"/>
          </p:cNvPicPr>
          <p:nvPr/>
        </p:nvPicPr>
        <p:blipFill>
          <a:blip r:embed="rId3"/>
          <a:stretch>
            <a:fillRect/>
          </a:stretch>
        </p:blipFill>
        <p:spPr>
          <a:xfrm>
            <a:off x="2159159" y="928557"/>
            <a:ext cx="4535817" cy="1824386"/>
          </a:xfrm>
          <a:prstGeom prst="rect">
            <a:avLst/>
          </a:prstGeom>
        </p:spPr>
      </p:pic>
      <p:sp>
        <p:nvSpPr>
          <p:cNvPr id="6155" name="矩形 119"/>
          <p:cNvSpPr>
            <a:spLocks noChangeArrowheads="1"/>
          </p:cNvSpPr>
          <p:nvPr>
            <p:custDataLst>
              <p:tags r:id="rId1"/>
            </p:custDataLst>
          </p:nvPr>
        </p:nvSpPr>
        <p:spPr bwMode="auto">
          <a:xfrm>
            <a:off x="714375" y="183504"/>
            <a:ext cx="407733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en-US" altLang="zh-CN" sz="2400" b="1" noProof="1" smtClean="0">
                <a:latin typeface="微软雅黑" panose="020B0503020204020204" pitchFamily="34" charset="-122"/>
                <a:ea typeface="微软雅黑" panose="020B0503020204020204" pitchFamily="34" charset="-122"/>
              </a:rPr>
              <a:t>5.</a:t>
            </a:r>
            <a:r>
              <a:rPr lang="zh-CN" altLang="en-US" sz="2400" b="1" noProof="1" smtClean="0">
                <a:latin typeface="微软雅黑" panose="020B0503020204020204" pitchFamily="34" charset="-122"/>
                <a:ea typeface="微软雅黑" panose="020B0503020204020204" pitchFamily="34" charset="-122"/>
              </a:rPr>
              <a:t>减数</a:t>
            </a:r>
            <a:r>
              <a:rPr lang="en-US" altLang="zh-CN" sz="2400" b="1" noProof="1" smtClean="0">
                <a:latin typeface="微软雅黑" panose="020B0503020204020204" pitchFamily="34" charset="-122"/>
                <a:ea typeface="微软雅黑" panose="020B0503020204020204" pitchFamily="34" charset="-122"/>
              </a:rPr>
              <a:t>-</a:t>
            </a:r>
            <a:r>
              <a:rPr lang="zh-CN" altLang="en-US" sz="2400" b="1" noProof="1" smtClean="0">
                <a:latin typeface="微软雅黑" panose="020B0503020204020204" pitchFamily="34" charset="-122"/>
                <a:ea typeface="微软雅黑" panose="020B0503020204020204" pitchFamily="34" charset="-122"/>
              </a:rPr>
              <a:t>受精</a:t>
            </a:r>
            <a:r>
              <a:rPr lang="en-US" altLang="zh-CN" sz="2400" b="1" noProof="1" smtClean="0">
                <a:latin typeface="微软雅黑" panose="020B0503020204020204" pitchFamily="34" charset="-122"/>
                <a:ea typeface="微软雅黑" panose="020B0503020204020204" pitchFamily="34" charset="-122"/>
              </a:rPr>
              <a:t>-</a:t>
            </a:r>
            <a:r>
              <a:rPr lang="zh-CN" altLang="en-US" sz="2400" b="1" noProof="1" smtClean="0">
                <a:latin typeface="微软雅黑" panose="020B0503020204020204" pitchFamily="34" charset="-122"/>
                <a:ea typeface="微软雅黑" panose="020B0503020204020204" pitchFamily="34" charset="-122"/>
              </a:rPr>
              <a:t>有丝结合分析图</a:t>
            </a:r>
          </a:p>
          <a:p>
            <a:pPr eaLnBrk="1" hangingPunct="1">
              <a:spcBef>
                <a:spcPct val="0"/>
              </a:spcBef>
              <a:buNone/>
            </a:pPr>
            <a:r>
              <a:rPr lang="zh-CN" altLang="en-US" sz="2400" b="1" noProof="1" smtClean="0">
                <a:latin typeface="微软雅黑" panose="020B0503020204020204" pitchFamily="34" charset="-122"/>
                <a:ea typeface="微软雅黑" panose="020B0503020204020204" pitchFamily="34" charset="-122"/>
              </a:rPr>
              <a:t>①</a:t>
            </a:r>
            <a:r>
              <a:rPr lang="en-US" altLang="zh-CN" sz="2400" b="1" noProof="1" smtClean="0">
                <a:latin typeface="微软雅黑" panose="020B0503020204020204" pitchFamily="34" charset="-122"/>
                <a:ea typeface="微软雅黑" panose="020B0503020204020204" pitchFamily="34" charset="-122"/>
              </a:rPr>
              <a:t>DNA</a:t>
            </a:r>
            <a:r>
              <a:rPr lang="zh-CN" altLang="en-US" sz="2400" b="1" noProof="1" smtClean="0">
                <a:latin typeface="微软雅黑" panose="020B0503020204020204" pitchFamily="34" charset="-122"/>
                <a:ea typeface="微软雅黑" panose="020B0503020204020204" pitchFamily="34" charset="-122"/>
              </a:rPr>
              <a:t>含量</a:t>
            </a:r>
          </a:p>
        </p:txBody>
      </p:sp>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ppt_x"/>
                                          </p:val>
                                        </p:tav>
                                        <p:tav tm="100000">
                                          <p:val>
                                            <p:strVal val="#ppt_x"/>
                                          </p:val>
                                        </p:tav>
                                      </p:tavLst>
                                    </p:anim>
                                    <p:anim calcmode="lin" valueType="num">
                                      <p:cBhvr additive="base">
                                        <p:cTn id="8"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22580" y="3124200"/>
            <a:ext cx="8193405" cy="1383665"/>
          </a:xfrm>
          <a:prstGeom prst="rect">
            <a:avLst/>
          </a:prstGeom>
          <a:noFill/>
          <a:ln w="9525">
            <a:noFill/>
          </a:ln>
        </p:spPr>
        <p:txBody>
          <a:bodyPr wrap="square">
            <a:spAutoFit/>
          </a:bodyPr>
          <a:lstStyle/>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a</a:t>
            </a:r>
            <a:r>
              <a:rPr lang="zh-CN" altLang="en-US" sz="2100" b="1">
                <a:latin typeface="楷体" panose="02010609060101010101" pitchFamily="49" charset="-122"/>
                <a:ea typeface="楷体" panose="02010609060101010101" pitchFamily="49" charset="-122"/>
                <a:cs typeface="宋体" panose="02010600030101010101" pitchFamily="2" charset="-122"/>
              </a:rPr>
              <a:t>．</a:t>
            </a:r>
            <a:r>
              <a:rPr lang="en-US" altLang="zh-CN" sz="2100" b="1">
                <a:latin typeface="楷体" panose="02010609060101010101" pitchFamily="49" charset="-122"/>
                <a:ea typeface="楷体" panose="02010609060101010101" pitchFamily="49" charset="-122"/>
                <a:cs typeface="Times New Roman" panose="02020603050405020304" pitchFamily="18" charset="0"/>
              </a:rPr>
              <a:t>a</a:t>
            </a:r>
            <a:r>
              <a:rPr lang="zh-CN" altLang="en-US" sz="2100" b="1">
                <a:latin typeface="楷体" panose="02010609060101010101" pitchFamily="49" charset="-122"/>
                <a:ea typeface="楷体" panose="02010609060101010101" pitchFamily="49" charset="-122"/>
                <a:cs typeface="宋体" panose="02010600030101010101" pitchFamily="2" charset="-122"/>
              </a:rPr>
              <a:t>表示减数第一次分裂前的间期及减数第一次</a:t>
            </a:r>
            <a:r>
              <a:rPr lang="zh-CN" altLang="en-US" sz="2100" b="1" smtClean="0">
                <a:latin typeface="楷体" panose="02010609060101010101" pitchFamily="49" charset="-122"/>
                <a:ea typeface="楷体" panose="02010609060101010101" pitchFamily="49" charset="-122"/>
                <a:cs typeface="宋体" panose="02010600030101010101" pitchFamily="2" charset="-122"/>
              </a:rPr>
              <a:t>分裂，</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b</a:t>
            </a:r>
            <a:r>
              <a:rPr lang="zh-CN" altLang="en-US" sz="2100" b="1">
                <a:latin typeface="楷体" panose="02010609060101010101" pitchFamily="49" charset="-122"/>
                <a:ea typeface="楷体" panose="02010609060101010101" pitchFamily="49" charset="-122"/>
                <a:cs typeface="宋体" panose="02010600030101010101" pitchFamily="2" charset="-122"/>
              </a:rPr>
              <a:t>表示减数第二次分裂</a:t>
            </a:r>
            <a:r>
              <a:rPr lang="zh-CN" altLang="en-US" sz="2100" b="1" smtClean="0">
                <a:latin typeface="楷体" panose="02010609060101010101" pitchFamily="49" charset="-122"/>
                <a:ea typeface="楷体" panose="02010609060101010101" pitchFamily="49" charset="-122"/>
                <a:cs typeface="宋体" panose="02010600030101010101" pitchFamily="2" charset="-122"/>
              </a:rPr>
              <a:t>。</a:t>
            </a:r>
            <a:endParaRPr lang="en-US" altLang="zh-CN" sz="2100" b="1">
              <a:latin typeface="楷体" panose="02010609060101010101" pitchFamily="49" charset="-122"/>
              <a:ea typeface="楷体" panose="02010609060101010101" pitchFamily="49" charset="-122"/>
              <a:cs typeface="Times New Roman" panose="02020603050405020304" pitchFamily="18" charset="0"/>
            </a:endParaRPr>
          </a:p>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b</a:t>
            </a:r>
            <a:r>
              <a:rPr lang="zh-CN" altLang="en-US" sz="2100" b="1" smtClean="0">
                <a:latin typeface="楷体" panose="02010609060101010101" pitchFamily="49" charset="-122"/>
                <a:ea typeface="楷体" panose="02010609060101010101" pitchFamily="49" charset="-122"/>
                <a:cs typeface="宋体" panose="02010600030101010101" pitchFamily="2" charset="-122"/>
              </a:rPr>
              <a:t>．</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c</a:t>
            </a:r>
            <a:r>
              <a:rPr lang="zh-CN" altLang="en-US" sz="2100" b="1" smtClean="0">
                <a:latin typeface="楷体" panose="02010609060101010101" pitchFamily="49" charset="-122"/>
                <a:ea typeface="楷体" panose="02010609060101010101" pitchFamily="49" charset="-122"/>
                <a:cs typeface="宋体" panose="02010600030101010101" pitchFamily="2" charset="-122"/>
              </a:rPr>
              <a:t>表示受精作用。</a:t>
            </a:r>
            <a:endParaRPr lang="zh-CN" altLang="en-US" sz="2100" b="1" smtClean="0">
              <a:latin typeface="楷体" panose="02010609060101010101" pitchFamily="49" charset="-122"/>
              <a:ea typeface="楷体" panose="02010609060101010101" pitchFamily="49" charset="-122"/>
              <a:cs typeface="Times New Roman" panose="02020603050405020304" pitchFamily="18" charset="0"/>
            </a:endParaRPr>
          </a:p>
          <a:p>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c</a:t>
            </a:r>
            <a:r>
              <a:rPr lang="zh-CN" altLang="en-US" sz="2100" b="1" smtClean="0">
                <a:latin typeface="楷体" panose="02010609060101010101" pitchFamily="49" charset="-122"/>
                <a:ea typeface="楷体" panose="02010609060101010101" pitchFamily="49" charset="-122"/>
                <a:cs typeface="宋体" panose="02010600030101010101" pitchFamily="2" charset="-122"/>
              </a:rPr>
              <a:t>．</a:t>
            </a:r>
            <a:r>
              <a:rPr lang="en-US" altLang="zh-CN" sz="2100" b="1" smtClean="0">
                <a:latin typeface="楷体" panose="02010609060101010101" pitchFamily="49" charset="-122"/>
                <a:ea typeface="楷体" panose="02010609060101010101" pitchFamily="49" charset="-122"/>
                <a:cs typeface="Times New Roman" panose="02020603050405020304" pitchFamily="18" charset="0"/>
              </a:rPr>
              <a:t>d</a:t>
            </a:r>
            <a:r>
              <a:rPr lang="zh-CN" altLang="en-US" sz="2100" b="1" smtClean="0">
                <a:latin typeface="楷体" panose="02010609060101010101" pitchFamily="49" charset="-122"/>
                <a:ea typeface="楷体" panose="02010609060101010101" pitchFamily="49" charset="-122"/>
                <a:cs typeface="宋体" panose="02010600030101010101" pitchFamily="2" charset="-122"/>
              </a:rPr>
              <a:t>表示受精卵的有丝分裂。</a:t>
            </a:r>
            <a:endParaRPr lang="zh-CN" altLang="en-US" sz="2100" b="1">
              <a:latin typeface="楷体" panose="02010609060101010101" pitchFamily="49" charset="-122"/>
              <a:ea typeface="楷体" panose="02010609060101010101" pitchFamily="49" charset="-122"/>
            </a:endParaRPr>
          </a:p>
        </p:txBody>
      </p:sp>
      <p:pic>
        <p:nvPicPr>
          <p:cNvPr id="2" name="图片 1"/>
          <p:cNvPicPr>
            <a:picLocks noChangeAspect="1"/>
          </p:cNvPicPr>
          <p:nvPr/>
        </p:nvPicPr>
        <p:blipFill>
          <a:blip r:embed="rId3"/>
          <a:stretch>
            <a:fillRect/>
          </a:stretch>
        </p:blipFill>
        <p:spPr>
          <a:xfrm>
            <a:off x="2589698" y="975669"/>
            <a:ext cx="3689924" cy="2025572"/>
          </a:xfrm>
          <a:prstGeom prst="rect">
            <a:avLst/>
          </a:prstGeom>
        </p:spPr>
      </p:pic>
      <p:sp>
        <p:nvSpPr>
          <p:cNvPr id="3" name="矩形 119"/>
          <p:cNvSpPr>
            <a:spLocks noChangeArrowheads="1"/>
          </p:cNvSpPr>
          <p:nvPr>
            <p:custDataLst>
              <p:tags r:id="rId1"/>
            </p:custDataLst>
          </p:nvPr>
        </p:nvSpPr>
        <p:spPr bwMode="auto">
          <a:xfrm>
            <a:off x="714375" y="183504"/>
            <a:ext cx="407733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en-US" altLang="zh-CN" sz="2400" b="1" noProof="1" smtClean="0">
                <a:latin typeface="微软雅黑" panose="020B0503020204020204" pitchFamily="34" charset="-122"/>
                <a:ea typeface="微软雅黑" panose="020B0503020204020204" pitchFamily="34" charset="-122"/>
              </a:rPr>
              <a:t>5.</a:t>
            </a:r>
            <a:r>
              <a:rPr lang="zh-CN" altLang="en-US" sz="2400" b="1" noProof="1" smtClean="0">
                <a:latin typeface="微软雅黑" panose="020B0503020204020204" pitchFamily="34" charset="-122"/>
                <a:ea typeface="微软雅黑" panose="020B0503020204020204" pitchFamily="34" charset="-122"/>
              </a:rPr>
              <a:t>减数</a:t>
            </a:r>
            <a:r>
              <a:rPr lang="en-US" altLang="zh-CN" sz="2400" b="1" noProof="1" smtClean="0">
                <a:latin typeface="微软雅黑" panose="020B0503020204020204" pitchFamily="34" charset="-122"/>
                <a:ea typeface="微软雅黑" panose="020B0503020204020204" pitchFamily="34" charset="-122"/>
              </a:rPr>
              <a:t>-</a:t>
            </a:r>
            <a:r>
              <a:rPr lang="zh-CN" altLang="en-US" sz="2400" b="1" noProof="1" smtClean="0">
                <a:latin typeface="微软雅黑" panose="020B0503020204020204" pitchFamily="34" charset="-122"/>
                <a:ea typeface="微软雅黑" panose="020B0503020204020204" pitchFamily="34" charset="-122"/>
              </a:rPr>
              <a:t>受精</a:t>
            </a:r>
            <a:r>
              <a:rPr lang="en-US" altLang="zh-CN" sz="2400" b="1" noProof="1" smtClean="0">
                <a:latin typeface="微软雅黑" panose="020B0503020204020204" pitchFamily="34" charset="-122"/>
                <a:ea typeface="微软雅黑" panose="020B0503020204020204" pitchFamily="34" charset="-122"/>
              </a:rPr>
              <a:t>-</a:t>
            </a:r>
            <a:r>
              <a:rPr lang="zh-CN" altLang="en-US" sz="2400" b="1" noProof="1" smtClean="0">
                <a:latin typeface="微软雅黑" panose="020B0503020204020204" pitchFamily="34" charset="-122"/>
                <a:ea typeface="微软雅黑" panose="020B0503020204020204" pitchFamily="34" charset="-122"/>
              </a:rPr>
              <a:t>有丝结合分析图</a:t>
            </a:r>
          </a:p>
          <a:p>
            <a:pPr eaLnBrk="1" hangingPunct="1">
              <a:spcBef>
                <a:spcPct val="0"/>
              </a:spcBef>
              <a:buNone/>
            </a:pPr>
            <a:r>
              <a:rPr lang="zh-CN" altLang="en-US" sz="2400" b="1" noProof="1" smtClean="0">
                <a:latin typeface="微软雅黑" panose="020B0503020204020204" pitchFamily="34" charset="-122"/>
                <a:ea typeface="微软雅黑" panose="020B0503020204020204" pitchFamily="34" charset="-122"/>
              </a:rPr>
              <a:t>①</a:t>
            </a:r>
            <a:r>
              <a:rPr lang="zh-CN" sz="2400" b="1" noProof="1" smtClean="0">
                <a:latin typeface="微软雅黑" panose="020B0503020204020204" pitchFamily="34" charset="-122"/>
                <a:ea typeface="微软雅黑" panose="020B0503020204020204" pitchFamily="34" charset="-122"/>
              </a:rPr>
              <a:t>染色体数目</a:t>
            </a:r>
          </a:p>
        </p:txBody>
      </p:sp>
    </p:spTree>
  </p:cSld>
  <p:clrMapOvr>
    <a:masterClrMapping/>
  </p:clrMapOvr>
  <p:transition>
    <p:checke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ppt_x"/>
                                          </p:val>
                                        </p:tav>
                                        <p:tav tm="100000">
                                          <p:val>
                                            <p:strVal val="#ppt_x"/>
                                          </p:val>
                                        </p:tav>
                                      </p:tavLst>
                                    </p:anim>
                                    <p:anim calcmode="lin" valueType="num">
                                      <p:cBhvr additive="base">
                                        <p:cTn id="8"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35356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（二）细胞分裂图像辨别</a:t>
            </a:r>
            <a:endParaRPr lang="en-US" altLang="zh-CN" sz="2400" b="1">
              <a:latin typeface="微软雅黑" panose="020B0503020204020204" pitchFamily="34" charset="-122"/>
              <a:ea typeface="微软雅黑" panose="020B0503020204020204" pitchFamily="34" charset="-122"/>
            </a:endParaRPr>
          </a:p>
        </p:txBody>
      </p:sp>
      <p:pic>
        <p:nvPicPr>
          <p:cNvPr id="22" name="图片 116" descr="fawe 标题-1.png"/>
          <p:cNvPicPr>
            <a:picLocks noChangeAspect="1" noChangeArrowheads="1"/>
          </p:cNvPicPr>
          <p:nvPr>
            <p:custDataLst>
              <p:tags r:id="rId3"/>
            </p:custDataLst>
          </p:nvPr>
        </p:nvPicPr>
        <p:blipFill>
          <a:blip r:embed="rId7" cstate="print">
            <a:extLst>
              <a:ext uri="{28A0092B-C50C-407E-A947-70E740481C1C}">
                <a14:useLocalDpi xmlns:a14="http://schemas.microsoft.com/office/drawing/2010/main" val="0"/>
              </a:ext>
            </a:extLst>
          </a:blip>
          <a:stretch>
            <a:fillRect/>
          </a:stretch>
        </p:blipFill>
        <p:spPr bwMode="auto">
          <a:xfrm>
            <a:off x="7596336" y="167821"/>
            <a:ext cx="4445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图片 117" descr="fawe 标题-1.png"/>
          <p:cNvPicPr>
            <a:picLocks noChangeAspect="1" noChangeArrowheads="1"/>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bwMode="auto">
          <a:xfrm>
            <a:off x="8388424" y="593725"/>
            <a:ext cx="4445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p:cNvPicPr>
            <a:picLocks noChangeAspect="1"/>
          </p:cNvPicPr>
          <p:nvPr/>
        </p:nvPicPr>
        <p:blipFill>
          <a:blip r:embed="rId8"/>
          <a:stretch>
            <a:fillRect/>
          </a:stretch>
        </p:blipFill>
        <p:spPr>
          <a:xfrm>
            <a:off x="972185" y="1041400"/>
            <a:ext cx="7199630" cy="4107815"/>
          </a:xfrm>
          <a:prstGeom prst="rect">
            <a:avLst/>
          </a:prstGeom>
        </p:spPr>
      </p:pic>
      <p:sp>
        <p:nvSpPr>
          <p:cNvPr id="9" name="圆角矩形 8"/>
          <p:cNvSpPr/>
          <p:nvPr/>
        </p:nvSpPr>
        <p:spPr>
          <a:xfrm>
            <a:off x="4643755" y="51435"/>
            <a:ext cx="4392295" cy="878840"/>
          </a:xfrm>
          <a:prstGeom prst="round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anchor="t" anchorCtr="0" compatLnSpc="1">
            <a:scene3d>
              <a:camera prst="orthographicFront"/>
              <a:lightRig rig="threePt" dir="t"/>
            </a:scene3d>
          </a:bodyPr>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2400" b="0" i="0" u="none" strike="noStrike" cap="none" normalizeH="0" baseline="0" smtClean="0">
                <a:ln w="22225">
                  <a:solidFill>
                    <a:schemeClr val="accent2"/>
                  </a:solidFill>
                  <a:prstDash val="solid"/>
                </a:ln>
                <a:solidFill>
                  <a:schemeClr val="accent2">
                    <a:lumMod val="40000"/>
                    <a:lumOff val="60000"/>
                  </a:schemeClr>
                </a:solidFill>
                <a:effectLst/>
                <a:latin typeface="Arial" panose="020B0604020202020204" pitchFamily="34" charset="0"/>
                <a:ea typeface="宋体" panose="02010600030101010101" pitchFamily="2" charset="-122"/>
              </a:rPr>
              <a:t>补充：还要考虑精细胞和卵细胞不同之处</a:t>
            </a:r>
            <a:r>
              <a:rPr kumimoji="0" lang="en-US" altLang="zh-CN" sz="2400" b="0" i="0" u="none" strike="noStrike" cap="none" normalizeH="0" baseline="0" smtClean="0">
                <a:ln w="22225">
                  <a:solidFill>
                    <a:schemeClr val="accent2"/>
                  </a:solidFill>
                  <a:prstDash val="solid"/>
                </a:ln>
                <a:solidFill>
                  <a:schemeClr val="accent2">
                    <a:lumMod val="40000"/>
                    <a:lumOff val="60000"/>
                  </a:schemeClr>
                </a:solidFill>
                <a:effectLst/>
                <a:latin typeface="Arial" panose="020B0604020202020204" pitchFamily="34" charset="0"/>
                <a:ea typeface="宋体" panose="02010600030101010101" pitchFamily="2" charset="-122"/>
              </a:rPr>
              <a:t>——</a:t>
            </a:r>
            <a:r>
              <a:rPr kumimoji="0" lang="zh-CN" altLang="en-US" sz="2400" b="0" i="0" u="none" strike="noStrike" cap="none" normalizeH="0" baseline="0" smtClean="0">
                <a:ln w="22225">
                  <a:solidFill>
                    <a:schemeClr val="accent2"/>
                  </a:solidFill>
                  <a:prstDash val="solid"/>
                </a:ln>
                <a:solidFill>
                  <a:schemeClr val="accent2">
                    <a:lumMod val="40000"/>
                    <a:lumOff val="60000"/>
                  </a:schemeClr>
                </a:solidFill>
                <a:effectLst/>
                <a:latin typeface="Arial" panose="020B0604020202020204" pitchFamily="34" charset="0"/>
                <a:ea typeface="宋体" panose="02010600030101010101" pitchFamily="2" charset="-122"/>
              </a:rPr>
              <a:t>是否均等分裂</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2"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34817"/>
          <p:cNvSpPr txBox="1"/>
          <p:nvPr>
            <p:custDataLst>
              <p:tags r:id="rId1"/>
            </p:custDataLst>
          </p:nvPr>
        </p:nvSpPr>
        <p:spPr>
          <a:xfrm>
            <a:off x="323528" y="843558"/>
            <a:ext cx="4933751" cy="3416320"/>
          </a:xfrm>
          <a:prstGeom prst="rect">
            <a:avLst/>
          </a:prstGeom>
          <a:noFill/>
          <a:ln w="9525">
            <a:noFill/>
          </a:ln>
        </p:spPr>
        <p:txBody>
          <a:bodyPr wrap="square">
            <a:spAutoFit/>
          </a:bodyPr>
          <a:lstStyle/>
          <a:p>
            <a:pPr algn="l"/>
            <a:r>
              <a:rPr lang="zh-CN" altLang="en-US" sz="2800" b="1" smtClean="0">
                <a:latin typeface="楷体" panose="02010609060101010101" pitchFamily="49" charset="-122"/>
                <a:ea typeface="楷体" panose="02010609060101010101" pitchFamily="49" charset="-122"/>
              </a:rPr>
              <a:t>     在</a:t>
            </a:r>
            <a:r>
              <a:rPr lang="zh-CN" altLang="en-US" sz="2800" b="1">
                <a:latin typeface="楷体" panose="02010609060101010101" pitchFamily="49" charset="-122"/>
                <a:ea typeface="楷体" panose="02010609060101010101" pitchFamily="49" charset="-122"/>
              </a:rPr>
              <a:t>卵细胞和精子成熟的过程中，必然有一个特殊的过程使</a:t>
            </a:r>
            <a:r>
              <a:rPr lang="zh-CN" altLang="en-US" sz="2800" b="1">
                <a:solidFill>
                  <a:srgbClr val="C00000"/>
                </a:solidFill>
                <a:latin typeface="楷体" panose="02010609060101010101" pitchFamily="49" charset="-122"/>
                <a:ea typeface="楷体" panose="02010609060101010101" pitchFamily="49" charset="-122"/>
              </a:rPr>
              <a:t>染色体数目减少一半</a:t>
            </a:r>
            <a:r>
              <a:rPr lang="zh-CN" altLang="en-US" sz="2800" b="1" smtClean="0">
                <a:latin typeface="楷体" panose="02010609060101010101" pitchFamily="49" charset="-122"/>
                <a:ea typeface="楷体" panose="02010609060101010101" pitchFamily="49" charset="-122"/>
              </a:rPr>
              <a:t>；</a:t>
            </a:r>
            <a:endParaRPr lang="en-US" altLang="zh-CN" sz="2800" b="1" smtClean="0">
              <a:latin typeface="楷体" panose="02010609060101010101" pitchFamily="49" charset="-122"/>
              <a:ea typeface="楷体" panose="02010609060101010101" pitchFamily="49" charset="-122"/>
            </a:endParaRPr>
          </a:p>
          <a:p>
            <a:pPr algn="l"/>
            <a:r>
              <a:rPr lang="zh-CN" altLang="en-US" sz="2800" b="1" smtClean="0">
                <a:solidFill>
                  <a:srgbClr val="C00000"/>
                </a:solidFill>
                <a:latin typeface="楷体" panose="02010609060101010101" pitchFamily="49" charset="-122"/>
                <a:ea typeface="楷体" panose="02010609060101010101" pitchFamily="49" charset="-122"/>
              </a:rPr>
              <a:t>受精</a:t>
            </a:r>
            <a:r>
              <a:rPr lang="zh-CN" altLang="en-US" sz="2800" b="1">
                <a:solidFill>
                  <a:srgbClr val="C00000"/>
                </a:solidFill>
                <a:latin typeface="楷体" panose="02010609060101010101" pitchFamily="49" charset="-122"/>
                <a:ea typeface="楷体" panose="02010609060101010101" pitchFamily="49" charset="-122"/>
              </a:rPr>
              <a:t>时</a:t>
            </a:r>
            <a:r>
              <a:rPr lang="zh-CN" altLang="en-US" sz="2800" b="1">
                <a:latin typeface="楷体" panose="02010609060101010101" pitchFamily="49" charset="-122"/>
                <a:ea typeface="楷体" panose="02010609060101010101" pitchFamily="49" charset="-122"/>
              </a:rPr>
              <a:t>，精子与卵细胞融合，</a:t>
            </a:r>
            <a:r>
              <a:rPr lang="zh-CN" altLang="en-US" sz="2800" b="1">
                <a:solidFill>
                  <a:srgbClr val="C00000"/>
                </a:solidFill>
                <a:latin typeface="楷体" panose="02010609060101010101" pitchFamily="49" charset="-122"/>
                <a:ea typeface="楷体" panose="02010609060101010101" pitchFamily="49" charset="-122"/>
              </a:rPr>
              <a:t>恢复正常的染色体数目</a:t>
            </a:r>
            <a:r>
              <a:rPr lang="zh-CN" altLang="en-US" sz="2800" b="1" smtClean="0">
                <a:latin typeface="楷体" panose="02010609060101010101" pitchFamily="49" charset="-122"/>
                <a:ea typeface="楷体" panose="02010609060101010101" pitchFamily="49" charset="-122"/>
              </a:rPr>
              <a:t>。</a:t>
            </a:r>
            <a:r>
              <a:rPr lang="zh-CN" altLang="en-US" sz="2800" b="1" smtClean="0">
                <a:latin typeface="华文新魏" panose="02010800040101010101" pitchFamily="2" charset="-122"/>
                <a:ea typeface="华文新魏" panose="02010800040101010101" pitchFamily="2" charset="-122"/>
              </a:rPr>
              <a:t> </a:t>
            </a:r>
            <a:endParaRPr lang="en-US" altLang="zh-CN" sz="2800" b="1" smtClean="0">
              <a:latin typeface="华文新魏" panose="02010800040101010101" pitchFamily="2" charset="-122"/>
              <a:ea typeface="华文新魏" panose="02010800040101010101" pitchFamily="2" charset="-122"/>
            </a:endParaRPr>
          </a:p>
          <a:p>
            <a:pPr algn="l">
              <a:spcBef>
                <a:spcPts val="2400"/>
              </a:spcBef>
            </a:pPr>
            <a:r>
              <a:rPr lang="en-US" altLang="zh-CN" sz="2800" b="1">
                <a:latin typeface="华文新魏" panose="02010800040101010101" pitchFamily="2" charset="-122"/>
                <a:ea typeface="华文新魏" panose="02010800040101010101" pitchFamily="2" charset="-122"/>
              </a:rPr>
              <a:t> </a:t>
            </a:r>
            <a:r>
              <a:rPr lang="en-US" altLang="zh-CN" sz="2800" b="1" smtClean="0">
                <a:latin typeface="华文新魏" panose="02010800040101010101" pitchFamily="2" charset="-122"/>
                <a:ea typeface="华文新魏" panose="02010800040101010101" pitchFamily="2" charset="-122"/>
              </a:rPr>
              <a:t>         </a:t>
            </a:r>
            <a:r>
              <a:rPr lang="zh-CN" altLang="en-US" sz="2800" b="1" smtClean="0">
                <a:latin typeface="楷体" panose="02010609060101010101" pitchFamily="49" charset="-122"/>
                <a:ea typeface="楷体" panose="02010609060101010101" pitchFamily="49" charset="-122"/>
              </a:rPr>
              <a:t>这个</a:t>
            </a:r>
            <a:r>
              <a:rPr lang="zh-CN" altLang="en-US" sz="2800" b="1">
                <a:latin typeface="楷体" panose="02010609060101010101" pitchFamily="49" charset="-122"/>
                <a:ea typeface="楷体" panose="02010609060101010101" pitchFamily="49" charset="-122"/>
              </a:rPr>
              <a:t>天才的预见被其他科学家通过</a:t>
            </a:r>
            <a:r>
              <a:rPr lang="zh-CN" altLang="en-US" sz="2800" b="1">
                <a:solidFill>
                  <a:srgbClr val="C00000"/>
                </a:solidFill>
                <a:latin typeface="楷体" panose="02010609060101010101" pitchFamily="49" charset="-122"/>
                <a:ea typeface="楷体" panose="02010609060101010101" pitchFamily="49" charset="-122"/>
              </a:rPr>
              <a:t>显微镜</a:t>
            </a:r>
            <a:r>
              <a:rPr lang="zh-CN" altLang="en-US" sz="2800" b="1">
                <a:latin typeface="楷体" panose="02010609060101010101" pitchFamily="49" charset="-122"/>
                <a:ea typeface="楷体" panose="02010609060101010101" pitchFamily="49" charset="-122"/>
              </a:rPr>
              <a:t>观察所证实。</a:t>
            </a:r>
          </a:p>
        </p:txBody>
      </p:sp>
      <p:pic>
        <p:nvPicPr>
          <p:cNvPr id="6154" name="图片 118" descr="未tf awe标题-1.png"/>
          <p:cNvPicPr>
            <a:picLocks noChangeAspect="1" noChangeArrowheads="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3"/>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魏斯曼的预测</a:t>
            </a:r>
            <a:endParaRPr lang="en-US" altLang="zh-CN" sz="2400" b="1">
              <a:latin typeface="微软雅黑" panose="020B0503020204020204" pitchFamily="34" charset="-122"/>
              <a:ea typeface="微软雅黑" panose="020B0503020204020204" pitchFamily="34" charset="-122"/>
            </a:endParaRPr>
          </a:p>
        </p:txBody>
      </p:sp>
      <p:pic>
        <p:nvPicPr>
          <p:cNvPr id="3074" name="Picture 2" descr="http://img.mp.itc.cn/q_70,c_zoom,w_640/upload/20170402/c17798af41a145e59982ca8f5c8e4cad_th.jpeg"/>
          <p:cNvPicPr>
            <a:picLocks noChangeAspect="1" noChangeArrowheads="1"/>
          </p:cNvPicPr>
          <p:nvPr>
            <p:custDataLst>
              <p:tags r:id="rId4"/>
            </p:custDataLst>
          </p:nvPr>
        </p:nvPicPr>
        <p:blipFill>
          <a:blip r:embed="rId10">
            <a:extLst>
              <a:ext uri="{28A0092B-C50C-407E-A947-70E740481C1C}">
                <a14:useLocalDpi xmlns:a14="http://schemas.microsoft.com/office/drawing/2010/main" val="0"/>
              </a:ext>
            </a:extLst>
          </a:blip>
          <a:stretch>
            <a:fillRect/>
          </a:stretch>
        </p:blipFill>
        <p:spPr bwMode="auto">
          <a:xfrm>
            <a:off x="5559896" y="0"/>
            <a:ext cx="3587450" cy="4176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TextBox 5"/>
          <p:cNvSpPr txBox="1"/>
          <p:nvPr>
            <p:custDataLst>
              <p:tags r:id="rId5"/>
            </p:custDataLst>
          </p:nvPr>
        </p:nvSpPr>
        <p:spPr>
          <a:xfrm>
            <a:off x="4689850" y="4175999"/>
            <a:ext cx="4673074" cy="904863"/>
          </a:xfrm>
          <a:prstGeom prst="rect">
            <a:avLst/>
          </a:prstGeom>
          <a:noFill/>
        </p:spPr>
        <p:txBody>
          <a:bodyPr wrap="none" rtlCol="0" anchor="ctr">
            <a:spAutoFit/>
          </a:bodyPr>
          <a:lstStyle/>
          <a:p>
            <a:pPr>
              <a:lnSpc>
                <a:spcPct val="120000"/>
              </a:lnSpc>
            </a:pPr>
            <a:r>
              <a:rPr lang="zh-CN" altLang="en-US" sz="2400" smtClean="0">
                <a:latin typeface="黑体" panose="02010600030101010101" pitchFamily="49" charset="-122"/>
                <a:ea typeface="黑体" panose="02010600030101010101" pitchFamily="49" charset="-122"/>
              </a:rPr>
              <a:t>         </a:t>
            </a:r>
            <a:r>
              <a:rPr lang="zh-CN" altLang="en-US" sz="2000" smtClean="0">
                <a:latin typeface="黑体" panose="02010600030101010101" pitchFamily="49" charset="-122"/>
                <a:ea typeface="黑体" panose="02010600030101010101" pitchFamily="49" charset="-122"/>
              </a:rPr>
              <a:t>魏斯曼</a:t>
            </a:r>
            <a:r>
              <a:rPr lang="en-US" altLang="zh-CN" sz="2000" smtClean="0">
                <a:latin typeface="黑体" panose="02010600030101010101" pitchFamily="49" charset="-122"/>
                <a:ea typeface="黑体" panose="02010600030101010101" pitchFamily="49" charset="-122"/>
              </a:rPr>
              <a:t>(1834---1914)</a:t>
            </a:r>
          </a:p>
          <a:p>
            <a:pPr>
              <a:lnSpc>
                <a:spcPct val="120000"/>
              </a:lnSpc>
            </a:pPr>
            <a:r>
              <a:rPr lang="en-US" altLang="zh-CN" sz="2000" smtClean="0">
                <a:latin typeface="黑体" panose="02010600030101010101" pitchFamily="49" charset="-122"/>
                <a:ea typeface="黑体" panose="02010600030101010101" pitchFamily="49" charset="-122"/>
              </a:rPr>
              <a:t>     </a:t>
            </a:r>
            <a:r>
              <a:rPr lang="en-US" altLang="zh-CN" sz="2000" smtClean="0">
                <a:latin typeface="Times New Roman" panose="02020603050405020304" pitchFamily="18" charset="0"/>
                <a:ea typeface="黑体" panose="02010600030101010101" pitchFamily="49" charset="-122"/>
                <a:cs typeface="Times New Roman" panose="02020603050405020304" pitchFamily="18" charset="0"/>
              </a:rPr>
              <a:t>August Weismann</a:t>
            </a:r>
            <a:r>
              <a:rPr lang="zh-CN" altLang="en-US" sz="2000" smtClean="0">
                <a:latin typeface="黑体" panose="02010600030101010101" pitchFamily="49" charset="-122"/>
                <a:ea typeface="黑体" panose="02010600030101010101" pitchFamily="49" charset="-122"/>
              </a:rPr>
              <a:t>，德国动物学家 </a:t>
            </a:r>
          </a:p>
        </p:txBody>
      </p:sp>
      <p:pic>
        <p:nvPicPr>
          <p:cNvPr id="8" name="Picture 2" descr="http://img.mp.itc.cn/q_70,c_zoom,w_640/upload/20170402/c17798af41a145e59982ca8f5c8e4cad_th.jpeg"/>
          <p:cNvPicPr>
            <a:picLocks noChangeAspect="1" noChangeArrowheads="1"/>
          </p:cNvPicPr>
          <p:nvPr>
            <p:custDataLst>
              <p:tags r:id="rId6"/>
            </p:custDataLst>
          </p:nvPr>
        </p:nvPicPr>
        <p:blipFill>
          <a:blip r:embed="rId10">
            <a:extLst>
              <a:ext uri="{28A0092B-C50C-407E-A947-70E740481C1C}">
                <a14:useLocalDpi xmlns:a14="http://schemas.microsoft.com/office/drawing/2010/main" val="0"/>
              </a:ext>
            </a:extLst>
          </a:blip>
          <a:stretch>
            <a:fillRect/>
          </a:stretch>
        </p:blipFill>
        <p:spPr bwMode="auto">
          <a:xfrm>
            <a:off x="5559896" y="-1"/>
            <a:ext cx="3587450" cy="4176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TextBox 8"/>
          <p:cNvSpPr txBox="1"/>
          <p:nvPr>
            <p:custDataLst>
              <p:tags r:id="rId7"/>
            </p:custDataLst>
          </p:nvPr>
        </p:nvSpPr>
        <p:spPr>
          <a:xfrm>
            <a:off x="4689850" y="4175998"/>
            <a:ext cx="4673074" cy="904863"/>
          </a:xfrm>
          <a:prstGeom prst="rect">
            <a:avLst/>
          </a:prstGeom>
          <a:noFill/>
        </p:spPr>
        <p:txBody>
          <a:bodyPr wrap="none" rtlCol="0" anchor="ctr">
            <a:spAutoFit/>
          </a:bodyPr>
          <a:lstStyle/>
          <a:p>
            <a:pPr>
              <a:lnSpc>
                <a:spcPct val="120000"/>
              </a:lnSpc>
            </a:pPr>
            <a:r>
              <a:rPr lang="zh-CN" altLang="en-US" sz="2400" smtClean="0">
                <a:latin typeface="黑体" panose="02010600030101010101" pitchFamily="49" charset="-122"/>
                <a:ea typeface="黑体" panose="02010600030101010101" pitchFamily="49" charset="-122"/>
              </a:rPr>
              <a:t>         </a:t>
            </a:r>
            <a:r>
              <a:rPr lang="zh-CN" altLang="en-US" sz="2000" smtClean="0">
                <a:latin typeface="黑体" panose="02010600030101010101" pitchFamily="49" charset="-122"/>
                <a:ea typeface="黑体" panose="02010600030101010101" pitchFamily="49" charset="-122"/>
              </a:rPr>
              <a:t>魏斯曼</a:t>
            </a:r>
            <a:r>
              <a:rPr lang="en-US" altLang="zh-CN" sz="2000" smtClean="0">
                <a:latin typeface="黑体" panose="02010600030101010101" pitchFamily="49" charset="-122"/>
                <a:ea typeface="黑体" panose="02010600030101010101" pitchFamily="49" charset="-122"/>
              </a:rPr>
              <a:t>(1834---1914)</a:t>
            </a:r>
          </a:p>
          <a:p>
            <a:pPr>
              <a:lnSpc>
                <a:spcPct val="120000"/>
              </a:lnSpc>
            </a:pPr>
            <a:r>
              <a:rPr lang="en-US" altLang="zh-CN" sz="2000" smtClean="0">
                <a:latin typeface="黑体" panose="02010600030101010101" pitchFamily="49" charset="-122"/>
                <a:ea typeface="黑体" panose="02010600030101010101" pitchFamily="49" charset="-122"/>
              </a:rPr>
              <a:t>     </a:t>
            </a:r>
            <a:r>
              <a:rPr lang="en-US" altLang="zh-CN" sz="2000" smtClean="0">
                <a:latin typeface="Times New Roman" panose="02020603050405020304" pitchFamily="18" charset="0"/>
                <a:ea typeface="黑体" panose="02010600030101010101" pitchFamily="49" charset="-122"/>
                <a:cs typeface="Times New Roman" panose="02020603050405020304" pitchFamily="18" charset="0"/>
              </a:rPr>
              <a:t>August Weismann</a:t>
            </a:r>
            <a:r>
              <a:rPr lang="zh-CN" altLang="en-US" sz="2000" smtClean="0">
                <a:latin typeface="黑体" panose="02010600030101010101" pitchFamily="49" charset="-122"/>
                <a:ea typeface="黑体" panose="02010600030101010101" pitchFamily="49" charset="-122"/>
              </a:rPr>
              <a:t>，德国动物学家 </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5"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randombar(vertic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5">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04"/>
            <a:ext cx="47548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latin typeface="微软雅黑" panose="020B0503020204020204" pitchFamily="34" charset="-122"/>
                <a:ea typeface="微软雅黑" panose="020B0503020204020204" pitchFamily="34" charset="-122"/>
              </a:rPr>
              <a:t>（三）减数分裂和有丝分裂的比较</a:t>
            </a:r>
            <a:endParaRPr lang="en-US" altLang="zh-CN" sz="2400" b="1">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custDataLst>
              <p:tags r:id="rId3"/>
            </p:custDataLst>
          </p:nvPr>
        </p:nvGraphicFramePr>
        <p:xfrm>
          <a:off x="330646" y="843558"/>
          <a:ext cx="8663350" cy="4194721"/>
        </p:xfrm>
        <a:graphic>
          <a:graphicData uri="http://schemas.openxmlformats.org/drawingml/2006/table">
            <a:tbl>
              <a:tblPr firstRow="1" bandRow="1">
                <a:tableStyleId>{93296810-A885-4BE3-A3E7-6D5BEEA58F35}</a:tableStyleId>
              </a:tblPr>
              <a:tblGrid>
                <a:gridCol w="2608064">
                  <a:extLst>
                    <a:ext uri="{9D8B030D-6E8A-4147-A177-3AD203B41FA5}">
                      <a16:colId xmlns:a16="http://schemas.microsoft.com/office/drawing/2014/main" val="20000"/>
                    </a:ext>
                  </a:extLst>
                </a:gridCol>
                <a:gridCol w="2670910">
                  <a:extLst>
                    <a:ext uri="{9D8B030D-6E8A-4147-A177-3AD203B41FA5}">
                      <a16:colId xmlns:a16="http://schemas.microsoft.com/office/drawing/2014/main" val="20001"/>
                    </a:ext>
                  </a:extLst>
                </a:gridCol>
                <a:gridCol w="3384376">
                  <a:extLst>
                    <a:ext uri="{9D8B030D-6E8A-4147-A177-3AD203B41FA5}">
                      <a16:colId xmlns:a16="http://schemas.microsoft.com/office/drawing/2014/main" val="20002"/>
                    </a:ext>
                  </a:extLst>
                </a:gridCol>
              </a:tblGrid>
              <a:tr h="370840">
                <a:tc>
                  <a:txBody>
                    <a:bodyPr/>
                    <a:lstStyle/>
                    <a:p>
                      <a:pPr algn="ctr"/>
                      <a:r>
                        <a:rPr lang="zh-CN" altLang="en-US" sz="2400" b="1" smtClean="0">
                          <a:effectLst/>
                          <a:latin typeface="微软雅黑" panose="020B0503020204020204" pitchFamily="34" charset="-122"/>
                          <a:ea typeface="微软雅黑" panose="020B0503020204020204" pitchFamily="34" charset="-122"/>
                        </a:rPr>
                        <a:t>区别</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r>
                        <a:rPr lang="zh-CN" altLang="en-US" sz="2400" b="1" smtClean="0">
                          <a:effectLst/>
                          <a:latin typeface="微软雅黑" panose="020B0503020204020204" pitchFamily="34" charset="-122"/>
                          <a:ea typeface="微软雅黑" panose="020B0503020204020204" pitchFamily="34" charset="-122"/>
                        </a:rPr>
                        <a:t>有丝分裂</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r>
                        <a:rPr lang="zh-CN" altLang="en-US" sz="2400" b="1" smtClean="0">
                          <a:effectLst/>
                          <a:latin typeface="微软雅黑" panose="020B0503020204020204" pitchFamily="34" charset="-122"/>
                          <a:ea typeface="微软雅黑" panose="020B0503020204020204" pitchFamily="34" charset="-122"/>
                        </a:rPr>
                        <a:t>减数分裂</a:t>
                      </a: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0"/>
                  </a:ext>
                </a:extLst>
              </a:tr>
              <a:tr h="370840">
                <a:tc>
                  <a:txBody>
                    <a:bodyPr/>
                    <a:lstStyle/>
                    <a:p>
                      <a:pPr algn="ctr"/>
                      <a:r>
                        <a:rPr lang="zh-CN" altLang="en-US" sz="2400" b="1" smtClean="0">
                          <a:effectLst/>
                          <a:latin typeface="微软雅黑" panose="020B0503020204020204" pitchFamily="34" charset="-122"/>
                          <a:ea typeface="微软雅黑" panose="020B0503020204020204" pitchFamily="34" charset="-122"/>
                        </a:rPr>
                        <a:t>形成细胞类型</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1"/>
                  </a:ext>
                </a:extLst>
              </a:tr>
              <a:tr h="976065">
                <a:tc>
                  <a:txBody>
                    <a:bodyPr/>
                    <a:lstStyle/>
                    <a:p>
                      <a:pPr algn="ctr"/>
                      <a:r>
                        <a:rPr lang="zh-CN" altLang="en-US" sz="2400" b="1" smtClean="0">
                          <a:effectLst/>
                          <a:latin typeface="微软雅黑" panose="020B0503020204020204" pitchFamily="34" charset="-122"/>
                          <a:ea typeface="微软雅黑" panose="020B0503020204020204" pitchFamily="34" charset="-122"/>
                        </a:rPr>
                        <a:t>特点</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2"/>
                  </a:ext>
                </a:extLst>
              </a:tr>
              <a:tr h="936104">
                <a:tc>
                  <a:txBody>
                    <a:bodyPr/>
                    <a:lstStyle/>
                    <a:p>
                      <a:pPr algn="ctr"/>
                      <a:r>
                        <a:rPr lang="zh-CN" altLang="en-US" sz="2400" b="1" smtClean="0">
                          <a:effectLst/>
                          <a:latin typeface="微软雅黑" panose="020B0503020204020204" pitchFamily="34" charset="-122"/>
                          <a:ea typeface="微软雅黑" panose="020B0503020204020204" pitchFamily="34" charset="-122"/>
                        </a:rPr>
                        <a:t>形成子细胞数目</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3"/>
                  </a:ext>
                </a:extLst>
              </a:tr>
              <a:tr h="370840">
                <a:tc>
                  <a:txBody>
                    <a:bodyPr/>
                    <a:lstStyle/>
                    <a:p>
                      <a:pPr algn="ctr"/>
                      <a:r>
                        <a:rPr lang="zh-CN" altLang="en-US" sz="2400" b="1" smtClean="0">
                          <a:effectLst/>
                          <a:latin typeface="微软雅黑" panose="020B0503020204020204" pitchFamily="34" charset="-122"/>
                          <a:ea typeface="微软雅黑" panose="020B0503020204020204" pitchFamily="34" charset="-122"/>
                        </a:rPr>
                        <a:t>染色体数目变化</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4"/>
                  </a:ext>
                </a:extLst>
              </a:tr>
              <a:tr h="910952">
                <a:tc>
                  <a:txBody>
                    <a:bodyPr/>
                    <a:lstStyle/>
                    <a:p>
                      <a:pPr algn="ctr"/>
                      <a:r>
                        <a:rPr lang="zh-CN" altLang="en-US" sz="2400" b="1" smtClean="0">
                          <a:effectLst/>
                          <a:latin typeface="微软雅黑" panose="020B0503020204020204" pitchFamily="34" charset="-122"/>
                          <a:ea typeface="微软雅黑" panose="020B0503020204020204" pitchFamily="34" charset="-122"/>
                        </a:rPr>
                        <a:t>同源染色体</a:t>
                      </a:r>
                    </a:p>
                    <a:p>
                      <a:pPr algn="ctr"/>
                      <a:r>
                        <a:rPr lang="zh-CN" altLang="en-US" sz="2400" b="1" smtClean="0">
                          <a:effectLst/>
                          <a:latin typeface="微软雅黑" panose="020B0503020204020204" pitchFamily="34" charset="-122"/>
                          <a:ea typeface="微软雅黑" panose="020B0503020204020204" pitchFamily="34" charset="-122"/>
                        </a:rPr>
                        <a:t>的行为</a:t>
                      </a: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tc>
                  <a:txBody>
                    <a:bodyPr/>
                    <a:lstStyle/>
                    <a:p>
                      <a:pPr algn="ctr"/>
                      <a:endParaRPr lang="zh-CN" altLang="en-US" sz="2400" b="1">
                        <a:effectLst/>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0005"/>
                  </a:ext>
                </a:extLst>
              </a:tr>
            </a:tbl>
          </a:graphicData>
        </a:graphic>
      </p:graphicFrame>
      <p:sp>
        <p:nvSpPr>
          <p:cNvPr id="3" name="矩形 2"/>
          <p:cNvSpPr/>
          <p:nvPr>
            <p:custDataLst>
              <p:tags r:id="rId4"/>
            </p:custDataLst>
          </p:nvPr>
        </p:nvSpPr>
        <p:spPr>
          <a:xfrm>
            <a:off x="3737412" y="1293863"/>
            <a:ext cx="1266693" cy="523220"/>
          </a:xfrm>
          <a:prstGeom prst="rect">
            <a:avLst/>
          </a:prstGeom>
        </p:spPr>
        <p:txBody>
          <a:bodyPr wrap="none">
            <a:spAutoFit/>
          </a:bodyPr>
          <a:lstStyle/>
          <a:p>
            <a:pPr algn="ctr">
              <a:spcBef>
                <a:spcPct val="20000"/>
              </a:spcBef>
              <a:buSzTx/>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体细胞</a:t>
            </a:r>
          </a:p>
        </p:txBody>
      </p:sp>
      <p:sp>
        <p:nvSpPr>
          <p:cNvPr id="4" name="矩形 3"/>
          <p:cNvSpPr/>
          <p:nvPr>
            <p:custDataLst>
              <p:tags r:id="rId5"/>
            </p:custDataLst>
          </p:nvPr>
        </p:nvSpPr>
        <p:spPr>
          <a:xfrm>
            <a:off x="6104058" y="1277913"/>
            <a:ext cx="1627370" cy="523220"/>
          </a:xfrm>
          <a:prstGeom prst="rect">
            <a:avLst/>
          </a:prstGeom>
        </p:spPr>
        <p:txBody>
          <a:bodyPr wrap="none">
            <a:spAutoFit/>
          </a:bodyPr>
          <a:lstStyle/>
          <a:p>
            <a:pPr algn="ctr">
              <a:spcBef>
                <a:spcPct val="20000"/>
              </a:spcBef>
              <a:buSzTx/>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生殖细胞</a:t>
            </a:r>
          </a:p>
        </p:txBody>
      </p:sp>
      <p:sp>
        <p:nvSpPr>
          <p:cNvPr id="5" name="矩形 4"/>
          <p:cNvSpPr/>
          <p:nvPr>
            <p:custDataLst>
              <p:tags r:id="rId6"/>
            </p:custDataLst>
          </p:nvPr>
        </p:nvSpPr>
        <p:spPr>
          <a:xfrm>
            <a:off x="2925490" y="1738104"/>
            <a:ext cx="2890535" cy="954107"/>
          </a:xfrm>
          <a:prstGeom prst="rect">
            <a:avLst/>
          </a:prstGeom>
        </p:spPr>
        <p:txBody>
          <a:bodyPr wrap="none">
            <a:spAutoFit/>
          </a:bodyPr>
          <a:lstStyle/>
          <a:p>
            <a:pPr>
              <a:spcBef>
                <a:spcPct val="0"/>
              </a:spcBef>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染色体复制</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1</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次</a:t>
            </a:r>
            <a:r>
              <a:rPr lang="zh-CN" altLang="en-US"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a:t>
            </a:r>
            <a:endParaRPr lang="en-US" altLang="zh-CN"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a:p>
            <a:pPr>
              <a:spcBef>
                <a:spcPct val="0"/>
              </a:spcBef>
            </a:pPr>
            <a:r>
              <a:rPr lang="zh-CN" altLang="en-US"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细胞分裂</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1</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次</a:t>
            </a:r>
          </a:p>
        </p:txBody>
      </p:sp>
      <p:sp>
        <p:nvSpPr>
          <p:cNvPr id="6" name="矩形 5"/>
          <p:cNvSpPr/>
          <p:nvPr>
            <p:custDataLst>
              <p:tags r:id="rId7"/>
            </p:custDataLst>
          </p:nvPr>
        </p:nvSpPr>
        <p:spPr>
          <a:xfrm>
            <a:off x="5609620" y="1805526"/>
            <a:ext cx="2616247" cy="954107"/>
          </a:xfrm>
          <a:prstGeom prst="rect">
            <a:avLst/>
          </a:prstGeom>
        </p:spPr>
        <p:txBody>
          <a:bodyPr wrap="square">
            <a:spAutoFit/>
          </a:bodyPr>
          <a:lstStyle/>
          <a:p>
            <a:pPr>
              <a:spcBef>
                <a:spcPct val="0"/>
              </a:spcBef>
              <a:buSzTx/>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染色体复制</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1</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次</a:t>
            </a:r>
            <a:r>
              <a:rPr lang="zh-CN" altLang="en-US"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a:t>
            </a:r>
            <a:endParaRPr lang="en-US" altLang="zh-CN"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a:p>
            <a:pPr>
              <a:spcBef>
                <a:spcPct val="0"/>
              </a:spcBef>
              <a:buSzTx/>
            </a:pPr>
            <a:r>
              <a:rPr lang="zh-CN" altLang="en-US" sz="2800" b="1" smtClean="0">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细胞分裂</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2</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次</a:t>
            </a:r>
          </a:p>
        </p:txBody>
      </p:sp>
      <p:sp>
        <p:nvSpPr>
          <p:cNvPr id="7" name="矩形 6"/>
          <p:cNvSpPr/>
          <p:nvPr>
            <p:custDataLst>
              <p:tags r:id="rId8"/>
            </p:custDataLst>
          </p:nvPr>
        </p:nvSpPr>
        <p:spPr>
          <a:xfrm>
            <a:off x="5633591" y="2759633"/>
            <a:ext cx="3539917" cy="954107"/>
          </a:xfrm>
          <a:prstGeom prst="rect">
            <a:avLst/>
          </a:prstGeom>
        </p:spPr>
        <p:txBody>
          <a:bodyPr wrap="square">
            <a:spAutoFit/>
          </a:bodyPr>
          <a:lstStyle/>
          <a:p>
            <a:pPr>
              <a:spcBef>
                <a:spcPct val="0"/>
              </a:spcBef>
            </a:pP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4</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个精子或</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1</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个卵细胞和</a:t>
            </a: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3</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个极体 </a:t>
            </a:r>
          </a:p>
        </p:txBody>
      </p:sp>
      <p:sp>
        <p:nvSpPr>
          <p:cNvPr id="8" name="矩形 7"/>
          <p:cNvSpPr/>
          <p:nvPr>
            <p:custDataLst>
              <p:tags r:id="rId9"/>
            </p:custDataLst>
          </p:nvPr>
        </p:nvSpPr>
        <p:spPr>
          <a:xfrm>
            <a:off x="3915747" y="2975076"/>
            <a:ext cx="726481" cy="523220"/>
          </a:xfrm>
          <a:prstGeom prst="rect">
            <a:avLst/>
          </a:prstGeom>
        </p:spPr>
        <p:txBody>
          <a:bodyPr wrap="none">
            <a:spAutoFit/>
          </a:bodyPr>
          <a:lstStyle/>
          <a:p>
            <a:pPr>
              <a:spcBef>
                <a:spcPct val="0"/>
              </a:spcBef>
              <a:buSzTx/>
            </a:pP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2</a:t>
            </a: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个</a:t>
            </a:r>
          </a:p>
        </p:txBody>
      </p:sp>
      <p:sp>
        <p:nvSpPr>
          <p:cNvPr id="9" name="矩形 8"/>
          <p:cNvSpPr/>
          <p:nvPr>
            <p:custDataLst>
              <p:tags r:id="rId10"/>
            </p:custDataLst>
          </p:nvPr>
        </p:nvSpPr>
        <p:spPr>
          <a:xfrm>
            <a:off x="3737412" y="3598119"/>
            <a:ext cx="1303562" cy="523220"/>
          </a:xfrm>
          <a:prstGeom prst="rect">
            <a:avLst/>
          </a:prstGeom>
        </p:spPr>
        <p:txBody>
          <a:bodyPr wrap="none">
            <a:spAutoFit/>
          </a:bodyPr>
          <a:lstStyle/>
          <a:p>
            <a:pPr>
              <a:spcBef>
                <a:spcPct val="0"/>
              </a:spcBef>
            </a:pP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2n→2n</a:t>
            </a:r>
          </a:p>
        </p:txBody>
      </p:sp>
      <p:sp>
        <p:nvSpPr>
          <p:cNvPr id="10" name="矩形 9"/>
          <p:cNvSpPr/>
          <p:nvPr>
            <p:custDataLst>
              <p:tags r:id="rId11"/>
            </p:custDataLst>
          </p:nvPr>
        </p:nvSpPr>
        <p:spPr>
          <a:xfrm>
            <a:off x="6765829" y="3638220"/>
            <a:ext cx="1124026" cy="523220"/>
          </a:xfrm>
          <a:prstGeom prst="rect">
            <a:avLst/>
          </a:prstGeom>
        </p:spPr>
        <p:txBody>
          <a:bodyPr wrap="none">
            <a:spAutoFit/>
          </a:bodyPr>
          <a:lstStyle/>
          <a:p>
            <a:pPr algn="ctr">
              <a:spcBef>
                <a:spcPct val="20000"/>
              </a:spcBef>
              <a:buSzTx/>
            </a:pPr>
            <a:r>
              <a:rPr lang="en-US" altLang="zh-CN" sz="2800" b="1">
                <a:solidFill>
                  <a:srgbClr val="003300"/>
                </a:solidFill>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cs typeface="Times New Roman" panose="02020603050405020304" pitchFamily="18" charset="0"/>
              </a:rPr>
              <a:t>2n→n</a:t>
            </a:r>
          </a:p>
        </p:txBody>
      </p:sp>
      <p:sp>
        <p:nvSpPr>
          <p:cNvPr id="11" name="矩形 10"/>
          <p:cNvSpPr/>
          <p:nvPr>
            <p:custDataLst>
              <p:tags r:id="rId12"/>
            </p:custDataLst>
          </p:nvPr>
        </p:nvSpPr>
        <p:spPr>
          <a:xfrm>
            <a:off x="5776408" y="4121339"/>
            <a:ext cx="3102868" cy="954107"/>
          </a:xfrm>
          <a:prstGeom prst="rect">
            <a:avLst/>
          </a:prstGeom>
        </p:spPr>
        <p:txBody>
          <a:bodyPr wrap="square">
            <a:spAutoFit/>
          </a:bodyPr>
          <a:lstStyle/>
          <a:p>
            <a:pPr>
              <a:spcBef>
                <a:spcPct val="20000"/>
              </a:spcBef>
              <a:buSzTx/>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同源染色体联会、互换、分离等</a:t>
            </a:r>
          </a:p>
        </p:txBody>
      </p:sp>
      <p:sp>
        <p:nvSpPr>
          <p:cNvPr id="12" name="矩形 11"/>
          <p:cNvSpPr/>
          <p:nvPr>
            <p:custDataLst>
              <p:tags r:id="rId13"/>
            </p:custDataLst>
          </p:nvPr>
        </p:nvSpPr>
        <p:spPr>
          <a:xfrm>
            <a:off x="3915747" y="4336782"/>
            <a:ext cx="906017" cy="523220"/>
          </a:xfrm>
          <a:prstGeom prst="rect">
            <a:avLst/>
          </a:prstGeom>
        </p:spPr>
        <p:txBody>
          <a:bodyPr wrap="none">
            <a:spAutoFit/>
          </a:bodyPr>
          <a:lstStyle/>
          <a:p>
            <a:pPr>
              <a:spcBef>
                <a:spcPct val="0"/>
              </a:spcBef>
            </a:pPr>
            <a:r>
              <a:rPr lang="zh-CN" altLang="en-US" sz="2800" b="1">
                <a:solidFill>
                  <a:srgbClr val="0033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没有</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1" grpId="0"/>
      <p:bldP spid="1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8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0" name="组合 79"/>
          <p:cNvGrpSpPr/>
          <p:nvPr>
            <p:custDataLst>
              <p:tags r:id="rId2"/>
            </p:custDataLst>
          </p:nvPr>
        </p:nvGrpSpPr>
        <p:grpSpPr>
          <a:xfrm>
            <a:off x="5455359" y="377768"/>
            <a:ext cx="2734988" cy="3492000"/>
            <a:chOff x="5723212" y="704412"/>
            <a:chExt cx="2734988" cy="3492000"/>
          </a:xfrm>
        </p:grpSpPr>
        <p:sp>
          <p:nvSpPr>
            <p:cNvPr id="19" name="AutoShape 39"/>
            <p:cNvSpPr/>
            <p:nvPr>
              <p:custDataLst>
                <p:tags r:id="rId44"/>
              </p:custDataLst>
            </p:nvPr>
          </p:nvSpPr>
          <p:spPr>
            <a:xfrm>
              <a:off x="5723212" y="704412"/>
              <a:ext cx="2734988" cy="3492000"/>
            </a:xfrm>
            <a:prstGeom prst="roundRect">
              <a:avLst>
                <a:gd name="adj" fmla="val 16667"/>
              </a:avLst>
            </a:prstGeom>
            <a:solidFill>
              <a:srgbClr val="99FF99"/>
            </a:solidFill>
            <a:ln w="19050" cap="flat" cmpd="sng">
              <a:solidFill>
                <a:srgbClr val="66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20" name="Group 40"/>
            <p:cNvGrpSpPr/>
            <p:nvPr>
              <p:custDataLst>
                <p:tags r:id="rId45"/>
              </p:custDataLst>
            </p:nvPr>
          </p:nvGrpSpPr>
          <p:grpSpPr>
            <a:xfrm rot="20122062">
              <a:off x="6437022" y="1956009"/>
              <a:ext cx="336092" cy="1158061"/>
              <a:chOff x="0" y="0"/>
              <a:chExt cx="418" cy="1500"/>
            </a:xfrm>
          </p:grpSpPr>
          <p:sp>
            <p:nvSpPr>
              <p:cNvPr id="53" name="Oval 41"/>
              <p:cNvSpPr/>
              <p:nvPr>
                <p:custDataLst>
                  <p:tags r:id="rId78"/>
                </p:custDataLst>
              </p:nvPr>
            </p:nvSpPr>
            <p:spPr>
              <a:xfrm rot="4465747">
                <a:off x="-321" y="343"/>
                <a:ext cx="816"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4" name="Oval 42"/>
              <p:cNvSpPr/>
              <p:nvPr>
                <p:custDataLst>
                  <p:tags r:id="rId79"/>
                </p:custDataLst>
              </p:nvPr>
            </p:nvSpPr>
            <p:spPr>
              <a:xfrm rot="4275617">
                <a:off x="-26" y="1051"/>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5" name="Oval 43"/>
              <p:cNvSpPr/>
              <p:nvPr>
                <p:custDataLst>
                  <p:tags r:id="rId80"/>
                </p:custDataLst>
              </p:nvPr>
            </p:nvSpPr>
            <p:spPr>
              <a:xfrm rot="6530870">
                <a:off x="-296" y="1047"/>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6" name="Oval 44"/>
              <p:cNvSpPr/>
              <p:nvPr>
                <p:custDataLst>
                  <p:tags r:id="rId81"/>
                </p:custDataLst>
              </p:nvPr>
            </p:nvSpPr>
            <p:spPr>
              <a:xfrm rot="6252731">
                <a:off x="-56" y="296"/>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7" name="Oval 45"/>
              <p:cNvSpPr/>
              <p:nvPr>
                <p:custDataLst>
                  <p:tags r:id="rId82"/>
                </p:custDataLst>
              </p:nvPr>
            </p:nvSpPr>
            <p:spPr>
              <a:xfrm rot="5046658">
                <a:off x="127" y="687"/>
                <a:ext cx="148" cy="148"/>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21" name="Group 46"/>
            <p:cNvGrpSpPr/>
            <p:nvPr>
              <p:custDataLst>
                <p:tags r:id="rId46"/>
              </p:custDataLst>
            </p:nvPr>
          </p:nvGrpSpPr>
          <p:grpSpPr>
            <a:xfrm rot="2305409">
              <a:off x="7446840" y="1669463"/>
              <a:ext cx="336092" cy="1159546"/>
              <a:chOff x="0" y="0"/>
              <a:chExt cx="298" cy="1068"/>
            </a:xfrm>
          </p:grpSpPr>
          <p:sp>
            <p:nvSpPr>
              <p:cNvPr id="48" name="Oval 47"/>
              <p:cNvSpPr/>
              <p:nvPr>
                <p:custDataLst>
                  <p:tags r:id="rId73"/>
                </p:custDataLst>
              </p:nvPr>
            </p:nvSpPr>
            <p:spPr>
              <a:xfrm rot="4465747">
                <a:off x="-228" y="239"/>
                <a:ext cx="581"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9" name="Oval 48"/>
              <p:cNvSpPr/>
              <p:nvPr>
                <p:custDataLst>
                  <p:tags r:id="rId74"/>
                </p:custDataLst>
              </p:nvPr>
            </p:nvSpPr>
            <p:spPr>
              <a:xfrm rot="4275617">
                <a:off x="-19" y="75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0" name="Oval 49"/>
              <p:cNvSpPr/>
              <p:nvPr>
                <p:custDataLst>
                  <p:tags r:id="rId75"/>
                </p:custDataLst>
              </p:nvPr>
            </p:nvSpPr>
            <p:spPr>
              <a:xfrm rot="6530870">
                <a:off x="-210" y="744"/>
                <a:ext cx="527"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1" name="Oval 50"/>
              <p:cNvSpPr/>
              <p:nvPr>
                <p:custDataLst>
                  <p:tags r:id="rId76"/>
                </p:custDataLst>
              </p:nvPr>
            </p:nvSpPr>
            <p:spPr>
              <a:xfrm rot="6252731">
                <a:off x="-40" y="21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52" name="Oval 51"/>
              <p:cNvSpPr/>
              <p:nvPr>
                <p:custDataLst>
                  <p:tags r:id="rId77"/>
                </p:custDataLst>
              </p:nvPr>
            </p:nvSpPr>
            <p:spPr>
              <a:xfrm rot="5046658">
                <a:off x="86" y="485"/>
                <a:ext cx="106" cy="105"/>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22" name="Group 52"/>
            <p:cNvGrpSpPr/>
            <p:nvPr>
              <p:custDataLst>
                <p:tags r:id="rId47"/>
              </p:custDataLst>
            </p:nvPr>
          </p:nvGrpSpPr>
          <p:grpSpPr>
            <a:xfrm rot="2957141">
              <a:off x="7431790" y="2677076"/>
              <a:ext cx="179648" cy="669101"/>
              <a:chOff x="0" y="0"/>
              <a:chExt cx="418" cy="1500"/>
            </a:xfrm>
          </p:grpSpPr>
          <p:sp>
            <p:nvSpPr>
              <p:cNvPr id="43" name="Oval 53"/>
              <p:cNvSpPr/>
              <p:nvPr>
                <p:custDataLst>
                  <p:tags r:id="rId68"/>
                </p:custDataLst>
              </p:nvPr>
            </p:nvSpPr>
            <p:spPr>
              <a:xfrm rot="4465747">
                <a:off x="-321" y="343"/>
                <a:ext cx="816"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4" name="Oval 54"/>
              <p:cNvSpPr/>
              <p:nvPr>
                <p:custDataLst>
                  <p:tags r:id="rId69"/>
                </p:custDataLst>
              </p:nvPr>
            </p:nvSpPr>
            <p:spPr>
              <a:xfrm rot="4275617">
                <a:off x="-26" y="1051"/>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5" name="Oval 55"/>
              <p:cNvSpPr/>
              <p:nvPr>
                <p:custDataLst>
                  <p:tags r:id="rId70"/>
                </p:custDataLst>
              </p:nvPr>
            </p:nvSpPr>
            <p:spPr>
              <a:xfrm rot="6530870">
                <a:off x="-296" y="1047"/>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6" name="Oval 56"/>
              <p:cNvSpPr/>
              <p:nvPr>
                <p:custDataLst>
                  <p:tags r:id="rId71"/>
                </p:custDataLst>
              </p:nvPr>
            </p:nvSpPr>
            <p:spPr>
              <a:xfrm rot="6252731">
                <a:off x="-56" y="296"/>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7" name="Oval 57"/>
              <p:cNvSpPr/>
              <p:nvPr>
                <p:custDataLst>
                  <p:tags r:id="rId72"/>
                </p:custDataLst>
              </p:nvPr>
            </p:nvSpPr>
            <p:spPr>
              <a:xfrm rot="5046658">
                <a:off x="127" y="687"/>
                <a:ext cx="148" cy="148"/>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23" name="Group 58"/>
            <p:cNvGrpSpPr/>
            <p:nvPr>
              <p:custDataLst>
                <p:tags r:id="rId48"/>
              </p:custDataLst>
            </p:nvPr>
          </p:nvGrpSpPr>
          <p:grpSpPr>
            <a:xfrm rot="769628">
              <a:off x="6971995" y="1540294"/>
              <a:ext cx="178838" cy="644357"/>
              <a:chOff x="0" y="0"/>
              <a:chExt cx="298" cy="1068"/>
            </a:xfrm>
          </p:grpSpPr>
          <p:sp>
            <p:nvSpPr>
              <p:cNvPr id="38" name="Oval 59"/>
              <p:cNvSpPr/>
              <p:nvPr>
                <p:custDataLst>
                  <p:tags r:id="rId63"/>
                </p:custDataLst>
              </p:nvPr>
            </p:nvSpPr>
            <p:spPr>
              <a:xfrm rot="4465747">
                <a:off x="-228" y="239"/>
                <a:ext cx="581"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9" name="Oval 60"/>
              <p:cNvSpPr/>
              <p:nvPr>
                <p:custDataLst>
                  <p:tags r:id="rId64"/>
                </p:custDataLst>
              </p:nvPr>
            </p:nvSpPr>
            <p:spPr>
              <a:xfrm rot="4275617">
                <a:off x="-19" y="75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0" name="Oval 61"/>
              <p:cNvSpPr/>
              <p:nvPr>
                <p:custDataLst>
                  <p:tags r:id="rId65"/>
                </p:custDataLst>
              </p:nvPr>
            </p:nvSpPr>
            <p:spPr>
              <a:xfrm rot="6530870">
                <a:off x="-210" y="744"/>
                <a:ext cx="527"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1" name="Oval 62"/>
              <p:cNvSpPr/>
              <p:nvPr>
                <p:custDataLst>
                  <p:tags r:id="rId66"/>
                </p:custDataLst>
              </p:nvPr>
            </p:nvSpPr>
            <p:spPr>
              <a:xfrm rot="6252731">
                <a:off x="-40" y="21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2" name="Oval 63"/>
              <p:cNvSpPr/>
              <p:nvPr>
                <p:custDataLst>
                  <p:tags r:id="rId67"/>
                </p:custDataLst>
              </p:nvPr>
            </p:nvSpPr>
            <p:spPr>
              <a:xfrm rot="5046658">
                <a:off x="86" y="485"/>
                <a:ext cx="106" cy="105"/>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24" name="Group 64"/>
            <p:cNvGrpSpPr/>
            <p:nvPr>
              <p:custDataLst>
                <p:tags r:id="rId49"/>
              </p:custDataLst>
            </p:nvPr>
          </p:nvGrpSpPr>
          <p:grpSpPr>
            <a:xfrm>
              <a:off x="6318311" y="925632"/>
              <a:ext cx="1544790" cy="743832"/>
              <a:chOff x="0" y="0"/>
              <a:chExt cx="1248" cy="624"/>
            </a:xfrm>
          </p:grpSpPr>
          <p:sp>
            <p:nvSpPr>
              <p:cNvPr id="32" name="Line 65"/>
              <p:cNvSpPr/>
              <p:nvPr>
                <p:custDataLst>
                  <p:tags r:id="rId57"/>
                </p:custDataLst>
              </p:nvPr>
            </p:nvSpPr>
            <p:spPr>
              <a:xfrm>
                <a:off x="624" y="0"/>
                <a:ext cx="360" cy="624"/>
              </a:xfrm>
              <a:prstGeom prst="line">
                <a:avLst/>
              </a:prstGeom>
              <a:ln w="19050" cap="flat" cmpd="sng">
                <a:solidFill>
                  <a:schemeClr val="tx1"/>
                </a:solidFill>
                <a:prstDash val="dash"/>
                <a:headEnd type="none" w="med" len="med"/>
                <a:tailEnd type="none" w="med" len="med"/>
              </a:ln>
            </p:spPr>
            <p:txBody>
              <a:bodyPr/>
              <a:lstStyle/>
              <a:p>
                <a:endParaRPr/>
              </a:p>
            </p:txBody>
          </p:sp>
          <p:grpSp>
            <p:nvGrpSpPr>
              <p:cNvPr id="33" name="Group 66"/>
              <p:cNvGrpSpPr/>
              <p:nvPr>
                <p:custDataLst>
                  <p:tags r:id="rId58"/>
                </p:custDataLst>
              </p:nvPr>
            </p:nvGrpSpPr>
            <p:grpSpPr>
              <a:xfrm>
                <a:off x="0" y="0"/>
                <a:ext cx="1248" cy="624"/>
                <a:chOff x="0" y="0"/>
                <a:chExt cx="1248" cy="624"/>
              </a:xfrm>
            </p:grpSpPr>
            <p:sp>
              <p:nvSpPr>
                <p:cNvPr id="34" name="Line 67"/>
                <p:cNvSpPr/>
                <p:nvPr>
                  <p:custDataLst>
                    <p:tags r:id="rId59"/>
                  </p:custDataLst>
                </p:nvPr>
              </p:nvSpPr>
              <p:spPr>
                <a:xfrm flipH="1">
                  <a:off x="0"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35" name="Line 68"/>
                <p:cNvSpPr/>
                <p:nvPr>
                  <p:custDataLst>
                    <p:tags r:id="rId60"/>
                  </p:custDataLst>
                </p:nvPr>
              </p:nvSpPr>
              <p:spPr>
                <a:xfrm>
                  <a:off x="624"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36" name="Line 69"/>
                <p:cNvSpPr/>
                <p:nvPr>
                  <p:custDataLst>
                    <p:tags r:id="rId61"/>
                  </p:custDataLst>
                </p:nvPr>
              </p:nvSpPr>
              <p:spPr>
                <a:xfrm flipH="1">
                  <a:off x="264" y="0"/>
                  <a:ext cx="360"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37" name="Line 70"/>
                <p:cNvSpPr/>
                <p:nvPr>
                  <p:custDataLst>
                    <p:tags r:id="rId62"/>
                  </p:custDataLst>
                </p:nvPr>
              </p:nvSpPr>
              <p:spPr>
                <a:xfrm flipH="1">
                  <a:off x="624" y="48"/>
                  <a:ext cx="0" cy="480"/>
                </a:xfrm>
                <a:prstGeom prst="line">
                  <a:avLst/>
                </a:prstGeom>
                <a:ln w="19050" cap="flat" cmpd="sng">
                  <a:solidFill>
                    <a:schemeClr val="tx1"/>
                  </a:solidFill>
                  <a:prstDash val="dash"/>
                  <a:headEnd type="none" w="med" len="med"/>
                  <a:tailEnd type="none" w="med" len="med"/>
                </a:ln>
              </p:spPr>
              <p:txBody>
                <a:bodyPr/>
                <a:lstStyle/>
                <a:p>
                  <a:endParaRPr/>
                </a:p>
              </p:txBody>
            </p:sp>
          </p:grpSp>
        </p:grpSp>
        <p:grpSp>
          <p:nvGrpSpPr>
            <p:cNvPr id="25" name="Group 71"/>
            <p:cNvGrpSpPr/>
            <p:nvPr>
              <p:custDataLst>
                <p:tags r:id="rId50"/>
              </p:custDataLst>
            </p:nvPr>
          </p:nvGrpSpPr>
          <p:grpSpPr>
            <a:xfrm flipV="1">
              <a:off x="6333728" y="3215029"/>
              <a:ext cx="1546332" cy="743832"/>
              <a:chOff x="0" y="0"/>
              <a:chExt cx="1248" cy="624"/>
            </a:xfrm>
          </p:grpSpPr>
          <p:sp>
            <p:nvSpPr>
              <p:cNvPr id="26" name="Line 72"/>
              <p:cNvSpPr/>
              <p:nvPr>
                <p:custDataLst>
                  <p:tags r:id="rId51"/>
                </p:custDataLst>
              </p:nvPr>
            </p:nvSpPr>
            <p:spPr>
              <a:xfrm>
                <a:off x="624" y="0"/>
                <a:ext cx="360" cy="624"/>
              </a:xfrm>
              <a:prstGeom prst="line">
                <a:avLst/>
              </a:prstGeom>
              <a:ln w="19050" cap="flat" cmpd="sng">
                <a:solidFill>
                  <a:schemeClr val="tx1"/>
                </a:solidFill>
                <a:prstDash val="dash"/>
                <a:headEnd type="none" w="med" len="med"/>
                <a:tailEnd type="none" w="med" len="med"/>
              </a:ln>
            </p:spPr>
            <p:txBody>
              <a:bodyPr/>
              <a:lstStyle/>
              <a:p>
                <a:endParaRPr/>
              </a:p>
            </p:txBody>
          </p:sp>
          <p:grpSp>
            <p:nvGrpSpPr>
              <p:cNvPr id="27" name="Group 73"/>
              <p:cNvGrpSpPr/>
              <p:nvPr>
                <p:custDataLst>
                  <p:tags r:id="rId52"/>
                </p:custDataLst>
              </p:nvPr>
            </p:nvGrpSpPr>
            <p:grpSpPr>
              <a:xfrm>
                <a:off x="0" y="0"/>
                <a:ext cx="1248" cy="624"/>
                <a:chOff x="0" y="0"/>
                <a:chExt cx="1248" cy="624"/>
              </a:xfrm>
            </p:grpSpPr>
            <p:sp>
              <p:nvSpPr>
                <p:cNvPr id="28" name="Line 74"/>
                <p:cNvSpPr/>
                <p:nvPr>
                  <p:custDataLst>
                    <p:tags r:id="rId53"/>
                  </p:custDataLst>
                </p:nvPr>
              </p:nvSpPr>
              <p:spPr>
                <a:xfrm flipH="1">
                  <a:off x="0"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29" name="Line 75"/>
                <p:cNvSpPr/>
                <p:nvPr>
                  <p:custDataLst>
                    <p:tags r:id="rId54"/>
                  </p:custDataLst>
                </p:nvPr>
              </p:nvSpPr>
              <p:spPr>
                <a:xfrm>
                  <a:off x="624"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30" name="Line 76"/>
                <p:cNvSpPr/>
                <p:nvPr>
                  <p:custDataLst>
                    <p:tags r:id="rId55"/>
                  </p:custDataLst>
                </p:nvPr>
              </p:nvSpPr>
              <p:spPr>
                <a:xfrm flipH="1">
                  <a:off x="264" y="0"/>
                  <a:ext cx="360"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31" name="Line 77"/>
                <p:cNvSpPr/>
                <p:nvPr>
                  <p:custDataLst>
                    <p:tags r:id="rId56"/>
                  </p:custDataLst>
                </p:nvPr>
              </p:nvSpPr>
              <p:spPr>
                <a:xfrm flipH="1">
                  <a:off x="624" y="48"/>
                  <a:ext cx="0" cy="480"/>
                </a:xfrm>
                <a:prstGeom prst="line">
                  <a:avLst/>
                </a:prstGeom>
                <a:ln w="19050" cap="flat" cmpd="sng">
                  <a:solidFill>
                    <a:schemeClr val="tx1"/>
                  </a:solidFill>
                  <a:prstDash val="dash"/>
                  <a:headEnd type="none" w="med" len="med"/>
                  <a:tailEnd type="none" w="med" len="med"/>
                </a:ln>
              </p:spPr>
              <p:txBody>
                <a:bodyPr/>
                <a:lstStyle/>
                <a:p>
                  <a:endParaRPr/>
                </a:p>
              </p:txBody>
            </p:sp>
          </p:grpSp>
        </p:grpSp>
      </p:grpSp>
      <p:grpSp>
        <p:nvGrpSpPr>
          <p:cNvPr id="3" name="组合 2"/>
          <p:cNvGrpSpPr/>
          <p:nvPr>
            <p:custDataLst>
              <p:tags r:id="rId3"/>
            </p:custDataLst>
          </p:nvPr>
        </p:nvGrpSpPr>
        <p:grpSpPr>
          <a:xfrm>
            <a:off x="251362" y="635515"/>
            <a:ext cx="3262251" cy="3278204"/>
            <a:chOff x="762000" y="829127"/>
            <a:chExt cx="3262251" cy="3278204"/>
          </a:xfrm>
        </p:grpSpPr>
        <p:sp>
          <p:nvSpPr>
            <p:cNvPr id="5" name="Oval 3"/>
            <p:cNvSpPr/>
            <p:nvPr>
              <p:custDataLst>
                <p:tags r:id="rId8"/>
              </p:custDataLst>
            </p:nvPr>
          </p:nvSpPr>
          <p:spPr>
            <a:xfrm>
              <a:off x="762000" y="829127"/>
              <a:ext cx="3262251" cy="3278204"/>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6" name="Group 4"/>
            <p:cNvGrpSpPr/>
            <p:nvPr>
              <p:custDataLst>
                <p:tags r:id="rId9"/>
              </p:custDataLst>
            </p:nvPr>
          </p:nvGrpSpPr>
          <p:grpSpPr>
            <a:xfrm rot="5046658">
              <a:off x="1501435" y="1994856"/>
              <a:ext cx="1414913" cy="548848"/>
              <a:chOff x="0" y="0"/>
              <a:chExt cx="1007" cy="384"/>
            </a:xfrm>
          </p:grpSpPr>
          <p:sp>
            <p:nvSpPr>
              <p:cNvPr id="75" name="Oval 5"/>
              <p:cNvSpPr/>
              <p:nvPr>
                <p:custDataLst>
                  <p:tags r:id="rId39"/>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6" name="Oval 6"/>
              <p:cNvSpPr/>
              <p:nvPr>
                <p:custDataLst>
                  <p:tags r:id="rId40"/>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7" name="Oval 7"/>
              <p:cNvSpPr/>
              <p:nvPr>
                <p:custDataLst>
                  <p:tags r:id="rId41"/>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8" name="Oval 8"/>
              <p:cNvSpPr/>
              <p:nvPr>
                <p:custDataLst>
                  <p:tags r:id="rId42"/>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9" name="Oval 9"/>
              <p:cNvSpPr/>
              <p:nvPr>
                <p:custDataLst>
                  <p:tags r:id="rId43"/>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7" name="Group 10"/>
            <p:cNvGrpSpPr/>
            <p:nvPr>
              <p:custDataLst>
                <p:tags r:id="rId10"/>
              </p:custDataLst>
            </p:nvPr>
          </p:nvGrpSpPr>
          <p:grpSpPr>
            <a:xfrm rot="5232506">
              <a:off x="792307" y="2032657"/>
              <a:ext cx="1417883" cy="511847"/>
              <a:chOff x="0" y="0"/>
              <a:chExt cx="1009" cy="358"/>
            </a:xfrm>
          </p:grpSpPr>
          <p:sp>
            <p:nvSpPr>
              <p:cNvPr id="70" name="Oval 11"/>
              <p:cNvSpPr/>
              <p:nvPr>
                <p:custDataLst>
                  <p:tags r:id="rId34"/>
                </p:custDataLst>
              </p:nvPr>
            </p:nvSpPr>
            <p:spPr>
              <a:xfrm rot="-1219365">
                <a:off x="0" y="247"/>
                <a:ext cx="529"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1" name="Oval 12"/>
              <p:cNvSpPr/>
              <p:nvPr>
                <p:custDataLst>
                  <p:tags r:id="rId35"/>
                </p:custDataLst>
              </p:nvPr>
            </p:nvSpPr>
            <p:spPr>
              <a:xfrm rot="-1381509">
                <a:off x="516" y="22"/>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2" name="Oval 13"/>
              <p:cNvSpPr/>
              <p:nvPr>
                <p:custDataLst>
                  <p:tags r:id="rId36"/>
                </p:custDataLst>
              </p:nvPr>
            </p:nvSpPr>
            <p:spPr>
              <a:xfrm rot="1298364">
                <a:off x="529" y="262"/>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3" name="Oval 14"/>
              <p:cNvSpPr/>
              <p:nvPr>
                <p:custDataLst>
                  <p:tags r:id="rId37"/>
                </p:custDataLst>
              </p:nvPr>
            </p:nvSpPr>
            <p:spPr>
              <a:xfrm rot="1518369">
                <a:off x="34" y="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4" name="Oval 15"/>
              <p:cNvSpPr/>
              <p:nvPr>
                <p:custDataLst>
                  <p:tags r:id="rId38"/>
                </p:custDataLst>
              </p:nvPr>
            </p:nvSpPr>
            <p:spPr>
              <a:xfrm rot="-185848">
                <a:off x="473" y="131"/>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 name="Group 16"/>
            <p:cNvGrpSpPr/>
            <p:nvPr>
              <p:custDataLst>
                <p:tags r:id="rId11"/>
              </p:custDataLst>
            </p:nvPr>
          </p:nvGrpSpPr>
          <p:grpSpPr>
            <a:xfrm rot="17740822">
              <a:off x="2802850" y="2176197"/>
              <a:ext cx="944265" cy="858731"/>
              <a:chOff x="0" y="0"/>
              <a:chExt cx="672" cy="601"/>
            </a:xfrm>
          </p:grpSpPr>
          <p:grpSp>
            <p:nvGrpSpPr>
              <p:cNvPr id="58" name="Group 17"/>
              <p:cNvGrpSpPr/>
              <p:nvPr>
                <p:custDataLst>
                  <p:tags r:id="rId22"/>
                </p:custDataLst>
              </p:nvPr>
            </p:nvGrpSpPr>
            <p:grpSpPr>
              <a:xfrm>
                <a:off x="0" y="384"/>
                <a:ext cx="625" cy="217"/>
                <a:chOff x="0" y="0"/>
                <a:chExt cx="625" cy="217"/>
              </a:xfrm>
            </p:grpSpPr>
            <p:sp>
              <p:nvSpPr>
                <p:cNvPr id="65" name="Oval 18"/>
                <p:cNvSpPr/>
                <p:nvPr>
                  <p:custDataLst>
                    <p:tags r:id="rId29"/>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6" name="Oval 19"/>
                <p:cNvSpPr/>
                <p:nvPr>
                  <p:custDataLst>
                    <p:tags r:id="rId30"/>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7" name="Oval 20"/>
                <p:cNvSpPr/>
                <p:nvPr>
                  <p:custDataLst>
                    <p:tags r:id="rId31"/>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8" name="Oval 21"/>
                <p:cNvSpPr/>
                <p:nvPr>
                  <p:custDataLst>
                    <p:tags r:id="rId32"/>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9" name="Oval 22"/>
                <p:cNvSpPr/>
                <p:nvPr>
                  <p:custDataLst>
                    <p:tags r:id="rId33"/>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9" name="Group 23"/>
              <p:cNvGrpSpPr/>
              <p:nvPr>
                <p:custDataLst>
                  <p:tags r:id="rId23"/>
                </p:custDataLst>
              </p:nvPr>
            </p:nvGrpSpPr>
            <p:grpSpPr>
              <a:xfrm rot="-185848">
                <a:off x="0" y="0"/>
                <a:ext cx="672" cy="240"/>
                <a:chOff x="0" y="0"/>
                <a:chExt cx="1007" cy="384"/>
              </a:xfrm>
            </p:grpSpPr>
            <p:sp>
              <p:nvSpPr>
                <p:cNvPr id="60" name="Oval 24"/>
                <p:cNvSpPr/>
                <p:nvPr>
                  <p:custDataLst>
                    <p:tags r:id="rId24"/>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1" name="Oval 25"/>
                <p:cNvSpPr/>
                <p:nvPr>
                  <p:custDataLst>
                    <p:tags r:id="rId25"/>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2" name="Oval 26"/>
                <p:cNvSpPr/>
                <p:nvPr>
                  <p:custDataLst>
                    <p:tags r:id="rId26"/>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3" name="Oval 27"/>
                <p:cNvSpPr/>
                <p:nvPr>
                  <p:custDataLst>
                    <p:tags r:id="rId27"/>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4" name="Oval 28"/>
                <p:cNvSpPr/>
                <p:nvPr>
                  <p:custDataLst>
                    <p:tags r:id="rId28"/>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sp>
          <p:nvSpPr>
            <p:cNvPr id="9" name="Freeform 29"/>
            <p:cNvSpPr/>
            <p:nvPr>
              <p:custDataLst>
                <p:tags r:id="rId12"/>
              </p:custDataLst>
            </p:nvPr>
          </p:nvSpPr>
          <p:spPr>
            <a:xfrm>
              <a:off x="1918280" y="1185453"/>
              <a:ext cx="397760" cy="473617"/>
            </a:xfrm>
            <a:custGeom>
              <a:avLst/>
              <a:gdLst>
                <a:gd name="txL" fmla="*/ 0 w 432"/>
                <a:gd name="txT" fmla="*/ 0 h 528"/>
                <a:gd name="txR" fmla="*/ 432 w 432"/>
                <a:gd name="txB" fmla="*/ 528 h 528"/>
              </a:gdLst>
              <a:ahLst/>
              <a:cxnLst>
                <a:cxn ang="0">
                  <a:pos x="1"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0" name="Freeform 30"/>
            <p:cNvSpPr/>
            <p:nvPr>
              <p:custDataLst>
                <p:tags r:id="rId13"/>
              </p:custDataLst>
            </p:nvPr>
          </p:nvSpPr>
          <p:spPr>
            <a:xfrm rot="11502716">
              <a:off x="2633632" y="3053198"/>
              <a:ext cx="460970" cy="772041"/>
            </a:xfrm>
            <a:custGeom>
              <a:avLst/>
              <a:gdLst>
                <a:gd name="txL" fmla="*/ 0 w 432"/>
                <a:gd name="txT" fmla="*/ 0 h 528"/>
                <a:gd name="txR" fmla="*/ 432 w 432"/>
                <a:gd name="txB" fmla="*/ 528 h 528"/>
              </a:gdLst>
              <a:ahLst/>
              <a:cxnLst>
                <a:cxn ang="0">
                  <a:pos x="8" y="0"/>
                </a:cxn>
                <a:cxn ang="0">
                  <a:pos x="4" y="85"/>
                </a:cxn>
                <a:cxn ang="0">
                  <a:pos x="1" y="244"/>
                </a:cxn>
                <a:cxn ang="0">
                  <a:pos x="0" y="446"/>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1" name="Freeform 31"/>
            <p:cNvSpPr/>
            <p:nvPr>
              <p:custDataLst>
                <p:tags r:id="rId14"/>
              </p:custDataLst>
            </p:nvPr>
          </p:nvSpPr>
          <p:spPr>
            <a:xfrm rot="21534032" flipH="1">
              <a:off x="2588922" y="1185453"/>
              <a:ext cx="528805" cy="693352"/>
            </a:xfrm>
            <a:custGeom>
              <a:avLst/>
              <a:gdLst>
                <a:gd name="txL" fmla="*/ 0 w 432"/>
                <a:gd name="txT" fmla="*/ 0 h 528"/>
                <a:gd name="txR" fmla="*/ 432 w 432"/>
                <a:gd name="txB" fmla="*/ 528 h 528"/>
              </a:gdLst>
              <a:ahLst/>
              <a:cxnLst>
                <a:cxn ang="0">
                  <a:pos x="35" y="0"/>
                </a:cxn>
                <a:cxn ang="0">
                  <a:pos x="19" y="24"/>
                </a:cxn>
                <a:cxn ang="0">
                  <a:pos x="8" y="75"/>
                </a:cxn>
                <a:cxn ang="0">
                  <a:pos x="0" y="137"/>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 name="Freeform 32"/>
            <p:cNvSpPr/>
            <p:nvPr>
              <p:custDataLst>
                <p:tags r:id="rId15"/>
              </p:custDataLst>
            </p:nvPr>
          </p:nvSpPr>
          <p:spPr>
            <a:xfrm flipV="1">
              <a:off x="1784152" y="3057651"/>
              <a:ext cx="601266" cy="693352"/>
            </a:xfrm>
            <a:custGeom>
              <a:avLst/>
              <a:gdLst>
                <a:gd name="txL" fmla="*/ 0 w 432"/>
                <a:gd name="txT" fmla="*/ 0 h 528"/>
                <a:gd name="txR" fmla="*/ 432 w 432"/>
                <a:gd name="txB" fmla="*/ 528 h 528"/>
              </a:gdLst>
              <a:ahLst/>
              <a:cxnLst>
                <a:cxn ang="0">
                  <a:pos x="140" y="0"/>
                </a:cxn>
                <a:cxn ang="0">
                  <a:pos x="79" y="24"/>
                </a:cxn>
                <a:cxn ang="0">
                  <a:pos x="31" y="75"/>
                </a:cxn>
                <a:cxn ang="0">
                  <a:pos x="0" y="137"/>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 name="Freeform 33"/>
            <p:cNvSpPr/>
            <p:nvPr>
              <p:custDataLst>
                <p:tags r:id="rId16"/>
              </p:custDataLst>
            </p:nvPr>
          </p:nvSpPr>
          <p:spPr>
            <a:xfrm>
              <a:off x="1340140" y="1051831"/>
              <a:ext cx="770853" cy="694837"/>
            </a:xfrm>
            <a:custGeom>
              <a:avLst/>
              <a:gdLst>
                <a:gd name="txL" fmla="*/ 0 w 432"/>
                <a:gd name="txT" fmla="*/ 0 h 528"/>
                <a:gd name="txR" fmla="*/ 432 w 432"/>
                <a:gd name="txB" fmla="*/ 528 h 528"/>
              </a:gdLst>
              <a:ahLst/>
              <a:cxnLst>
                <a:cxn ang="0">
                  <a:pos x="2155" y="0"/>
                </a:cxn>
                <a:cxn ang="0">
                  <a:pos x="1201" y="25"/>
                </a:cxn>
                <a:cxn ang="0">
                  <a:pos x="476" y="76"/>
                </a:cxn>
                <a:cxn ang="0">
                  <a:pos x="0" y="14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4" name="Freeform 34"/>
            <p:cNvSpPr/>
            <p:nvPr>
              <p:custDataLst>
                <p:tags r:id="rId17"/>
              </p:custDataLst>
            </p:nvPr>
          </p:nvSpPr>
          <p:spPr>
            <a:xfrm rot="21534032" flipH="1">
              <a:off x="2724593" y="1115673"/>
              <a:ext cx="747728" cy="718592"/>
            </a:xfrm>
            <a:custGeom>
              <a:avLst/>
              <a:gdLst>
                <a:gd name="txL" fmla="*/ 0 w 432"/>
                <a:gd name="txT" fmla="*/ 0 h 528"/>
                <a:gd name="txR" fmla="*/ 432 w 432"/>
                <a:gd name="txB" fmla="*/ 528 h 528"/>
              </a:gdLst>
              <a:ahLst/>
              <a:cxnLst>
                <a:cxn ang="0">
                  <a:pos x="1544" y="0"/>
                </a:cxn>
                <a:cxn ang="0">
                  <a:pos x="857" y="37"/>
                </a:cxn>
                <a:cxn ang="0">
                  <a:pos x="346" y="110"/>
                </a:cxn>
                <a:cxn ang="0">
                  <a:pos x="0" y="203"/>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5" name="Freeform 35"/>
            <p:cNvSpPr/>
            <p:nvPr>
              <p:custDataLst>
                <p:tags r:id="rId18"/>
              </p:custDataLst>
            </p:nvPr>
          </p:nvSpPr>
          <p:spPr>
            <a:xfrm flipV="1">
              <a:off x="1355557" y="3142279"/>
              <a:ext cx="823271" cy="675535"/>
            </a:xfrm>
            <a:custGeom>
              <a:avLst/>
              <a:gdLst>
                <a:gd name="txL" fmla="*/ 0 w 432"/>
                <a:gd name="txT" fmla="*/ 0 h 528"/>
                <a:gd name="txR" fmla="*/ 432 w 432"/>
                <a:gd name="txB" fmla="*/ 528 h 528"/>
              </a:gdLst>
              <a:ahLst/>
              <a:cxnLst>
                <a:cxn ang="0">
                  <a:pos x="4448" y="0"/>
                </a:cxn>
                <a:cxn ang="0">
                  <a:pos x="2472" y="19"/>
                </a:cxn>
                <a:cxn ang="0">
                  <a:pos x="991" y="56"/>
                </a:cxn>
                <a:cxn ang="0">
                  <a:pos x="0" y="103"/>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6" name="Freeform 36"/>
            <p:cNvSpPr/>
            <p:nvPr>
              <p:custDataLst>
                <p:tags r:id="rId19"/>
              </p:custDataLst>
            </p:nvPr>
          </p:nvSpPr>
          <p:spPr>
            <a:xfrm rot="11502716">
              <a:off x="2795511" y="3019050"/>
              <a:ext cx="678351" cy="870030"/>
            </a:xfrm>
            <a:custGeom>
              <a:avLst/>
              <a:gdLst>
                <a:gd name="txL" fmla="*/ 0 w 432"/>
                <a:gd name="txT" fmla="*/ 0 h 528"/>
                <a:gd name="txR" fmla="*/ 432 w 432"/>
                <a:gd name="txB" fmla="*/ 528 h 528"/>
              </a:gdLst>
              <a:ahLst/>
              <a:cxnLst>
                <a:cxn ang="0">
                  <a:pos x="528" y="0"/>
                </a:cxn>
                <a:cxn ang="0">
                  <a:pos x="294" y="304"/>
                </a:cxn>
                <a:cxn ang="0">
                  <a:pos x="118" y="907"/>
                </a:cxn>
                <a:cxn ang="0">
                  <a:pos x="0" y="1659"/>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7" name="Freeform 37"/>
            <p:cNvSpPr/>
            <p:nvPr>
              <p:custDataLst>
                <p:tags r:id="rId20"/>
              </p:custDataLst>
            </p:nvPr>
          </p:nvSpPr>
          <p:spPr>
            <a:xfrm rot="10097284">
              <a:off x="2453252" y="3075468"/>
              <a:ext cx="206589" cy="607240"/>
            </a:xfrm>
            <a:custGeom>
              <a:avLst/>
              <a:gdLst>
                <a:gd name="txL" fmla="*/ 0 w 432"/>
                <a:gd name="txT" fmla="*/ 0 h 528"/>
                <a:gd name="txR" fmla="*/ 432 w 432"/>
                <a:gd name="txB" fmla="*/ 528 h 528"/>
              </a:gdLst>
              <a:ahLst/>
              <a:cxnLst>
                <a:cxn ang="0">
                  <a:pos x="0" y="0"/>
                </a:cxn>
                <a:cxn ang="0">
                  <a:pos x="0" y="5"/>
                </a:cxn>
                <a:cxn ang="0">
                  <a:pos x="0" y="17"/>
                </a:cxn>
                <a:cxn ang="0">
                  <a:pos x="0" y="3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8" name="Freeform 38"/>
            <p:cNvSpPr/>
            <p:nvPr>
              <p:custDataLst>
                <p:tags r:id="rId21"/>
              </p:custDataLst>
            </p:nvPr>
          </p:nvSpPr>
          <p:spPr>
            <a:xfrm rot="11502716" flipV="1">
              <a:off x="2425502" y="1319076"/>
              <a:ext cx="149546" cy="338511"/>
            </a:xfrm>
            <a:custGeom>
              <a:avLst/>
              <a:gdLst>
                <a:gd name="txL" fmla="*/ 0 w 432"/>
                <a:gd name="txT" fmla="*/ 0 h 528"/>
                <a:gd name="txR" fmla="*/ 432 w 432"/>
                <a:gd name="txB" fmla="*/ 528 h 528"/>
              </a:gdLst>
              <a:ahLst/>
              <a:cxnLst>
                <a:cxn ang="0">
                  <a:pos x="0" y="0"/>
                </a:cxn>
                <a:cxn ang="0">
                  <a:pos x="0" y="0"/>
                </a:cxn>
                <a:cxn ang="0">
                  <a:pos x="0"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grpSp>
      <p:sp>
        <p:nvSpPr>
          <p:cNvPr id="81" name="Text Box 79"/>
          <p:cNvSpPr txBox="1">
            <a:spLocks noChangeArrowheads="1"/>
          </p:cNvSpPr>
          <p:nvPr>
            <p:custDataLst>
              <p:tags r:id="rId4"/>
            </p:custDataLst>
          </p:nvPr>
        </p:nvSpPr>
        <p:spPr bwMode="auto">
          <a:xfrm>
            <a:off x="660552" y="4375230"/>
            <a:ext cx="3167063" cy="584200"/>
          </a:xfrm>
          <a:prstGeom prst="rect">
            <a:avLst/>
          </a:prstGeom>
          <a:noFill/>
          <a:ln>
            <a:noFill/>
          </a:ln>
          <a:effectLst/>
        </p:spPr>
        <p:txBody>
          <a:bodyPr>
            <a:spAutoFit/>
          </a:bodyPr>
          <a:lstStyle/>
          <a:p>
            <a:pPr marR="0" defTabSz="914400">
              <a:spcBef>
                <a:spcPct val="50000"/>
              </a:spcBef>
              <a:buClrTx/>
              <a:buSzTx/>
              <a:buFontTx/>
              <a:defRPr/>
            </a:pPr>
            <a:r>
              <a:rPr kumimoji="0" lang="zh-CN" altLang="en-US" sz="3200" b="1" kern="1200" cap="none" spc="0" normalizeH="0" baseline="0" noProof="0">
                <a:solidFill>
                  <a:srgbClr val="800000"/>
                </a:solidFill>
                <a:effectLst>
                  <a:outerShdw blurRad="38100" dist="38100" dir="2700000" algn="tl">
                    <a:srgbClr val="C0C0C0"/>
                  </a:outerShdw>
                </a:effectLst>
                <a:latin typeface="Arial" panose="020B0604020202020204" pitchFamily="34" charset="0"/>
                <a:ea typeface="宋体" panose="02010600030101010101" pitchFamily="2" charset="-122"/>
                <a:cs typeface="+mn-cs"/>
              </a:rPr>
              <a:t>减数分裂</a:t>
            </a:r>
            <a:r>
              <a:rPr kumimoji="0" lang="en-US" altLang="zh-CN" sz="3200" b="1" kern="1200" cap="none" spc="0" normalizeH="0" baseline="0" noProof="0">
                <a:solidFill>
                  <a:srgbClr val="800000"/>
                </a:solidFill>
                <a:effectLst>
                  <a:outerShdw blurRad="38100" dist="38100" dir="2700000" algn="tl">
                    <a:srgbClr val="C0C0C0"/>
                  </a:outerShdw>
                </a:effectLst>
                <a:latin typeface="宋体" panose="02010600030101010101" pitchFamily="2" charset="-122"/>
                <a:ea typeface="宋体" panose="02010600030101010101" pitchFamily="2" charset="-122"/>
                <a:cs typeface="+mn-cs"/>
              </a:rPr>
              <a:t>Ⅰ</a:t>
            </a:r>
            <a:r>
              <a:rPr kumimoji="0" lang="zh-CN" altLang="zh-CN" sz="3200" b="1" kern="1200" cap="none" spc="0" normalizeH="0" baseline="0" noProof="0">
                <a:solidFill>
                  <a:srgbClr val="800000"/>
                </a:solidFill>
                <a:effectLst>
                  <a:outerShdw blurRad="38100" dist="38100" dir="2700000" algn="tl">
                    <a:srgbClr val="C0C0C0"/>
                  </a:outerShdw>
                </a:effectLst>
                <a:latin typeface="Arial" panose="020B0604020202020204" pitchFamily="34" charset="0"/>
                <a:ea typeface="宋体" panose="02010600030101010101" pitchFamily="2" charset="-122"/>
                <a:cs typeface="+mn-cs"/>
              </a:rPr>
              <a:t>前期 </a:t>
            </a:r>
          </a:p>
        </p:txBody>
      </p:sp>
      <p:sp>
        <p:nvSpPr>
          <p:cNvPr id="82" name="Text Box 80"/>
          <p:cNvSpPr txBox="1"/>
          <p:nvPr>
            <p:custDataLst>
              <p:tags r:id="rId5"/>
            </p:custDataLst>
          </p:nvPr>
        </p:nvSpPr>
        <p:spPr>
          <a:xfrm>
            <a:off x="5555920" y="3920750"/>
            <a:ext cx="3081859" cy="52322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染色体杂乱排布</a:t>
            </a:r>
          </a:p>
        </p:txBody>
      </p:sp>
      <p:sp>
        <p:nvSpPr>
          <p:cNvPr id="83" name="Text Box 81"/>
          <p:cNvSpPr txBox="1"/>
          <p:nvPr>
            <p:custDataLst>
              <p:tags r:id="rId6"/>
            </p:custDataLst>
          </p:nvPr>
        </p:nvSpPr>
        <p:spPr>
          <a:xfrm>
            <a:off x="219903" y="3874276"/>
            <a:ext cx="4530080" cy="52322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同源染色体</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联</a:t>
            </a:r>
            <a:r>
              <a:rPr lang="zh-CN" altLang="en-US"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会</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形成</a:t>
            </a: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四分体</a:t>
            </a:r>
          </a:p>
        </p:txBody>
      </p:sp>
      <p:sp>
        <p:nvSpPr>
          <p:cNvPr id="84" name="Text Box 79"/>
          <p:cNvSpPr txBox="1">
            <a:spLocks noChangeArrowheads="1"/>
          </p:cNvSpPr>
          <p:nvPr>
            <p:custDataLst>
              <p:tags r:id="rId7"/>
            </p:custDataLst>
          </p:nvPr>
        </p:nvSpPr>
        <p:spPr bwMode="auto">
          <a:xfrm>
            <a:off x="5555920" y="4443970"/>
            <a:ext cx="3168650" cy="584200"/>
          </a:xfrm>
          <a:prstGeom prst="rect">
            <a:avLst/>
          </a:prstGeom>
          <a:noFill/>
          <a:ln>
            <a:noFill/>
          </a:ln>
          <a:effectLst/>
        </p:spPr>
        <p:txBody>
          <a:bodyPr>
            <a:spAutoFit/>
          </a:bodyPr>
          <a:lstStyle/>
          <a:p>
            <a:pPr>
              <a:spcBef>
                <a:spcPct val="50000"/>
              </a:spcBef>
              <a:buFontTx/>
              <a:defRPr/>
            </a:pPr>
            <a:r>
              <a:rPr lang="zh-CN" altLang="en-US" sz="3200" b="1">
                <a:solidFill>
                  <a:srgbClr val="800000"/>
                </a:solidFill>
                <a:effectLst>
                  <a:outerShdw blurRad="38100" dist="38100" dir="2700000" algn="tl">
                    <a:srgbClr val="C0C0C0"/>
                  </a:outerShdw>
                </a:effectLst>
              </a:rPr>
              <a:t>有丝分裂</a:t>
            </a:r>
            <a:r>
              <a:rPr lang="zh-CN" altLang="zh-CN" sz="3200" b="1">
                <a:solidFill>
                  <a:srgbClr val="800000"/>
                </a:solidFill>
                <a:effectLst>
                  <a:outerShdw blurRad="38100" dist="38100" dir="2700000" algn="tl">
                    <a:srgbClr val="C0C0C0"/>
                  </a:outerShdw>
                </a:effectLst>
              </a:rPr>
              <a:t>前期 </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wipe(left)">
                                      <p:cBhvr>
                                        <p:cTn id="12" dur="500"/>
                                        <p:tgtEl>
                                          <p:spTgt spid="8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83"/>
                                        </p:tgtEl>
                                        <p:attrNameLst>
                                          <p:attrName>style.visibility</p:attrName>
                                        </p:attrNameLst>
                                      </p:cBhvr>
                                      <p:to>
                                        <p:strVal val="visible"/>
                                      </p:to>
                                    </p:set>
                                    <p:animEffect transition="in" filter="randombar(horizontal)">
                                      <p:cBhvr>
                                        <p:cTn id="17" dur="500"/>
                                        <p:tgtEl>
                                          <p:spTgt spid="8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randombar(horizontal)">
                                      <p:cBhvr>
                                        <p:cTn id="22"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P spid="83" grpId="0"/>
      <p:bldP spid="8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83">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3"/>
          <p:cNvGrpSpPr/>
          <p:nvPr>
            <p:custDataLst>
              <p:tags r:id="rId2"/>
            </p:custDataLst>
          </p:nvPr>
        </p:nvGrpSpPr>
        <p:grpSpPr>
          <a:xfrm>
            <a:off x="692130" y="895350"/>
            <a:ext cx="3048000" cy="3005138"/>
            <a:chOff x="0" y="0"/>
            <a:chExt cx="1920" cy="1893"/>
          </a:xfrm>
        </p:grpSpPr>
        <p:sp>
          <p:nvSpPr>
            <p:cNvPr id="121" name="Oval 4"/>
            <p:cNvSpPr/>
            <p:nvPr>
              <p:custDataLst>
                <p:tags r:id="rId47"/>
              </p:custDataLst>
            </p:nvPr>
          </p:nvSpPr>
          <p:spPr>
            <a:xfrm rot="-146658">
              <a:off x="0" y="0"/>
              <a:ext cx="1920" cy="1893"/>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122" name="Group 5"/>
            <p:cNvGrpSpPr/>
            <p:nvPr>
              <p:custDataLst>
                <p:tags r:id="rId48"/>
              </p:custDataLst>
            </p:nvPr>
          </p:nvGrpSpPr>
          <p:grpSpPr>
            <a:xfrm rot="-332507">
              <a:off x="121" y="633"/>
              <a:ext cx="896" cy="329"/>
              <a:chOff x="0" y="0"/>
              <a:chExt cx="1007" cy="384"/>
            </a:xfrm>
          </p:grpSpPr>
          <p:sp>
            <p:nvSpPr>
              <p:cNvPr id="151" name="Oval 6"/>
              <p:cNvSpPr/>
              <p:nvPr>
                <p:custDataLst>
                  <p:tags r:id="rId77"/>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52" name="Oval 7"/>
              <p:cNvSpPr/>
              <p:nvPr>
                <p:custDataLst>
                  <p:tags r:id="rId78"/>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53" name="Oval 8"/>
              <p:cNvSpPr/>
              <p:nvPr>
                <p:custDataLst>
                  <p:tags r:id="rId79"/>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54" name="Oval 9"/>
              <p:cNvSpPr/>
              <p:nvPr>
                <p:custDataLst>
                  <p:tags r:id="rId80"/>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55" name="Oval 10"/>
              <p:cNvSpPr/>
              <p:nvPr>
                <p:custDataLst>
                  <p:tags r:id="rId81"/>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23" name="Group 11"/>
            <p:cNvGrpSpPr/>
            <p:nvPr>
              <p:custDataLst>
                <p:tags r:id="rId49"/>
              </p:custDataLst>
            </p:nvPr>
          </p:nvGrpSpPr>
          <p:grpSpPr>
            <a:xfrm rot="-146658">
              <a:off x="139" y="1044"/>
              <a:ext cx="897" cy="307"/>
              <a:chOff x="0" y="0"/>
              <a:chExt cx="1009" cy="358"/>
            </a:xfrm>
          </p:grpSpPr>
          <p:sp>
            <p:nvSpPr>
              <p:cNvPr id="146" name="Oval 12"/>
              <p:cNvSpPr/>
              <p:nvPr>
                <p:custDataLst>
                  <p:tags r:id="rId72"/>
                </p:custDataLst>
              </p:nvPr>
            </p:nvSpPr>
            <p:spPr>
              <a:xfrm rot="-1219365">
                <a:off x="0" y="247"/>
                <a:ext cx="529"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7" name="Oval 13"/>
              <p:cNvSpPr/>
              <p:nvPr>
                <p:custDataLst>
                  <p:tags r:id="rId73"/>
                </p:custDataLst>
              </p:nvPr>
            </p:nvSpPr>
            <p:spPr>
              <a:xfrm rot="-1381509">
                <a:off x="516" y="22"/>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8" name="Oval 14"/>
              <p:cNvSpPr/>
              <p:nvPr>
                <p:custDataLst>
                  <p:tags r:id="rId74"/>
                </p:custDataLst>
              </p:nvPr>
            </p:nvSpPr>
            <p:spPr>
              <a:xfrm rot="1298364">
                <a:off x="529" y="262"/>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9" name="Oval 15"/>
              <p:cNvSpPr/>
              <p:nvPr>
                <p:custDataLst>
                  <p:tags r:id="rId75"/>
                </p:custDataLst>
              </p:nvPr>
            </p:nvSpPr>
            <p:spPr>
              <a:xfrm rot="1518369">
                <a:off x="34" y="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50" name="Oval 16"/>
              <p:cNvSpPr/>
              <p:nvPr>
                <p:custDataLst>
                  <p:tags r:id="rId76"/>
                </p:custDataLst>
              </p:nvPr>
            </p:nvSpPr>
            <p:spPr>
              <a:xfrm rot="-185848">
                <a:off x="473" y="131"/>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24" name="Group 17"/>
            <p:cNvGrpSpPr/>
            <p:nvPr>
              <p:custDataLst>
                <p:tags r:id="rId50"/>
              </p:custDataLst>
            </p:nvPr>
          </p:nvGrpSpPr>
          <p:grpSpPr>
            <a:xfrm rot="-146658">
              <a:off x="1204" y="1048"/>
              <a:ext cx="556" cy="186"/>
              <a:chOff x="0" y="0"/>
              <a:chExt cx="625" cy="217"/>
            </a:xfrm>
          </p:grpSpPr>
          <p:sp>
            <p:nvSpPr>
              <p:cNvPr id="141" name="Oval 18"/>
              <p:cNvSpPr/>
              <p:nvPr>
                <p:custDataLst>
                  <p:tags r:id="rId67"/>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2" name="Oval 19"/>
              <p:cNvSpPr/>
              <p:nvPr>
                <p:custDataLst>
                  <p:tags r:id="rId68"/>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3" name="Oval 20"/>
              <p:cNvSpPr/>
              <p:nvPr>
                <p:custDataLst>
                  <p:tags r:id="rId69"/>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4" name="Oval 21"/>
              <p:cNvSpPr/>
              <p:nvPr>
                <p:custDataLst>
                  <p:tags r:id="rId70"/>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5" name="Oval 22"/>
              <p:cNvSpPr/>
              <p:nvPr>
                <p:custDataLst>
                  <p:tags r:id="rId71"/>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25" name="Group 23"/>
            <p:cNvGrpSpPr/>
            <p:nvPr>
              <p:custDataLst>
                <p:tags r:id="rId51"/>
              </p:custDataLst>
            </p:nvPr>
          </p:nvGrpSpPr>
          <p:grpSpPr>
            <a:xfrm rot="-332507">
              <a:off x="1190" y="718"/>
              <a:ext cx="598" cy="206"/>
              <a:chOff x="0" y="0"/>
              <a:chExt cx="1007" cy="384"/>
            </a:xfrm>
          </p:grpSpPr>
          <p:sp>
            <p:nvSpPr>
              <p:cNvPr id="136" name="Oval 24"/>
              <p:cNvSpPr/>
              <p:nvPr>
                <p:custDataLst>
                  <p:tags r:id="rId62"/>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37" name="Oval 25"/>
              <p:cNvSpPr/>
              <p:nvPr>
                <p:custDataLst>
                  <p:tags r:id="rId63"/>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38" name="Oval 26"/>
              <p:cNvSpPr/>
              <p:nvPr>
                <p:custDataLst>
                  <p:tags r:id="rId64"/>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39" name="Oval 27"/>
              <p:cNvSpPr/>
              <p:nvPr>
                <p:custDataLst>
                  <p:tags r:id="rId65"/>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40" name="Oval 28"/>
              <p:cNvSpPr/>
              <p:nvPr>
                <p:custDataLst>
                  <p:tags r:id="rId66"/>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126" name="Freeform 29"/>
            <p:cNvSpPr/>
            <p:nvPr>
              <p:custDataLst>
                <p:tags r:id="rId52"/>
              </p:custDataLst>
            </p:nvPr>
          </p:nvSpPr>
          <p:spPr>
            <a:xfrm rot="-146658">
              <a:off x="575" y="173"/>
              <a:ext cx="342" cy="576"/>
            </a:xfrm>
            <a:custGeom>
              <a:avLst/>
              <a:gdLst>
                <a:gd name="txL" fmla="*/ 0 w 432"/>
                <a:gd name="txT" fmla="*/ 0 h 528"/>
                <a:gd name="txR" fmla="*/ 432 w 432"/>
                <a:gd name="txB" fmla="*/ 528 h 528"/>
              </a:gdLst>
              <a:ahLst/>
              <a:cxnLst>
                <a:cxn ang="0">
                  <a:pos x="33" y="0"/>
                </a:cxn>
                <a:cxn ang="0">
                  <a:pos x="18" y="249"/>
                </a:cxn>
                <a:cxn ang="0">
                  <a:pos x="8" y="748"/>
                </a:cxn>
                <a:cxn ang="0">
                  <a:pos x="0" y="1373"/>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7" name="Freeform 30"/>
            <p:cNvSpPr/>
            <p:nvPr>
              <p:custDataLst>
                <p:tags r:id="rId53"/>
              </p:custDataLst>
            </p:nvPr>
          </p:nvSpPr>
          <p:spPr>
            <a:xfrm rot="-10243943">
              <a:off x="1174" y="1145"/>
              <a:ext cx="299" cy="618"/>
            </a:xfrm>
            <a:custGeom>
              <a:avLst/>
              <a:gdLst>
                <a:gd name="txL" fmla="*/ 0 w 432"/>
                <a:gd name="txT" fmla="*/ 0 h 528"/>
                <a:gd name="txR" fmla="*/ 432 w 432"/>
                <a:gd name="txB" fmla="*/ 528 h 528"/>
              </a:gdLst>
              <a:ahLst/>
              <a:cxnLst>
                <a:cxn ang="0">
                  <a:pos x="8" y="0"/>
                </a:cxn>
                <a:cxn ang="0">
                  <a:pos x="4" y="540"/>
                </a:cxn>
                <a:cxn ang="0">
                  <a:pos x="1" y="1626"/>
                </a:cxn>
                <a:cxn ang="0">
                  <a:pos x="0" y="298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8" name="Freeform 31"/>
            <p:cNvSpPr/>
            <p:nvPr>
              <p:custDataLst>
                <p:tags r:id="rId54"/>
              </p:custDataLst>
            </p:nvPr>
          </p:nvSpPr>
          <p:spPr>
            <a:xfrm rot="-212626" flipH="1">
              <a:off x="1088" y="150"/>
              <a:ext cx="385" cy="618"/>
            </a:xfrm>
            <a:custGeom>
              <a:avLst/>
              <a:gdLst>
                <a:gd name="txL" fmla="*/ 0 w 432"/>
                <a:gd name="txT" fmla="*/ 0 h 528"/>
                <a:gd name="txR" fmla="*/ 432 w 432"/>
                <a:gd name="txB" fmla="*/ 528 h 528"/>
              </a:gdLst>
              <a:ahLst/>
              <a:cxnLst>
                <a:cxn ang="0">
                  <a:pos x="121" y="0"/>
                </a:cxn>
                <a:cxn ang="0">
                  <a:pos x="68" y="540"/>
                </a:cxn>
                <a:cxn ang="0">
                  <a:pos x="27" y="1626"/>
                </a:cxn>
                <a:cxn ang="0">
                  <a:pos x="0" y="298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9" name="Freeform 32"/>
            <p:cNvSpPr/>
            <p:nvPr>
              <p:custDataLst>
                <p:tags r:id="rId55"/>
              </p:custDataLst>
            </p:nvPr>
          </p:nvSpPr>
          <p:spPr>
            <a:xfrm rot="-146658" flipV="1">
              <a:off x="621" y="1241"/>
              <a:ext cx="384" cy="494"/>
            </a:xfrm>
            <a:custGeom>
              <a:avLst/>
              <a:gdLst>
                <a:gd name="txL" fmla="*/ 0 w 432"/>
                <a:gd name="txT" fmla="*/ 0 h 528"/>
                <a:gd name="txR" fmla="*/ 432 w 432"/>
                <a:gd name="txB" fmla="*/ 528 h 528"/>
              </a:gdLst>
              <a:ahLst/>
              <a:cxnLst>
                <a:cxn ang="0">
                  <a:pos x="117" y="0"/>
                </a:cxn>
                <a:cxn ang="0">
                  <a:pos x="65" y="47"/>
                </a:cxn>
                <a:cxn ang="0">
                  <a:pos x="26" y="139"/>
                </a:cxn>
                <a:cxn ang="0">
                  <a:pos x="0" y="254"/>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0" name="Freeform 33"/>
            <p:cNvSpPr/>
            <p:nvPr>
              <p:custDataLst>
                <p:tags r:id="rId56"/>
              </p:custDataLst>
            </p:nvPr>
          </p:nvSpPr>
          <p:spPr>
            <a:xfrm rot="-146658">
              <a:off x="314" y="99"/>
              <a:ext cx="470" cy="493"/>
            </a:xfrm>
            <a:custGeom>
              <a:avLst/>
              <a:gdLst>
                <a:gd name="txL" fmla="*/ 0 w 432"/>
                <a:gd name="txT" fmla="*/ 0 h 528"/>
                <a:gd name="txR" fmla="*/ 432 w 432"/>
                <a:gd name="txB" fmla="*/ 528 h 528"/>
              </a:gdLst>
              <a:ahLst/>
              <a:cxnLst>
                <a:cxn ang="0">
                  <a:pos x="1092" y="0"/>
                </a:cxn>
                <a:cxn ang="0">
                  <a:pos x="606" y="45"/>
                </a:cxn>
                <a:cxn ang="0">
                  <a:pos x="243" y="134"/>
                </a:cxn>
                <a:cxn ang="0">
                  <a:pos x="0" y="247"/>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1" name="Freeform 34"/>
            <p:cNvSpPr/>
            <p:nvPr>
              <p:custDataLst>
                <p:tags r:id="rId57"/>
              </p:custDataLst>
            </p:nvPr>
          </p:nvSpPr>
          <p:spPr>
            <a:xfrm rot="-212626" flipH="1">
              <a:off x="1169" y="102"/>
              <a:ext cx="512" cy="535"/>
            </a:xfrm>
            <a:custGeom>
              <a:avLst/>
              <a:gdLst>
                <a:gd name="txL" fmla="*/ 0 w 432"/>
                <a:gd name="txT" fmla="*/ 0 h 528"/>
                <a:gd name="txR" fmla="*/ 432 w 432"/>
                <a:gd name="txB" fmla="*/ 528 h 528"/>
              </a:gdLst>
              <a:ahLst/>
              <a:cxnLst>
                <a:cxn ang="0">
                  <a:pos x="2799" y="0"/>
                </a:cxn>
                <a:cxn ang="0">
                  <a:pos x="1555" y="107"/>
                </a:cxn>
                <a:cxn ang="0">
                  <a:pos x="623" y="332"/>
                </a:cxn>
                <a:cxn ang="0">
                  <a:pos x="0" y="61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2" name="Freeform 35"/>
            <p:cNvSpPr/>
            <p:nvPr>
              <p:custDataLst>
                <p:tags r:id="rId58"/>
              </p:custDataLst>
            </p:nvPr>
          </p:nvSpPr>
          <p:spPr>
            <a:xfrm rot="-146658" flipV="1">
              <a:off x="369" y="1372"/>
              <a:ext cx="512" cy="412"/>
            </a:xfrm>
            <a:custGeom>
              <a:avLst/>
              <a:gdLst>
                <a:gd name="txL" fmla="*/ 0 w 432"/>
                <a:gd name="txT" fmla="*/ 0 h 528"/>
                <a:gd name="txR" fmla="*/ 432 w 432"/>
                <a:gd name="txB" fmla="*/ 528 h 528"/>
              </a:gdLst>
              <a:ahLst/>
              <a:cxnLst>
                <a:cxn ang="0">
                  <a:pos x="2799" y="0"/>
                </a:cxn>
                <a:cxn ang="0">
                  <a:pos x="1555" y="6"/>
                </a:cxn>
                <a:cxn ang="0">
                  <a:pos x="623" y="19"/>
                </a:cxn>
                <a:cxn ang="0">
                  <a:pos x="0" y="34"/>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3" name="Freeform 36"/>
            <p:cNvSpPr/>
            <p:nvPr>
              <p:custDataLst>
                <p:tags r:id="rId59"/>
              </p:custDataLst>
            </p:nvPr>
          </p:nvSpPr>
          <p:spPr>
            <a:xfrm rot="-10243943">
              <a:off x="1262" y="1262"/>
              <a:ext cx="422" cy="530"/>
            </a:xfrm>
            <a:custGeom>
              <a:avLst/>
              <a:gdLst>
                <a:gd name="txL" fmla="*/ 0 w 432"/>
                <a:gd name="txT" fmla="*/ 0 h 528"/>
                <a:gd name="txR" fmla="*/ 432 w 432"/>
                <a:gd name="txB" fmla="*/ 528 h 528"/>
              </a:gdLst>
              <a:ahLst/>
              <a:cxnLst>
                <a:cxn ang="0">
                  <a:pos x="334" y="0"/>
                </a:cxn>
                <a:cxn ang="0">
                  <a:pos x="186" y="96"/>
                </a:cxn>
                <a:cxn ang="0">
                  <a:pos x="74" y="299"/>
                </a:cxn>
                <a:cxn ang="0">
                  <a:pos x="0" y="55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4" name="Freeform 37"/>
            <p:cNvSpPr/>
            <p:nvPr>
              <p:custDataLst>
                <p:tags r:id="rId60"/>
              </p:custDataLst>
            </p:nvPr>
          </p:nvSpPr>
          <p:spPr>
            <a:xfrm rot="9950626">
              <a:off x="1008" y="1267"/>
              <a:ext cx="127" cy="370"/>
            </a:xfrm>
            <a:custGeom>
              <a:avLst/>
              <a:gdLst>
                <a:gd name="txL" fmla="*/ 0 w 432"/>
                <a:gd name="txT" fmla="*/ 0 h 528"/>
                <a:gd name="txR" fmla="*/ 432 w 432"/>
                <a:gd name="txB" fmla="*/ 528 h 528"/>
              </a:gdLst>
              <a:ahLst/>
              <a:cxnLst>
                <a:cxn ang="0">
                  <a:pos x="0" y="0"/>
                </a:cxn>
                <a:cxn ang="0">
                  <a:pos x="0" y="2"/>
                </a:cxn>
                <a:cxn ang="0">
                  <a:pos x="0" y="6"/>
                </a:cxn>
                <a:cxn ang="0">
                  <a:pos x="0" y="1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5" name="Freeform 38"/>
            <p:cNvSpPr/>
            <p:nvPr>
              <p:custDataLst>
                <p:tags r:id="rId61"/>
              </p:custDataLst>
            </p:nvPr>
          </p:nvSpPr>
          <p:spPr>
            <a:xfrm rot="-10243943" flipV="1">
              <a:off x="963" y="243"/>
              <a:ext cx="128" cy="412"/>
            </a:xfrm>
            <a:custGeom>
              <a:avLst/>
              <a:gdLst>
                <a:gd name="txL" fmla="*/ 0 w 432"/>
                <a:gd name="txT" fmla="*/ 0 h 528"/>
                <a:gd name="txR" fmla="*/ 432 w 432"/>
                <a:gd name="txB" fmla="*/ 528 h 528"/>
              </a:gdLst>
              <a:ahLst/>
              <a:cxnLst>
                <a:cxn ang="0">
                  <a:pos x="0" y="0"/>
                </a:cxn>
                <a:cxn ang="0">
                  <a:pos x="0" y="6"/>
                </a:cxn>
                <a:cxn ang="0">
                  <a:pos x="0" y="19"/>
                </a:cxn>
                <a:cxn ang="0">
                  <a:pos x="0" y="34"/>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grpSp>
      <p:grpSp>
        <p:nvGrpSpPr>
          <p:cNvPr id="3" name="组合 2"/>
          <p:cNvGrpSpPr/>
          <p:nvPr>
            <p:custDataLst>
              <p:tags r:id="rId3"/>
            </p:custDataLst>
          </p:nvPr>
        </p:nvGrpSpPr>
        <p:grpSpPr>
          <a:xfrm>
            <a:off x="5720865" y="507364"/>
            <a:ext cx="2528888" cy="3352800"/>
            <a:chOff x="5783243" y="768350"/>
            <a:chExt cx="2528888" cy="3352800"/>
          </a:xfrm>
        </p:grpSpPr>
        <p:sp>
          <p:nvSpPr>
            <p:cNvPr id="82" name="AutoShape 39"/>
            <p:cNvSpPr/>
            <p:nvPr>
              <p:custDataLst>
                <p:tags r:id="rId8"/>
              </p:custDataLst>
            </p:nvPr>
          </p:nvSpPr>
          <p:spPr>
            <a:xfrm>
              <a:off x="5783243" y="768350"/>
              <a:ext cx="2528888" cy="3352800"/>
            </a:xfrm>
            <a:prstGeom prst="roundRect">
              <a:avLst>
                <a:gd name="adj" fmla="val 16667"/>
              </a:avLst>
            </a:prstGeom>
            <a:solidFill>
              <a:srgbClr val="99FF99"/>
            </a:solidFill>
            <a:ln w="19050" cap="flat" cmpd="sng">
              <a:solidFill>
                <a:srgbClr val="66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83" name="Group 40"/>
            <p:cNvGrpSpPr/>
            <p:nvPr>
              <p:custDataLst>
                <p:tags r:id="rId9"/>
              </p:custDataLst>
            </p:nvPr>
          </p:nvGrpSpPr>
          <p:grpSpPr>
            <a:xfrm rot="212953">
              <a:off x="7215168" y="1806575"/>
              <a:ext cx="309563" cy="1112838"/>
              <a:chOff x="0" y="0"/>
              <a:chExt cx="298" cy="1068"/>
            </a:xfrm>
          </p:grpSpPr>
          <p:sp>
            <p:nvSpPr>
              <p:cNvPr id="116" name="Oval 41"/>
              <p:cNvSpPr/>
              <p:nvPr>
                <p:custDataLst>
                  <p:tags r:id="rId42"/>
                </p:custDataLst>
              </p:nvPr>
            </p:nvSpPr>
            <p:spPr>
              <a:xfrm rot="4465747">
                <a:off x="-228" y="239"/>
                <a:ext cx="581"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7" name="Oval 42"/>
              <p:cNvSpPr/>
              <p:nvPr>
                <p:custDataLst>
                  <p:tags r:id="rId43"/>
                </p:custDataLst>
              </p:nvPr>
            </p:nvSpPr>
            <p:spPr>
              <a:xfrm rot="4275617">
                <a:off x="-19" y="75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8" name="Oval 43"/>
              <p:cNvSpPr/>
              <p:nvPr>
                <p:custDataLst>
                  <p:tags r:id="rId44"/>
                </p:custDataLst>
              </p:nvPr>
            </p:nvSpPr>
            <p:spPr>
              <a:xfrm rot="6530870">
                <a:off x="-210" y="744"/>
                <a:ext cx="527"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9" name="Oval 44"/>
              <p:cNvSpPr/>
              <p:nvPr>
                <p:custDataLst>
                  <p:tags r:id="rId45"/>
                </p:custDataLst>
              </p:nvPr>
            </p:nvSpPr>
            <p:spPr>
              <a:xfrm rot="6252731">
                <a:off x="-40" y="21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0" name="Oval 45"/>
              <p:cNvSpPr/>
              <p:nvPr>
                <p:custDataLst>
                  <p:tags r:id="rId46"/>
                </p:custDataLst>
              </p:nvPr>
            </p:nvSpPr>
            <p:spPr>
              <a:xfrm rot="5046658">
                <a:off x="86" y="485"/>
                <a:ext cx="106" cy="105"/>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4" name="Group 46"/>
            <p:cNvGrpSpPr/>
            <p:nvPr>
              <p:custDataLst>
                <p:tags r:id="rId10"/>
              </p:custDataLst>
            </p:nvPr>
          </p:nvGrpSpPr>
          <p:grpSpPr>
            <a:xfrm rot="325386">
              <a:off x="6800830" y="2065338"/>
              <a:ext cx="165100" cy="617538"/>
              <a:chOff x="0" y="0"/>
              <a:chExt cx="298" cy="1068"/>
            </a:xfrm>
          </p:grpSpPr>
          <p:sp>
            <p:nvSpPr>
              <p:cNvPr id="111" name="Oval 47"/>
              <p:cNvSpPr/>
              <p:nvPr>
                <p:custDataLst>
                  <p:tags r:id="rId37"/>
                </p:custDataLst>
              </p:nvPr>
            </p:nvSpPr>
            <p:spPr>
              <a:xfrm rot="4465747">
                <a:off x="-228" y="239"/>
                <a:ext cx="581"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2" name="Oval 48"/>
              <p:cNvSpPr/>
              <p:nvPr>
                <p:custDataLst>
                  <p:tags r:id="rId38"/>
                </p:custDataLst>
              </p:nvPr>
            </p:nvSpPr>
            <p:spPr>
              <a:xfrm rot="4275617">
                <a:off x="-19" y="75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3" name="Oval 49"/>
              <p:cNvSpPr/>
              <p:nvPr>
                <p:custDataLst>
                  <p:tags r:id="rId39"/>
                </p:custDataLst>
              </p:nvPr>
            </p:nvSpPr>
            <p:spPr>
              <a:xfrm rot="6530870">
                <a:off x="-210" y="744"/>
                <a:ext cx="527"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4" name="Oval 50"/>
              <p:cNvSpPr/>
              <p:nvPr>
                <p:custDataLst>
                  <p:tags r:id="rId40"/>
                </p:custDataLst>
              </p:nvPr>
            </p:nvSpPr>
            <p:spPr>
              <a:xfrm rot="6252731">
                <a:off x="-40" y="211"/>
                <a:ext cx="528" cy="10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5" name="Oval 51"/>
              <p:cNvSpPr/>
              <p:nvPr>
                <p:custDataLst>
                  <p:tags r:id="rId41"/>
                </p:custDataLst>
              </p:nvPr>
            </p:nvSpPr>
            <p:spPr>
              <a:xfrm rot="5046658">
                <a:off x="86" y="485"/>
                <a:ext cx="106" cy="105"/>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5" name="Group 52"/>
            <p:cNvGrpSpPr/>
            <p:nvPr>
              <p:custDataLst>
                <p:tags r:id="rId11"/>
              </p:custDataLst>
            </p:nvPr>
          </p:nvGrpSpPr>
          <p:grpSpPr>
            <a:xfrm>
              <a:off x="6332518" y="979488"/>
              <a:ext cx="1470025" cy="1273175"/>
              <a:chOff x="0" y="0"/>
              <a:chExt cx="1283" cy="1111"/>
            </a:xfrm>
          </p:grpSpPr>
          <p:sp>
            <p:nvSpPr>
              <p:cNvPr id="105" name="Line 53"/>
              <p:cNvSpPr/>
              <p:nvPr>
                <p:custDataLst>
                  <p:tags r:id="rId31"/>
                </p:custDataLst>
              </p:nvPr>
            </p:nvSpPr>
            <p:spPr>
              <a:xfrm rot="191525">
                <a:off x="608" y="0"/>
                <a:ext cx="302" cy="1015"/>
              </a:xfrm>
              <a:prstGeom prst="line">
                <a:avLst/>
              </a:prstGeom>
              <a:ln w="19050" cap="flat" cmpd="sng">
                <a:solidFill>
                  <a:schemeClr val="tx1"/>
                </a:solidFill>
                <a:prstDash val="dash"/>
                <a:headEnd type="none" w="med" len="med"/>
                <a:tailEnd type="none" w="med" len="med"/>
              </a:ln>
            </p:spPr>
            <p:txBody>
              <a:bodyPr/>
              <a:lstStyle/>
              <a:p>
                <a:endParaRPr/>
              </a:p>
            </p:txBody>
          </p:sp>
          <p:sp>
            <p:nvSpPr>
              <p:cNvPr id="106" name="Line 54"/>
              <p:cNvSpPr/>
              <p:nvPr>
                <p:custDataLst>
                  <p:tags r:id="rId32"/>
                </p:custDataLst>
              </p:nvPr>
            </p:nvSpPr>
            <p:spPr>
              <a:xfrm flipH="1">
                <a:off x="144" y="0"/>
                <a:ext cx="480" cy="1111"/>
              </a:xfrm>
              <a:prstGeom prst="line">
                <a:avLst/>
              </a:prstGeom>
              <a:ln w="19050" cap="flat" cmpd="sng">
                <a:solidFill>
                  <a:schemeClr val="tx1"/>
                </a:solidFill>
                <a:prstDash val="dash"/>
                <a:headEnd type="none" w="med" len="med"/>
                <a:tailEnd type="none" w="med" len="med"/>
              </a:ln>
            </p:spPr>
            <p:txBody>
              <a:bodyPr/>
              <a:lstStyle/>
              <a:p>
                <a:endParaRPr/>
              </a:p>
            </p:txBody>
          </p:sp>
          <p:sp>
            <p:nvSpPr>
              <p:cNvPr id="107" name="Line 55"/>
              <p:cNvSpPr/>
              <p:nvPr>
                <p:custDataLst>
                  <p:tags r:id="rId33"/>
                </p:custDataLst>
              </p:nvPr>
            </p:nvSpPr>
            <p:spPr>
              <a:xfrm flipH="1">
                <a:off x="0"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108" name="Line 56"/>
              <p:cNvSpPr/>
              <p:nvPr>
                <p:custDataLst>
                  <p:tags r:id="rId34"/>
                </p:custDataLst>
              </p:nvPr>
            </p:nvSpPr>
            <p:spPr>
              <a:xfrm>
                <a:off x="659"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109" name="Line 57"/>
              <p:cNvSpPr/>
              <p:nvPr>
                <p:custDataLst>
                  <p:tags r:id="rId35"/>
                </p:custDataLst>
              </p:nvPr>
            </p:nvSpPr>
            <p:spPr>
              <a:xfrm flipH="1">
                <a:off x="531" y="48"/>
                <a:ext cx="100" cy="1063"/>
              </a:xfrm>
              <a:prstGeom prst="line">
                <a:avLst/>
              </a:prstGeom>
              <a:ln w="19050" cap="flat" cmpd="sng">
                <a:solidFill>
                  <a:schemeClr val="tx1"/>
                </a:solidFill>
                <a:prstDash val="dash"/>
                <a:headEnd type="none" w="med" len="med"/>
                <a:tailEnd type="none" w="med" len="med"/>
              </a:ln>
            </p:spPr>
            <p:txBody>
              <a:bodyPr/>
              <a:lstStyle/>
              <a:p>
                <a:endParaRPr/>
              </a:p>
            </p:txBody>
          </p:sp>
          <p:sp>
            <p:nvSpPr>
              <p:cNvPr id="110" name="Line 58"/>
              <p:cNvSpPr/>
              <p:nvPr>
                <p:custDataLst>
                  <p:tags r:id="rId36"/>
                </p:custDataLst>
              </p:nvPr>
            </p:nvSpPr>
            <p:spPr>
              <a:xfrm>
                <a:off x="673" y="55"/>
                <a:ext cx="541" cy="1056"/>
              </a:xfrm>
              <a:prstGeom prst="line">
                <a:avLst/>
              </a:prstGeom>
              <a:ln w="19050" cap="flat" cmpd="sng">
                <a:solidFill>
                  <a:schemeClr val="tx1"/>
                </a:solidFill>
                <a:prstDash val="dash"/>
                <a:headEnd type="none" w="med" len="med"/>
                <a:tailEnd type="none" w="med" len="med"/>
              </a:ln>
            </p:spPr>
            <p:txBody>
              <a:bodyPr/>
              <a:lstStyle/>
              <a:p>
                <a:endParaRPr/>
              </a:p>
            </p:txBody>
          </p:sp>
        </p:grpSp>
        <p:grpSp>
          <p:nvGrpSpPr>
            <p:cNvPr id="86" name="Group 59"/>
            <p:cNvGrpSpPr/>
            <p:nvPr>
              <p:custDataLst>
                <p:tags r:id="rId12"/>
              </p:custDataLst>
            </p:nvPr>
          </p:nvGrpSpPr>
          <p:grpSpPr>
            <a:xfrm>
              <a:off x="7726343" y="2052638"/>
              <a:ext cx="173038" cy="617538"/>
              <a:chOff x="0" y="0"/>
              <a:chExt cx="418" cy="1500"/>
            </a:xfrm>
          </p:grpSpPr>
          <p:sp>
            <p:nvSpPr>
              <p:cNvPr id="100" name="Oval 60"/>
              <p:cNvSpPr/>
              <p:nvPr>
                <p:custDataLst>
                  <p:tags r:id="rId26"/>
                </p:custDataLst>
              </p:nvPr>
            </p:nvSpPr>
            <p:spPr>
              <a:xfrm rot="4465747">
                <a:off x="-321" y="343"/>
                <a:ext cx="816"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1" name="Oval 61"/>
              <p:cNvSpPr/>
              <p:nvPr>
                <p:custDataLst>
                  <p:tags r:id="rId27"/>
                </p:custDataLst>
              </p:nvPr>
            </p:nvSpPr>
            <p:spPr>
              <a:xfrm rot="4275617">
                <a:off x="-26" y="1051"/>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2" name="Oval 62"/>
              <p:cNvSpPr/>
              <p:nvPr>
                <p:custDataLst>
                  <p:tags r:id="rId28"/>
                </p:custDataLst>
              </p:nvPr>
            </p:nvSpPr>
            <p:spPr>
              <a:xfrm rot="6530870">
                <a:off x="-296" y="1047"/>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3" name="Oval 63"/>
              <p:cNvSpPr/>
              <p:nvPr>
                <p:custDataLst>
                  <p:tags r:id="rId29"/>
                </p:custDataLst>
              </p:nvPr>
            </p:nvSpPr>
            <p:spPr>
              <a:xfrm rot="6252731">
                <a:off x="-56" y="296"/>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4" name="Oval 64"/>
              <p:cNvSpPr/>
              <p:nvPr>
                <p:custDataLst>
                  <p:tags r:id="rId30"/>
                </p:custDataLst>
              </p:nvPr>
            </p:nvSpPr>
            <p:spPr>
              <a:xfrm rot="5046658">
                <a:off x="127" y="687"/>
                <a:ext cx="148" cy="148"/>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7" name="Group 65"/>
            <p:cNvGrpSpPr/>
            <p:nvPr>
              <p:custDataLst>
                <p:tags r:id="rId13"/>
              </p:custDataLst>
            </p:nvPr>
          </p:nvGrpSpPr>
          <p:grpSpPr>
            <a:xfrm flipV="1">
              <a:off x="6340455" y="2527300"/>
              <a:ext cx="1470025" cy="1271588"/>
              <a:chOff x="0" y="0"/>
              <a:chExt cx="1283" cy="1111"/>
            </a:xfrm>
          </p:grpSpPr>
          <p:sp>
            <p:nvSpPr>
              <p:cNvPr id="94" name="Line 66"/>
              <p:cNvSpPr/>
              <p:nvPr>
                <p:custDataLst>
                  <p:tags r:id="rId20"/>
                </p:custDataLst>
              </p:nvPr>
            </p:nvSpPr>
            <p:spPr>
              <a:xfrm rot="191525">
                <a:off x="608" y="0"/>
                <a:ext cx="302" cy="1015"/>
              </a:xfrm>
              <a:prstGeom prst="line">
                <a:avLst/>
              </a:prstGeom>
              <a:ln w="19050" cap="flat" cmpd="sng">
                <a:solidFill>
                  <a:schemeClr val="tx1"/>
                </a:solidFill>
                <a:prstDash val="dash"/>
                <a:headEnd type="none" w="med" len="med"/>
                <a:tailEnd type="none" w="med" len="med"/>
              </a:ln>
            </p:spPr>
            <p:txBody>
              <a:bodyPr/>
              <a:lstStyle/>
              <a:p>
                <a:endParaRPr/>
              </a:p>
            </p:txBody>
          </p:sp>
          <p:sp>
            <p:nvSpPr>
              <p:cNvPr id="95" name="Line 67"/>
              <p:cNvSpPr/>
              <p:nvPr>
                <p:custDataLst>
                  <p:tags r:id="rId21"/>
                </p:custDataLst>
              </p:nvPr>
            </p:nvSpPr>
            <p:spPr>
              <a:xfrm flipH="1">
                <a:off x="144" y="0"/>
                <a:ext cx="480" cy="1111"/>
              </a:xfrm>
              <a:prstGeom prst="line">
                <a:avLst/>
              </a:prstGeom>
              <a:ln w="19050" cap="flat" cmpd="sng">
                <a:solidFill>
                  <a:schemeClr val="tx1"/>
                </a:solidFill>
                <a:prstDash val="dash"/>
                <a:headEnd type="none" w="med" len="med"/>
                <a:tailEnd type="none" w="med" len="med"/>
              </a:ln>
            </p:spPr>
            <p:txBody>
              <a:bodyPr/>
              <a:lstStyle/>
              <a:p>
                <a:endParaRPr/>
              </a:p>
            </p:txBody>
          </p:sp>
          <p:sp>
            <p:nvSpPr>
              <p:cNvPr id="96" name="Line 68"/>
              <p:cNvSpPr/>
              <p:nvPr>
                <p:custDataLst>
                  <p:tags r:id="rId22"/>
                </p:custDataLst>
              </p:nvPr>
            </p:nvSpPr>
            <p:spPr>
              <a:xfrm flipH="1">
                <a:off x="0"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97" name="Line 69"/>
              <p:cNvSpPr/>
              <p:nvPr>
                <p:custDataLst>
                  <p:tags r:id="rId23"/>
                </p:custDataLst>
              </p:nvPr>
            </p:nvSpPr>
            <p:spPr>
              <a:xfrm>
                <a:off x="659" y="0"/>
                <a:ext cx="624" cy="624"/>
              </a:xfrm>
              <a:prstGeom prst="line">
                <a:avLst/>
              </a:prstGeom>
              <a:ln w="19050" cap="flat" cmpd="sng">
                <a:solidFill>
                  <a:schemeClr val="tx1"/>
                </a:solidFill>
                <a:prstDash val="dash"/>
                <a:headEnd type="none" w="med" len="med"/>
                <a:tailEnd type="none" w="med" len="med"/>
              </a:ln>
            </p:spPr>
            <p:txBody>
              <a:bodyPr/>
              <a:lstStyle/>
              <a:p>
                <a:endParaRPr/>
              </a:p>
            </p:txBody>
          </p:sp>
          <p:sp>
            <p:nvSpPr>
              <p:cNvPr id="98" name="Line 70"/>
              <p:cNvSpPr/>
              <p:nvPr>
                <p:custDataLst>
                  <p:tags r:id="rId24"/>
                </p:custDataLst>
              </p:nvPr>
            </p:nvSpPr>
            <p:spPr>
              <a:xfrm flipH="1">
                <a:off x="531" y="48"/>
                <a:ext cx="100" cy="1063"/>
              </a:xfrm>
              <a:prstGeom prst="line">
                <a:avLst/>
              </a:prstGeom>
              <a:ln w="19050" cap="flat" cmpd="sng">
                <a:solidFill>
                  <a:schemeClr val="tx1"/>
                </a:solidFill>
                <a:prstDash val="dash"/>
                <a:headEnd type="none" w="med" len="med"/>
                <a:tailEnd type="none" w="med" len="med"/>
              </a:ln>
            </p:spPr>
            <p:txBody>
              <a:bodyPr/>
              <a:lstStyle/>
              <a:p>
                <a:endParaRPr/>
              </a:p>
            </p:txBody>
          </p:sp>
          <p:sp>
            <p:nvSpPr>
              <p:cNvPr id="99" name="Line 71"/>
              <p:cNvSpPr/>
              <p:nvPr>
                <p:custDataLst>
                  <p:tags r:id="rId25"/>
                </p:custDataLst>
              </p:nvPr>
            </p:nvSpPr>
            <p:spPr>
              <a:xfrm>
                <a:off x="673" y="55"/>
                <a:ext cx="541" cy="1056"/>
              </a:xfrm>
              <a:prstGeom prst="line">
                <a:avLst/>
              </a:prstGeom>
              <a:ln w="19050" cap="flat" cmpd="sng">
                <a:solidFill>
                  <a:schemeClr val="tx1"/>
                </a:solidFill>
                <a:prstDash val="dash"/>
                <a:headEnd type="none" w="med" len="med"/>
                <a:tailEnd type="none" w="med" len="med"/>
              </a:ln>
            </p:spPr>
            <p:txBody>
              <a:bodyPr/>
              <a:lstStyle/>
              <a:p>
                <a:endParaRPr/>
              </a:p>
            </p:txBody>
          </p:sp>
        </p:grpSp>
        <p:grpSp>
          <p:nvGrpSpPr>
            <p:cNvPr id="88" name="Group 72"/>
            <p:cNvGrpSpPr/>
            <p:nvPr>
              <p:custDataLst>
                <p:tags r:id="rId14"/>
              </p:custDataLst>
            </p:nvPr>
          </p:nvGrpSpPr>
          <p:grpSpPr>
            <a:xfrm rot="21356718">
              <a:off x="6288068" y="1812925"/>
              <a:ext cx="309563" cy="1112838"/>
              <a:chOff x="0" y="0"/>
              <a:chExt cx="418" cy="1500"/>
            </a:xfrm>
          </p:grpSpPr>
          <p:sp>
            <p:nvSpPr>
              <p:cNvPr id="89" name="Oval 73"/>
              <p:cNvSpPr/>
              <p:nvPr>
                <p:custDataLst>
                  <p:tags r:id="rId15"/>
                </p:custDataLst>
              </p:nvPr>
            </p:nvSpPr>
            <p:spPr>
              <a:xfrm rot="4465747">
                <a:off x="-321" y="343"/>
                <a:ext cx="816"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0" name="Oval 74"/>
              <p:cNvSpPr/>
              <p:nvPr>
                <p:custDataLst>
                  <p:tags r:id="rId16"/>
                </p:custDataLst>
              </p:nvPr>
            </p:nvSpPr>
            <p:spPr>
              <a:xfrm rot="4275617">
                <a:off x="-26" y="1051"/>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1" name="Oval 75"/>
              <p:cNvSpPr/>
              <p:nvPr>
                <p:custDataLst>
                  <p:tags r:id="rId17"/>
                </p:custDataLst>
              </p:nvPr>
            </p:nvSpPr>
            <p:spPr>
              <a:xfrm rot="6530870">
                <a:off x="-296" y="1047"/>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2" name="Oval 76"/>
              <p:cNvSpPr/>
              <p:nvPr>
                <p:custDataLst>
                  <p:tags r:id="rId18"/>
                </p:custDataLst>
              </p:nvPr>
            </p:nvSpPr>
            <p:spPr>
              <a:xfrm rot="6252731">
                <a:off x="-56" y="296"/>
                <a:ext cx="741" cy="148"/>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3" name="Oval 77"/>
              <p:cNvSpPr/>
              <p:nvPr>
                <p:custDataLst>
                  <p:tags r:id="rId19"/>
                </p:custDataLst>
              </p:nvPr>
            </p:nvSpPr>
            <p:spPr>
              <a:xfrm rot="5046658">
                <a:off x="127" y="687"/>
                <a:ext cx="148" cy="148"/>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sp>
        <p:nvSpPr>
          <p:cNvPr id="156" name="Text Box 79"/>
          <p:cNvSpPr txBox="1"/>
          <p:nvPr>
            <p:custDataLst>
              <p:tags r:id="rId4"/>
            </p:custDataLst>
          </p:nvPr>
        </p:nvSpPr>
        <p:spPr>
          <a:xfrm>
            <a:off x="488315" y="3887470"/>
            <a:ext cx="4187190" cy="52197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四分体排列于赤道板两侧</a:t>
            </a:r>
          </a:p>
        </p:txBody>
      </p:sp>
      <p:sp>
        <p:nvSpPr>
          <p:cNvPr id="157" name="Text Box 80"/>
          <p:cNvSpPr txBox="1"/>
          <p:nvPr>
            <p:custDataLst>
              <p:tags r:id="rId5"/>
            </p:custDataLst>
          </p:nvPr>
        </p:nvSpPr>
        <p:spPr>
          <a:xfrm>
            <a:off x="5308006" y="3945387"/>
            <a:ext cx="3663547" cy="52322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着丝粒排布于赤道板</a:t>
            </a:r>
          </a:p>
        </p:txBody>
      </p:sp>
      <p:sp>
        <p:nvSpPr>
          <p:cNvPr id="158" name="Text Box 79"/>
          <p:cNvSpPr txBox="1">
            <a:spLocks noChangeArrowheads="1"/>
          </p:cNvSpPr>
          <p:nvPr>
            <p:custDataLst>
              <p:tags r:id="rId6"/>
            </p:custDataLst>
          </p:nvPr>
        </p:nvSpPr>
        <p:spPr bwMode="auto">
          <a:xfrm>
            <a:off x="608170" y="4458638"/>
            <a:ext cx="3167063" cy="584200"/>
          </a:xfrm>
          <a:prstGeom prst="rect">
            <a:avLst/>
          </a:prstGeom>
          <a:noFill/>
          <a:ln>
            <a:noFill/>
          </a:ln>
          <a:effectLst/>
        </p:spPr>
        <p:txBody>
          <a:bodyPr>
            <a:spAutoFit/>
          </a:bodyPr>
          <a:lstStyle/>
          <a:p>
            <a:pPr marR="0" defTabSz="914400">
              <a:spcBef>
                <a:spcPct val="50000"/>
              </a:spcBef>
              <a:buClrTx/>
              <a:buSzTx/>
              <a:buFontTx/>
              <a:defRPr/>
            </a:pPr>
            <a:r>
              <a:rPr lang="zh-CN" altLang="en-US" sz="3200" b="1">
                <a:solidFill>
                  <a:srgbClr val="800000"/>
                </a:solidFill>
                <a:effectLst>
                  <a:outerShdw blurRad="38100" dist="38100" dir="2700000" algn="tl">
                    <a:srgbClr val="C0C0C0"/>
                  </a:outerShdw>
                </a:effectLst>
              </a:rPr>
              <a:t>减数分裂</a:t>
            </a:r>
            <a:r>
              <a:rPr lang="en-US" altLang="zh-CN" sz="3200" b="1">
                <a:solidFill>
                  <a:srgbClr val="800000"/>
                </a:solidFill>
                <a:effectLst>
                  <a:outerShdw blurRad="38100" dist="38100" dir="2700000" algn="tl">
                    <a:srgbClr val="C0C0C0"/>
                  </a:outerShdw>
                </a:effectLst>
              </a:rPr>
              <a:t>Ⅰ</a:t>
            </a:r>
            <a:r>
              <a:rPr lang="zh-CN" altLang="en-US" sz="3200" b="1">
                <a:solidFill>
                  <a:srgbClr val="800000"/>
                </a:solidFill>
                <a:effectLst>
                  <a:outerShdw blurRad="38100" dist="38100" dir="2700000" algn="tl">
                    <a:srgbClr val="C0C0C0"/>
                  </a:outerShdw>
                </a:effectLst>
              </a:rPr>
              <a:t>中</a:t>
            </a:r>
            <a:r>
              <a:rPr lang="zh-CN" altLang="zh-CN" sz="3200" b="1">
                <a:solidFill>
                  <a:srgbClr val="800000"/>
                </a:solidFill>
                <a:effectLst>
                  <a:outerShdw blurRad="38100" dist="38100" dir="2700000" algn="tl">
                    <a:srgbClr val="C0C0C0"/>
                  </a:outerShdw>
                </a:effectLst>
              </a:rPr>
              <a:t>期 </a:t>
            </a:r>
          </a:p>
        </p:txBody>
      </p:sp>
      <p:sp>
        <p:nvSpPr>
          <p:cNvPr id="159" name="Text Box 79"/>
          <p:cNvSpPr txBox="1">
            <a:spLocks noChangeArrowheads="1"/>
          </p:cNvSpPr>
          <p:nvPr>
            <p:custDataLst>
              <p:tags r:id="rId7"/>
            </p:custDataLst>
          </p:nvPr>
        </p:nvSpPr>
        <p:spPr bwMode="auto">
          <a:xfrm>
            <a:off x="5798918" y="4410573"/>
            <a:ext cx="2821205" cy="584200"/>
          </a:xfrm>
          <a:prstGeom prst="rect">
            <a:avLst/>
          </a:prstGeom>
          <a:noFill/>
          <a:ln>
            <a:noFill/>
          </a:ln>
          <a:effectLst/>
        </p:spPr>
        <p:txBody>
          <a:bodyPr wrap="square">
            <a:spAutoFit/>
          </a:bodyPr>
          <a:lstStyle/>
          <a:p>
            <a:pPr>
              <a:spcBef>
                <a:spcPct val="50000"/>
              </a:spcBef>
              <a:buFontTx/>
              <a:defRPr/>
            </a:pPr>
            <a:r>
              <a:rPr lang="zh-CN" altLang="en-US" sz="3200" b="1">
                <a:solidFill>
                  <a:srgbClr val="800000"/>
                </a:solidFill>
                <a:effectLst>
                  <a:outerShdw blurRad="38100" dist="38100" dir="2700000" algn="tl">
                    <a:srgbClr val="C0C0C0"/>
                  </a:outerShdw>
                </a:effectLst>
              </a:rPr>
              <a:t>有丝分裂中</a:t>
            </a:r>
            <a:r>
              <a:rPr lang="zh-CN" altLang="zh-CN" sz="3200" b="1">
                <a:solidFill>
                  <a:srgbClr val="800000"/>
                </a:solidFill>
                <a:effectLst>
                  <a:outerShdw blurRad="38100" dist="38100" dir="2700000" algn="tl">
                    <a:srgbClr val="C0C0C0"/>
                  </a:outerShdw>
                </a:effectLst>
              </a:rPr>
              <a:t>期 </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wipe(left)">
                                      <p:cBhvr>
                                        <p:cTn id="7" dur="500"/>
                                        <p:tgtEl>
                                          <p:spTgt spid="15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59"/>
                                        </p:tgtEl>
                                        <p:attrNameLst>
                                          <p:attrName>style.visibility</p:attrName>
                                        </p:attrNameLst>
                                      </p:cBhvr>
                                      <p:to>
                                        <p:strVal val="visible"/>
                                      </p:to>
                                    </p:set>
                                    <p:animEffect transition="in" filter="wipe(left)">
                                      <p:cBhvr>
                                        <p:cTn id="12" dur="500"/>
                                        <p:tgtEl>
                                          <p:spTgt spid="159"/>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randombar(horizontal)">
                                      <p:cBhvr>
                                        <p:cTn id="17" dur="500"/>
                                        <p:tgtEl>
                                          <p:spTgt spid="15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57"/>
                                        </p:tgtEl>
                                        <p:attrNameLst>
                                          <p:attrName>style.visibility</p:attrName>
                                        </p:attrNameLst>
                                      </p:cBhvr>
                                      <p:to>
                                        <p:strVal val="visible"/>
                                      </p:to>
                                    </p:set>
                                    <p:animEffect transition="in" filter="randombar(horizontal)">
                                      <p:cBhvr>
                                        <p:cTn id="22"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57" grpId="0"/>
      <p:bldP spid="158" grpId="0"/>
      <p:bldP spid="15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29">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3"/>
          <p:cNvGrpSpPr/>
          <p:nvPr>
            <p:custDataLst>
              <p:tags r:id="rId2"/>
            </p:custDataLst>
          </p:nvPr>
        </p:nvGrpSpPr>
        <p:grpSpPr>
          <a:xfrm>
            <a:off x="374408" y="716084"/>
            <a:ext cx="1981200" cy="3384000"/>
            <a:chOff x="0" y="0"/>
            <a:chExt cx="1248" cy="2208"/>
          </a:xfrm>
        </p:grpSpPr>
        <p:grpSp>
          <p:nvGrpSpPr>
            <p:cNvPr id="86" name="Group 4"/>
            <p:cNvGrpSpPr/>
            <p:nvPr>
              <p:custDataLst>
                <p:tags r:id="rId91"/>
              </p:custDataLst>
            </p:nvPr>
          </p:nvGrpSpPr>
          <p:grpSpPr>
            <a:xfrm rot="-102533" flipV="1">
              <a:off x="0" y="0"/>
              <a:ext cx="1248" cy="2208"/>
              <a:chOff x="0" y="0"/>
              <a:chExt cx="1536" cy="2880"/>
            </a:xfrm>
          </p:grpSpPr>
          <p:sp>
            <p:nvSpPr>
              <p:cNvPr id="121" name="Oval 5"/>
              <p:cNvSpPr/>
              <p:nvPr>
                <p:custDataLst>
                  <p:tags r:id="rId126"/>
                </p:custDataLst>
              </p:nvPr>
            </p:nvSpPr>
            <p:spPr>
              <a:xfrm>
                <a:off x="0" y="0"/>
                <a:ext cx="1536" cy="1536"/>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2" name="Oval 6"/>
              <p:cNvSpPr/>
              <p:nvPr>
                <p:custDataLst>
                  <p:tags r:id="rId127"/>
                </p:custDataLst>
              </p:nvPr>
            </p:nvSpPr>
            <p:spPr>
              <a:xfrm>
                <a:off x="0" y="1344"/>
                <a:ext cx="1536" cy="1536"/>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7" name="Group 7"/>
            <p:cNvGrpSpPr/>
            <p:nvPr>
              <p:custDataLst>
                <p:tags r:id="rId92"/>
              </p:custDataLst>
            </p:nvPr>
          </p:nvGrpSpPr>
          <p:grpSpPr>
            <a:xfrm rot="229974" flipV="1">
              <a:off x="67" y="454"/>
              <a:ext cx="561" cy="184"/>
              <a:chOff x="0" y="0"/>
              <a:chExt cx="1007" cy="384"/>
            </a:xfrm>
          </p:grpSpPr>
          <p:sp>
            <p:nvSpPr>
              <p:cNvPr id="116" name="Oval 8"/>
              <p:cNvSpPr/>
              <p:nvPr>
                <p:custDataLst>
                  <p:tags r:id="rId121"/>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7" name="Oval 9"/>
              <p:cNvSpPr/>
              <p:nvPr>
                <p:custDataLst>
                  <p:tags r:id="rId122"/>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8" name="Oval 10"/>
              <p:cNvSpPr/>
              <p:nvPr>
                <p:custDataLst>
                  <p:tags r:id="rId123"/>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9" name="Oval 11"/>
              <p:cNvSpPr/>
              <p:nvPr>
                <p:custDataLst>
                  <p:tags r:id="rId124"/>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0" name="Oval 12"/>
              <p:cNvSpPr/>
              <p:nvPr>
                <p:custDataLst>
                  <p:tags r:id="rId125"/>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8" name="Group 13"/>
            <p:cNvGrpSpPr/>
            <p:nvPr>
              <p:custDataLst>
                <p:tags r:id="rId93"/>
              </p:custDataLst>
            </p:nvPr>
          </p:nvGrpSpPr>
          <p:grpSpPr>
            <a:xfrm rot="44126" flipV="1">
              <a:off x="101" y="1610"/>
              <a:ext cx="571" cy="184"/>
              <a:chOff x="0" y="0"/>
              <a:chExt cx="625" cy="217"/>
            </a:xfrm>
          </p:grpSpPr>
          <p:sp>
            <p:nvSpPr>
              <p:cNvPr id="111" name="Oval 14"/>
              <p:cNvSpPr/>
              <p:nvPr>
                <p:custDataLst>
                  <p:tags r:id="rId116"/>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2" name="Oval 15"/>
              <p:cNvSpPr/>
              <p:nvPr>
                <p:custDataLst>
                  <p:tags r:id="rId117"/>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3" name="Oval 16"/>
              <p:cNvSpPr/>
              <p:nvPr>
                <p:custDataLst>
                  <p:tags r:id="rId118"/>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4" name="Oval 17"/>
              <p:cNvSpPr/>
              <p:nvPr>
                <p:custDataLst>
                  <p:tags r:id="rId119"/>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5" name="Oval 18"/>
              <p:cNvSpPr/>
              <p:nvPr>
                <p:custDataLst>
                  <p:tags r:id="rId120"/>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89" name="Group 19"/>
            <p:cNvGrpSpPr/>
            <p:nvPr>
              <p:custDataLst>
                <p:tags r:id="rId94"/>
              </p:custDataLst>
            </p:nvPr>
          </p:nvGrpSpPr>
          <p:grpSpPr>
            <a:xfrm rot="44126" flipV="1">
              <a:off x="825" y="1619"/>
              <a:ext cx="306" cy="105"/>
              <a:chOff x="0" y="0"/>
              <a:chExt cx="625" cy="217"/>
            </a:xfrm>
          </p:grpSpPr>
          <p:sp>
            <p:nvSpPr>
              <p:cNvPr id="106" name="Oval 20"/>
              <p:cNvSpPr/>
              <p:nvPr>
                <p:custDataLst>
                  <p:tags r:id="rId111"/>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7" name="Oval 21"/>
              <p:cNvSpPr/>
              <p:nvPr>
                <p:custDataLst>
                  <p:tags r:id="rId112"/>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8" name="Oval 22"/>
              <p:cNvSpPr/>
              <p:nvPr>
                <p:custDataLst>
                  <p:tags r:id="rId113"/>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9" name="Oval 23"/>
              <p:cNvSpPr/>
              <p:nvPr>
                <p:custDataLst>
                  <p:tags r:id="rId114"/>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0" name="Oval 24"/>
              <p:cNvSpPr/>
              <p:nvPr>
                <p:custDataLst>
                  <p:tags r:id="rId115"/>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90" name="Group 25"/>
            <p:cNvGrpSpPr/>
            <p:nvPr>
              <p:custDataLst>
                <p:tags r:id="rId95"/>
              </p:custDataLst>
            </p:nvPr>
          </p:nvGrpSpPr>
          <p:grpSpPr>
            <a:xfrm rot="229974" flipV="1">
              <a:off x="762" y="463"/>
              <a:ext cx="311" cy="105"/>
              <a:chOff x="0" y="0"/>
              <a:chExt cx="1007" cy="384"/>
            </a:xfrm>
          </p:grpSpPr>
          <p:sp>
            <p:nvSpPr>
              <p:cNvPr id="101" name="Oval 26"/>
              <p:cNvSpPr/>
              <p:nvPr>
                <p:custDataLst>
                  <p:tags r:id="rId106"/>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2" name="Oval 27"/>
              <p:cNvSpPr/>
              <p:nvPr>
                <p:custDataLst>
                  <p:tags r:id="rId107"/>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3" name="Oval 28"/>
              <p:cNvSpPr/>
              <p:nvPr>
                <p:custDataLst>
                  <p:tags r:id="rId108"/>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4" name="Oval 29"/>
              <p:cNvSpPr/>
              <p:nvPr>
                <p:custDataLst>
                  <p:tags r:id="rId109"/>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5" name="Oval 30"/>
              <p:cNvSpPr/>
              <p:nvPr>
                <p:custDataLst>
                  <p:tags r:id="rId110"/>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91" name="Freeform 31"/>
            <p:cNvSpPr/>
            <p:nvPr>
              <p:custDataLst>
                <p:tags r:id="rId96"/>
              </p:custDataLst>
            </p:nvPr>
          </p:nvSpPr>
          <p:spPr>
            <a:xfrm rot="44126">
              <a:off x="364" y="84"/>
              <a:ext cx="223" cy="421"/>
            </a:xfrm>
            <a:custGeom>
              <a:avLst/>
              <a:gdLst>
                <a:gd name="txL" fmla="*/ 0 w 432"/>
                <a:gd name="txT" fmla="*/ 0 h 528"/>
                <a:gd name="txR" fmla="*/ 432 w 432"/>
                <a:gd name="txB" fmla="*/ 528 h 528"/>
              </a:gdLst>
              <a:ahLst/>
              <a:cxnLst>
                <a:cxn ang="0">
                  <a:pos x="1" y="0"/>
                </a:cxn>
                <a:cxn ang="0">
                  <a:pos x="1" y="8"/>
                </a:cxn>
                <a:cxn ang="0">
                  <a:pos x="1" y="24"/>
                </a:cxn>
                <a:cxn ang="0">
                  <a:pos x="0" y="44"/>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2" name="Freeform 32"/>
            <p:cNvSpPr/>
            <p:nvPr>
              <p:custDataLst>
                <p:tags r:id="rId97"/>
              </p:custDataLst>
            </p:nvPr>
          </p:nvSpPr>
          <p:spPr>
            <a:xfrm rot="-249191" flipH="1">
              <a:off x="727" y="72"/>
              <a:ext cx="195" cy="447"/>
            </a:xfrm>
            <a:custGeom>
              <a:avLst/>
              <a:gdLst>
                <a:gd name="txL" fmla="*/ 0 w 432"/>
                <a:gd name="txT" fmla="*/ 0 h 528"/>
                <a:gd name="txR" fmla="*/ 432 w 432"/>
                <a:gd name="txB" fmla="*/ 528 h 528"/>
              </a:gdLst>
              <a:ahLst/>
              <a:cxnLst>
                <a:cxn ang="0">
                  <a:pos x="0" y="0"/>
                </a:cxn>
                <a:cxn ang="0">
                  <a:pos x="0" y="15"/>
                </a:cxn>
                <a:cxn ang="0">
                  <a:pos x="0" y="46"/>
                </a:cxn>
                <a:cxn ang="0">
                  <a:pos x="0" y="85"/>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3" name="Freeform 33"/>
            <p:cNvSpPr/>
            <p:nvPr>
              <p:custDataLst>
                <p:tags r:id="rId98"/>
              </p:custDataLst>
            </p:nvPr>
          </p:nvSpPr>
          <p:spPr>
            <a:xfrm rot="-249191" flipV="1">
              <a:off x="413" y="1714"/>
              <a:ext cx="168" cy="395"/>
            </a:xfrm>
            <a:custGeom>
              <a:avLst/>
              <a:gdLst>
                <a:gd name="txL" fmla="*/ 0 w 432"/>
                <a:gd name="txT" fmla="*/ 0 h 528"/>
                <a:gd name="txR" fmla="*/ 432 w 432"/>
                <a:gd name="txB" fmla="*/ 528 h 528"/>
              </a:gdLst>
              <a:ahLst/>
              <a:cxnLst>
                <a:cxn ang="0">
                  <a:pos x="0" y="0"/>
                </a:cxn>
                <a:cxn ang="0">
                  <a:pos x="0" y="4"/>
                </a:cxn>
                <a:cxn ang="0">
                  <a:pos x="0" y="12"/>
                </a:cxn>
                <a:cxn ang="0">
                  <a:pos x="0" y="2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4" name="Freeform 34"/>
            <p:cNvSpPr/>
            <p:nvPr>
              <p:custDataLst>
                <p:tags r:id="rId99"/>
              </p:custDataLst>
            </p:nvPr>
          </p:nvSpPr>
          <p:spPr>
            <a:xfrm rot="44126" flipH="1" flipV="1">
              <a:off x="802" y="1674"/>
              <a:ext cx="195" cy="420"/>
            </a:xfrm>
            <a:custGeom>
              <a:avLst/>
              <a:gdLst>
                <a:gd name="txL" fmla="*/ 0 w 432"/>
                <a:gd name="txT" fmla="*/ 0 h 528"/>
                <a:gd name="txR" fmla="*/ 432 w 432"/>
                <a:gd name="txB" fmla="*/ 528 h 528"/>
              </a:gdLst>
              <a:ahLst/>
              <a:cxnLst>
                <a:cxn ang="0">
                  <a:pos x="0" y="0"/>
                </a:cxn>
                <a:cxn ang="0">
                  <a:pos x="0" y="8"/>
                </a:cxn>
                <a:cxn ang="0">
                  <a:pos x="0" y="23"/>
                </a:cxn>
                <a:cxn ang="0">
                  <a:pos x="0" y="43"/>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5" name="Freeform 35"/>
            <p:cNvSpPr/>
            <p:nvPr>
              <p:custDataLst>
                <p:tags r:id="rId100"/>
              </p:custDataLst>
            </p:nvPr>
          </p:nvSpPr>
          <p:spPr>
            <a:xfrm rot="-249191" flipV="1">
              <a:off x="251" y="1872"/>
              <a:ext cx="304" cy="265"/>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6" name="Freeform 36"/>
            <p:cNvSpPr/>
            <p:nvPr>
              <p:custDataLst>
                <p:tags r:id="rId101"/>
              </p:custDataLst>
            </p:nvPr>
          </p:nvSpPr>
          <p:spPr>
            <a:xfrm rot="44126" flipH="1" flipV="1">
              <a:off x="834" y="1802"/>
              <a:ext cx="306" cy="316"/>
            </a:xfrm>
            <a:custGeom>
              <a:avLst/>
              <a:gdLst>
                <a:gd name="txL" fmla="*/ 0 w 432"/>
                <a:gd name="txT" fmla="*/ 0 h 528"/>
                <a:gd name="txR" fmla="*/ 432 w 432"/>
                <a:gd name="txB" fmla="*/ 528 h 528"/>
              </a:gdLst>
              <a:ahLst/>
              <a:cxnLst>
                <a:cxn ang="0">
                  <a:pos x="10" y="0"/>
                </a:cxn>
                <a:cxn ang="0">
                  <a:pos x="6" y="1"/>
                </a:cxn>
                <a:cxn ang="0">
                  <a:pos x="2"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7" name="Freeform 37"/>
            <p:cNvSpPr/>
            <p:nvPr>
              <p:custDataLst>
                <p:tags r:id="rId102"/>
              </p:custDataLst>
            </p:nvPr>
          </p:nvSpPr>
          <p:spPr>
            <a:xfrm rot="-249192" flipH="1" flipV="1">
              <a:off x="693" y="1758"/>
              <a:ext cx="85" cy="316"/>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8" name="Freeform 38"/>
            <p:cNvSpPr/>
            <p:nvPr>
              <p:custDataLst>
                <p:tags r:id="rId103"/>
              </p:custDataLst>
            </p:nvPr>
          </p:nvSpPr>
          <p:spPr>
            <a:xfrm rot="44126">
              <a:off x="168" y="85"/>
              <a:ext cx="305" cy="265"/>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9" name="Freeform 39"/>
            <p:cNvSpPr/>
            <p:nvPr>
              <p:custDataLst>
                <p:tags r:id="rId104"/>
              </p:custDataLst>
            </p:nvPr>
          </p:nvSpPr>
          <p:spPr>
            <a:xfrm rot="-249191" flipH="1">
              <a:off x="724" y="42"/>
              <a:ext cx="305" cy="265"/>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00" name="Freeform 40"/>
            <p:cNvSpPr/>
            <p:nvPr>
              <p:custDataLst>
                <p:tags r:id="rId105"/>
              </p:custDataLst>
            </p:nvPr>
          </p:nvSpPr>
          <p:spPr>
            <a:xfrm rot="44125" flipH="1">
              <a:off x="643" y="102"/>
              <a:ext cx="85" cy="316"/>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grpSp>
      <p:grpSp>
        <p:nvGrpSpPr>
          <p:cNvPr id="6" name="Group 41"/>
          <p:cNvGrpSpPr/>
          <p:nvPr>
            <p:custDataLst>
              <p:tags r:id="rId3"/>
            </p:custDataLst>
          </p:nvPr>
        </p:nvGrpSpPr>
        <p:grpSpPr>
          <a:xfrm>
            <a:off x="3036652" y="663778"/>
            <a:ext cx="1981200" cy="3384000"/>
            <a:chOff x="0" y="0"/>
            <a:chExt cx="1248" cy="2217"/>
          </a:xfrm>
        </p:grpSpPr>
        <p:grpSp>
          <p:nvGrpSpPr>
            <p:cNvPr id="49" name="Group 42"/>
            <p:cNvGrpSpPr/>
            <p:nvPr>
              <p:custDataLst>
                <p:tags r:id="rId54"/>
              </p:custDataLst>
            </p:nvPr>
          </p:nvGrpSpPr>
          <p:grpSpPr>
            <a:xfrm>
              <a:off x="0" y="0"/>
              <a:ext cx="1248" cy="2217"/>
              <a:chOff x="0" y="0"/>
              <a:chExt cx="1536" cy="2880"/>
            </a:xfrm>
          </p:grpSpPr>
          <p:sp>
            <p:nvSpPr>
              <p:cNvPr id="84" name="Oval 43"/>
              <p:cNvSpPr/>
              <p:nvPr>
                <p:custDataLst>
                  <p:tags r:id="rId89"/>
                </p:custDataLst>
              </p:nvPr>
            </p:nvSpPr>
            <p:spPr>
              <a:xfrm>
                <a:off x="0" y="0"/>
                <a:ext cx="1536" cy="1536"/>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5" name="Oval 44"/>
              <p:cNvSpPr/>
              <p:nvPr>
                <p:custDataLst>
                  <p:tags r:id="rId90"/>
                </p:custDataLst>
              </p:nvPr>
            </p:nvSpPr>
            <p:spPr>
              <a:xfrm>
                <a:off x="0" y="1344"/>
                <a:ext cx="1536" cy="1536"/>
              </a:xfrm>
              <a:prstGeom prst="ellipse">
                <a:avLst/>
              </a:prstGeom>
              <a:solidFill>
                <a:srgbClr val="FFFF99"/>
              </a:solidFill>
              <a:ln w="19050"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0" name="Group 45"/>
            <p:cNvGrpSpPr/>
            <p:nvPr>
              <p:custDataLst>
                <p:tags r:id="rId55"/>
              </p:custDataLst>
            </p:nvPr>
          </p:nvGrpSpPr>
          <p:grpSpPr>
            <a:xfrm rot="-332507">
              <a:off x="84" y="1584"/>
              <a:ext cx="561" cy="184"/>
              <a:chOff x="0" y="0"/>
              <a:chExt cx="1007" cy="384"/>
            </a:xfrm>
          </p:grpSpPr>
          <p:sp>
            <p:nvSpPr>
              <p:cNvPr id="79" name="Oval 46"/>
              <p:cNvSpPr/>
              <p:nvPr>
                <p:custDataLst>
                  <p:tags r:id="rId84"/>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0" name="Oval 47"/>
              <p:cNvSpPr/>
              <p:nvPr>
                <p:custDataLst>
                  <p:tags r:id="rId85"/>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1" name="Oval 48"/>
              <p:cNvSpPr/>
              <p:nvPr>
                <p:custDataLst>
                  <p:tags r:id="rId86"/>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2" name="Oval 49"/>
              <p:cNvSpPr/>
              <p:nvPr>
                <p:custDataLst>
                  <p:tags r:id="rId87"/>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3" name="Oval 50"/>
              <p:cNvSpPr/>
              <p:nvPr>
                <p:custDataLst>
                  <p:tags r:id="rId88"/>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1" name="Group 51"/>
            <p:cNvGrpSpPr/>
            <p:nvPr>
              <p:custDataLst>
                <p:tags r:id="rId56"/>
              </p:custDataLst>
            </p:nvPr>
          </p:nvGrpSpPr>
          <p:grpSpPr>
            <a:xfrm rot="-146658">
              <a:off x="84" y="422"/>
              <a:ext cx="571" cy="185"/>
              <a:chOff x="0" y="0"/>
              <a:chExt cx="625" cy="217"/>
            </a:xfrm>
          </p:grpSpPr>
          <p:sp>
            <p:nvSpPr>
              <p:cNvPr id="74" name="Oval 52"/>
              <p:cNvSpPr/>
              <p:nvPr>
                <p:custDataLst>
                  <p:tags r:id="rId79"/>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5" name="Oval 53"/>
              <p:cNvSpPr/>
              <p:nvPr>
                <p:custDataLst>
                  <p:tags r:id="rId80"/>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6" name="Oval 54"/>
              <p:cNvSpPr/>
              <p:nvPr>
                <p:custDataLst>
                  <p:tags r:id="rId81"/>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7" name="Oval 55"/>
              <p:cNvSpPr/>
              <p:nvPr>
                <p:custDataLst>
                  <p:tags r:id="rId82"/>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8" name="Oval 56"/>
              <p:cNvSpPr/>
              <p:nvPr>
                <p:custDataLst>
                  <p:tags r:id="rId83"/>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2" name="Group 57"/>
            <p:cNvGrpSpPr/>
            <p:nvPr>
              <p:custDataLst>
                <p:tags r:id="rId57"/>
              </p:custDataLst>
            </p:nvPr>
          </p:nvGrpSpPr>
          <p:grpSpPr>
            <a:xfrm rot="-146658">
              <a:off x="804" y="1607"/>
              <a:ext cx="307" cy="106"/>
              <a:chOff x="0" y="0"/>
              <a:chExt cx="625" cy="217"/>
            </a:xfrm>
          </p:grpSpPr>
          <p:sp>
            <p:nvSpPr>
              <p:cNvPr id="69" name="Oval 58"/>
              <p:cNvSpPr/>
              <p:nvPr>
                <p:custDataLst>
                  <p:tags r:id="rId74"/>
                </p:custDataLst>
              </p:nvPr>
            </p:nvSpPr>
            <p:spPr>
              <a:xfrm rot="-1219365">
                <a:off x="0" y="149"/>
                <a:ext cx="328" cy="59"/>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0" name="Oval 59"/>
              <p:cNvSpPr/>
              <p:nvPr>
                <p:custDataLst>
                  <p:tags r:id="rId75"/>
                </p:custDataLst>
              </p:nvPr>
            </p:nvSpPr>
            <p:spPr>
              <a:xfrm rot="-1381509">
                <a:off x="320" y="13"/>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1" name="Oval 60"/>
              <p:cNvSpPr/>
              <p:nvPr>
                <p:custDataLst>
                  <p:tags r:id="rId76"/>
                </p:custDataLst>
              </p:nvPr>
            </p:nvSpPr>
            <p:spPr>
              <a:xfrm rot="1298364">
                <a:off x="328" y="159"/>
                <a:ext cx="297"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2" name="Oval 61"/>
              <p:cNvSpPr/>
              <p:nvPr>
                <p:custDataLst>
                  <p:tags r:id="rId77"/>
                </p:custDataLst>
              </p:nvPr>
            </p:nvSpPr>
            <p:spPr>
              <a:xfrm rot="1518369">
                <a:off x="21" y="0"/>
                <a:ext cx="298" cy="58"/>
              </a:xfrm>
              <a:prstGeom prst="ellipse">
                <a:avLst/>
              </a:prstGeom>
              <a:solidFill>
                <a:srgbClr val="FF33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3" name="Oval 62"/>
              <p:cNvSpPr/>
              <p:nvPr>
                <p:custDataLst>
                  <p:tags r:id="rId78"/>
                </p:custDataLst>
              </p:nvPr>
            </p:nvSpPr>
            <p:spPr>
              <a:xfrm rot="-185848">
                <a:off x="293" y="79"/>
                <a:ext cx="59" cy="59"/>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3" name="Group 63"/>
            <p:cNvGrpSpPr/>
            <p:nvPr>
              <p:custDataLst>
                <p:tags r:id="rId58"/>
              </p:custDataLst>
            </p:nvPr>
          </p:nvGrpSpPr>
          <p:grpSpPr>
            <a:xfrm rot="-332507">
              <a:off x="832" y="471"/>
              <a:ext cx="311" cy="106"/>
              <a:chOff x="0" y="0"/>
              <a:chExt cx="1007" cy="384"/>
            </a:xfrm>
          </p:grpSpPr>
          <p:sp>
            <p:nvSpPr>
              <p:cNvPr id="64" name="Oval 64"/>
              <p:cNvSpPr/>
              <p:nvPr>
                <p:custDataLst>
                  <p:tags r:id="rId69"/>
                </p:custDataLst>
              </p:nvPr>
            </p:nvSpPr>
            <p:spPr>
              <a:xfrm rot="-1033517">
                <a:off x="0" y="246"/>
                <a:ext cx="529"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5" name="Oval 65"/>
              <p:cNvSpPr/>
              <p:nvPr>
                <p:custDataLst>
                  <p:tags r:id="rId70"/>
                </p:custDataLst>
              </p:nvPr>
            </p:nvSpPr>
            <p:spPr>
              <a:xfrm rot="-1195660">
                <a:off x="527" y="4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6" name="Oval 66"/>
              <p:cNvSpPr/>
              <p:nvPr>
                <p:custDataLst>
                  <p:tags r:id="rId71"/>
                </p:custDataLst>
              </p:nvPr>
            </p:nvSpPr>
            <p:spPr>
              <a:xfrm rot="1484213">
                <a:off x="527" y="288"/>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7" name="Oval 67"/>
              <p:cNvSpPr/>
              <p:nvPr>
                <p:custDataLst>
                  <p:tags r:id="rId72"/>
                </p:custDataLst>
              </p:nvPr>
            </p:nvSpPr>
            <p:spPr>
              <a:xfrm rot="1704218">
                <a:off x="47" y="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8" name="Oval 68"/>
              <p:cNvSpPr/>
              <p:nvPr>
                <p:custDataLst>
                  <p:tags r:id="rId73"/>
                </p:custDataLst>
              </p:nvPr>
            </p:nvSpPr>
            <p:spPr>
              <a:xfrm>
                <a:off x="479" y="144"/>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54" name="Freeform 69"/>
            <p:cNvSpPr/>
            <p:nvPr>
              <p:custDataLst>
                <p:tags r:id="rId59"/>
              </p:custDataLst>
            </p:nvPr>
          </p:nvSpPr>
          <p:spPr>
            <a:xfrm rot="-146658" flipV="1">
              <a:off x="389" y="1715"/>
              <a:ext cx="223" cy="422"/>
            </a:xfrm>
            <a:custGeom>
              <a:avLst/>
              <a:gdLst>
                <a:gd name="txL" fmla="*/ 0 w 432"/>
                <a:gd name="txT" fmla="*/ 0 h 528"/>
                <a:gd name="txR" fmla="*/ 432 w 432"/>
                <a:gd name="txB" fmla="*/ 528 h 528"/>
              </a:gdLst>
              <a:ahLst/>
              <a:cxnLst>
                <a:cxn ang="0">
                  <a:pos x="1" y="0"/>
                </a:cxn>
                <a:cxn ang="0">
                  <a:pos x="1" y="9"/>
                </a:cxn>
                <a:cxn ang="0">
                  <a:pos x="1" y="24"/>
                </a:cxn>
                <a:cxn ang="0">
                  <a:pos x="0" y="45"/>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55" name="Freeform 70"/>
            <p:cNvSpPr/>
            <p:nvPr>
              <p:custDataLst>
                <p:tags r:id="rId60"/>
              </p:custDataLst>
            </p:nvPr>
          </p:nvSpPr>
          <p:spPr>
            <a:xfrm rot="146658" flipH="1" flipV="1">
              <a:off x="751" y="1689"/>
              <a:ext cx="195" cy="448"/>
            </a:xfrm>
            <a:custGeom>
              <a:avLst/>
              <a:gdLst>
                <a:gd name="txL" fmla="*/ 0 w 432"/>
                <a:gd name="txT" fmla="*/ 0 h 528"/>
                <a:gd name="txR" fmla="*/ 432 w 432"/>
                <a:gd name="txB" fmla="*/ 528 h 528"/>
              </a:gdLst>
              <a:ahLst/>
              <a:cxnLst>
                <a:cxn ang="0">
                  <a:pos x="0" y="0"/>
                </a:cxn>
                <a:cxn ang="0">
                  <a:pos x="0" y="16"/>
                </a:cxn>
                <a:cxn ang="0">
                  <a:pos x="0" y="47"/>
                </a:cxn>
                <a:cxn ang="0">
                  <a:pos x="0" y="87"/>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56" name="Freeform 71"/>
            <p:cNvSpPr/>
            <p:nvPr>
              <p:custDataLst>
                <p:tags r:id="rId61"/>
              </p:custDataLst>
            </p:nvPr>
          </p:nvSpPr>
          <p:spPr>
            <a:xfrm rot="146658">
              <a:off x="389" y="104"/>
              <a:ext cx="167" cy="396"/>
            </a:xfrm>
            <a:custGeom>
              <a:avLst/>
              <a:gdLst>
                <a:gd name="txL" fmla="*/ 0 w 432"/>
                <a:gd name="txT" fmla="*/ 0 h 528"/>
                <a:gd name="txR" fmla="*/ 432 w 432"/>
                <a:gd name="txB" fmla="*/ 528 h 528"/>
              </a:gdLst>
              <a:ahLst/>
              <a:cxnLst>
                <a:cxn ang="0">
                  <a:pos x="0" y="0"/>
                </a:cxn>
                <a:cxn ang="0">
                  <a:pos x="0" y="4"/>
                </a:cxn>
                <a:cxn ang="0">
                  <a:pos x="0" y="12"/>
                </a:cxn>
                <a:cxn ang="0">
                  <a:pos x="0" y="2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57" name="Freeform 72"/>
            <p:cNvSpPr/>
            <p:nvPr>
              <p:custDataLst>
                <p:tags r:id="rId62"/>
              </p:custDataLst>
            </p:nvPr>
          </p:nvSpPr>
          <p:spPr>
            <a:xfrm rot="-146658" flipH="1">
              <a:off x="779" y="106"/>
              <a:ext cx="195" cy="422"/>
            </a:xfrm>
            <a:custGeom>
              <a:avLst/>
              <a:gdLst>
                <a:gd name="txL" fmla="*/ 0 w 432"/>
                <a:gd name="txT" fmla="*/ 0 h 528"/>
                <a:gd name="txR" fmla="*/ 432 w 432"/>
                <a:gd name="txB" fmla="*/ 528 h 528"/>
              </a:gdLst>
              <a:ahLst/>
              <a:cxnLst>
                <a:cxn ang="0">
                  <a:pos x="0" y="0"/>
                </a:cxn>
                <a:cxn ang="0">
                  <a:pos x="0" y="9"/>
                </a:cxn>
                <a:cxn ang="0">
                  <a:pos x="0" y="24"/>
                </a:cxn>
                <a:cxn ang="0">
                  <a:pos x="0" y="45"/>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58" name="Freeform 73"/>
            <p:cNvSpPr/>
            <p:nvPr>
              <p:custDataLst>
                <p:tags r:id="rId63"/>
              </p:custDataLst>
            </p:nvPr>
          </p:nvSpPr>
          <p:spPr>
            <a:xfrm rot="146658">
              <a:off x="225" y="77"/>
              <a:ext cx="304" cy="267"/>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59" name="Freeform 74"/>
            <p:cNvSpPr/>
            <p:nvPr>
              <p:custDataLst>
                <p:tags r:id="rId64"/>
              </p:custDataLst>
            </p:nvPr>
          </p:nvSpPr>
          <p:spPr>
            <a:xfrm rot="-146658" flipH="1">
              <a:off x="808" y="80"/>
              <a:ext cx="307" cy="317"/>
            </a:xfrm>
            <a:custGeom>
              <a:avLst/>
              <a:gdLst>
                <a:gd name="txL" fmla="*/ 0 w 432"/>
                <a:gd name="txT" fmla="*/ 0 h 528"/>
                <a:gd name="txR" fmla="*/ 432 w 432"/>
                <a:gd name="txB" fmla="*/ 528 h 528"/>
              </a:gdLst>
              <a:ahLst/>
              <a:cxnLst>
                <a:cxn ang="0">
                  <a:pos x="10" y="0"/>
                </a:cxn>
                <a:cxn ang="0">
                  <a:pos x="6" y="1"/>
                </a:cxn>
                <a:cxn ang="0">
                  <a:pos x="2"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60" name="Freeform 75"/>
            <p:cNvSpPr/>
            <p:nvPr>
              <p:custDataLst>
                <p:tags r:id="rId65"/>
              </p:custDataLst>
            </p:nvPr>
          </p:nvSpPr>
          <p:spPr>
            <a:xfrm rot="146658" flipH="1">
              <a:off x="668" y="132"/>
              <a:ext cx="86" cy="317"/>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61" name="Freeform 76"/>
            <p:cNvSpPr/>
            <p:nvPr>
              <p:custDataLst>
                <p:tags r:id="rId66"/>
              </p:custDataLst>
            </p:nvPr>
          </p:nvSpPr>
          <p:spPr>
            <a:xfrm rot="-146658" flipV="1">
              <a:off x="195" y="1874"/>
              <a:ext cx="305" cy="266"/>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62" name="Freeform 77"/>
            <p:cNvSpPr/>
            <p:nvPr>
              <p:custDataLst>
                <p:tags r:id="rId67"/>
              </p:custDataLst>
            </p:nvPr>
          </p:nvSpPr>
          <p:spPr>
            <a:xfrm rot="146658" flipH="1" flipV="1">
              <a:off x="752" y="1900"/>
              <a:ext cx="305" cy="266"/>
            </a:xfrm>
            <a:custGeom>
              <a:avLst/>
              <a:gdLst>
                <a:gd name="txL" fmla="*/ 0 w 432"/>
                <a:gd name="txT" fmla="*/ 0 h 528"/>
                <a:gd name="txR" fmla="*/ 432 w 432"/>
                <a:gd name="txB" fmla="*/ 528 h 528"/>
              </a:gdLst>
              <a:ahLst/>
              <a:cxnLst>
                <a:cxn ang="0">
                  <a:pos x="9" y="0"/>
                </a:cxn>
                <a:cxn ang="0">
                  <a:pos x="6" y="1"/>
                </a:cxn>
                <a:cxn ang="0">
                  <a:pos x="2"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63" name="Freeform 78"/>
            <p:cNvSpPr/>
            <p:nvPr>
              <p:custDataLst>
                <p:tags r:id="rId68"/>
              </p:custDataLst>
            </p:nvPr>
          </p:nvSpPr>
          <p:spPr>
            <a:xfrm rot="-146658" flipH="1" flipV="1">
              <a:off x="668" y="1795"/>
              <a:ext cx="86" cy="316"/>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19050" cap="flat" cmpd="sng">
              <a:solidFill>
                <a:schemeClr val="tx1">
                  <a:alpha val="100000"/>
                </a:schemeClr>
              </a:solidFill>
              <a:prstDash val="lgDash"/>
              <a:round/>
              <a:headEnd type="none" w="med" len="med"/>
              <a:tailEnd type="none" w="med" len="med"/>
            </a:ln>
          </p:spPr>
          <p:txBody>
            <a:bodyPr/>
            <a:lstStyle/>
            <a:p>
              <a:endParaRPr lang="zh-CN" altLang="en-US"/>
            </a:p>
          </p:txBody>
        </p:sp>
      </p:grpSp>
      <p:sp>
        <p:nvSpPr>
          <p:cNvPr id="7" name="Text Box 79"/>
          <p:cNvSpPr txBox="1"/>
          <p:nvPr>
            <p:custDataLst>
              <p:tags r:id="rId4"/>
            </p:custDataLst>
          </p:nvPr>
        </p:nvSpPr>
        <p:spPr>
          <a:xfrm>
            <a:off x="2363962" y="2226902"/>
            <a:ext cx="571500" cy="554038"/>
          </a:xfrm>
          <a:prstGeom prst="rect">
            <a:avLst/>
          </a:prstGeom>
          <a:noFill/>
          <a:ln w="9525">
            <a:noFill/>
          </a:ln>
        </p:spPr>
        <p:txBody>
          <a:bodyPr wrap="none">
            <a:spAutoFit/>
          </a:bodyPr>
          <a:lstStyle/>
          <a:p>
            <a:r>
              <a:rPr lang="zh-CN" altLang="zh-CN" sz="3000" b="1">
                <a:solidFill>
                  <a:srgbClr val="003300"/>
                </a:solidFill>
                <a:latin typeface="Arial" panose="020B0604020202020204" pitchFamily="34" charset="0"/>
              </a:rPr>
              <a:t>或</a:t>
            </a:r>
          </a:p>
        </p:txBody>
      </p:sp>
      <p:grpSp>
        <p:nvGrpSpPr>
          <p:cNvPr id="6145" name="组合 6144"/>
          <p:cNvGrpSpPr/>
          <p:nvPr>
            <p:custDataLst>
              <p:tags r:id="rId5"/>
            </p:custDataLst>
          </p:nvPr>
        </p:nvGrpSpPr>
        <p:grpSpPr>
          <a:xfrm>
            <a:off x="6174188" y="244143"/>
            <a:ext cx="2352675" cy="3352800"/>
            <a:chOff x="5494058" y="-396473"/>
            <a:chExt cx="2352675" cy="3352800"/>
          </a:xfrm>
        </p:grpSpPr>
        <p:grpSp>
          <p:nvGrpSpPr>
            <p:cNvPr id="6144" name="组合 6143"/>
            <p:cNvGrpSpPr/>
            <p:nvPr>
              <p:custDataLst>
                <p:tags r:id="rId10"/>
              </p:custDataLst>
            </p:nvPr>
          </p:nvGrpSpPr>
          <p:grpSpPr>
            <a:xfrm>
              <a:off x="5494058" y="-396473"/>
              <a:ext cx="2352675" cy="3352800"/>
              <a:chOff x="6416849" y="893402"/>
              <a:chExt cx="2352675" cy="3352800"/>
            </a:xfrm>
          </p:grpSpPr>
          <p:sp>
            <p:nvSpPr>
              <p:cNvPr id="8" name="AutoShape 80"/>
              <p:cNvSpPr/>
              <p:nvPr>
                <p:custDataLst>
                  <p:tags r:id="rId12"/>
                </p:custDataLst>
              </p:nvPr>
            </p:nvSpPr>
            <p:spPr>
              <a:xfrm>
                <a:off x="6416849" y="893402"/>
                <a:ext cx="2352675" cy="3352800"/>
              </a:xfrm>
              <a:prstGeom prst="roundRect">
                <a:avLst>
                  <a:gd name="adj" fmla="val 16667"/>
                </a:avLst>
              </a:prstGeom>
              <a:solidFill>
                <a:srgbClr val="99FF99"/>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11" name="Group 89"/>
              <p:cNvGrpSpPr/>
              <p:nvPr>
                <p:custDataLst>
                  <p:tags r:id="rId13"/>
                </p:custDataLst>
              </p:nvPr>
            </p:nvGrpSpPr>
            <p:grpSpPr>
              <a:xfrm>
                <a:off x="7199487" y="1890352"/>
                <a:ext cx="404813" cy="96838"/>
                <a:chOff x="0" y="0"/>
                <a:chExt cx="935" cy="199"/>
              </a:xfrm>
            </p:grpSpPr>
            <p:sp>
              <p:nvSpPr>
                <p:cNvPr id="40" name="Oval 90"/>
                <p:cNvSpPr/>
                <p:nvPr>
                  <p:custDataLst>
                    <p:tags r:id="rId51"/>
                  </p:custDataLst>
                </p:nvPr>
              </p:nvSpPr>
              <p:spPr>
                <a:xfrm rot="9442118">
                  <a:off x="0" y="9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1" name="Oval 91"/>
                <p:cNvSpPr/>
                <p:nvPr>
                  <p:custDataLst>
                    <p:tags r:id="rId52"/>
                  </p:custDataLst>
                </p:nvPr>
              </p:nvSpPr>
              <p:spPr>
                <a:xfrm rot="-9137531">
                  <a:off x="455" y="103"/>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2" name="Oval 92"/>
                <p:cNvSpPr/>
                <p:nvPr>
                  <p:custDataLst>
                    <p:tags r:id="rId53"/>
                  </p:custDataLst>
                </p:nvPr>
              </p:nvSpPr>
              <p:spPr>
                <a:xfrm rot="-10602462">
                  <a:off x="423"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2" name="Group 93"/>
              <p:cNvGrpSpPr/>
              <p:nvPr>
                <p:custDataLst>
                  <p:tags r:id="rId14"/>
                </p:custDataLst>
              </p:nvPr>
            </p:nvGrpSpPr>
            <p:grpSpPr>
              <a:xfrm>
                <a:off x="8213899" y="1917339"/>
                <a:ext cx="404813" cy="96838"/>
                <a:chOff x="0" y="0"/>
                <a:chExt cx="935" cy="199"/>
              </a:xfrm>
            </p:grpSpPr>
            <p:sp>
              <p:nvSpPr>
                <p:cNvPr id="37" name="Oval 94"/>
                <p:cNvSpPr/>
                <p:nvPr>
                  <p:custDataLst>
                    <p:tags r:id="rId48"/>
                  </p:custDataLst>
                </p:nvPr>
              </p:nvSpPr>
              <p:spPr>
                <a:xfrm rot="9442118">
                  <a:off x="0" y="9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8" name="Oval 95"/>
                <p:cNvSpPr/>
                <p:nvPr>
                  <p:custDataLst>
                    <p:tags r:id="rId49"/>
                  </p:custDataLst>
                </p:nvPr>
              </p:nvSpPr>
              <p:spPr>
                <a:xfrm rot="-9137531">
                  <a:off x="455" y="103"/>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9" name="Oval 96"/>
                <p:cNvSpPr/>
                <p:nvPr>
                  <p:custDataLst>
                    <p:tags r:id="rId50"/>
                  </p:custDataLst>
                </p:nvPr>
              </p:nvSpPr>
              <p:spPr>
                <a:xfrm rot="-10602462">
                  <a:off x="430"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9" name="Group 81"/>
              <p:cNvGrpSpPr/>
              <p:nvPr>
                <p:custDataLst>
                  <p:tags r:id="rId15"/>
                </p:custDataLst>
              </p:nvPr>
            </p:nvGrpSpPr>
            <p:grpSpPr>
              <a:xfrm>
                <a:off x="6510512" y="1844314"/>
                <a:ext cx="788988" cy="188913"/>
                <a:chOff x="0" y="0"/>
                <a:chExt cx="935" cy="199"/>
              </a:xfrm>
            </p:grpSpPr>
            <p:sp>
              <p:nvSpPr>
                <p:cNvPr id="46" name="Oval 82"/>
                <p:cNvSpPr/>
                <p:nvPr>
                  <p:custDataLst>
                    <p:tags r:id="rId45"/>
                  </p:custDataLst>
                </p:nvPr>
              </p:nvSpPr>
              <p:spPr>
                <a:xfrm rot="9442118">
                  <a:off x="0" y="9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7" name="Oval 83"/>
                <p:cNvSpPr/>
                <p:nvPr>
                  <p:custDataLst>
                    <p:tags r:id="rId46"/>
                  </p:custDataLst>
                </p:nvPr>
              </p:nvSpPr>
              <p:spPr>
                <a:xfrm rot="-9137531">
                  <a:off x="455" y="103"/>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8" name="Oval 84"/>
                <p:cNvSpPr/>
                <p:nvPr>
                  <p:custDataLst>
                    <p:tags r:id="rId47"/>
                  </p:custDataLst>
                </p:nvPr>
              </p:nvSpPr>
              <p:spPr>
                <a:xfrm rot="-10602462">
                  <a:off x="430"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0" name="Group 85"/>
              <p:cNvGrpSpPr/>
              <p:nvPr>
                <p:custDataLst>
                  <p:tags r:id="rId16"/>
                </p:custDataLst>
              </p:nvPr>
            </p:nvGrpSpPr>
            <p:grpSpPr>
              <a:xfrm>
                <a:off x="7523337" y="1890352"/>
                <a:ext cx="790575" cy="187325"/>
                <a:chOff x="0" y="0"/>
                <a:chExt cx="935" cy="199"/>
              </a:xfrm>
            </p:grpSpPr>
            <p:sp>
              <p:nvSpPr>
                <p:cNvPr id="43" name="Oval 86"/>
                <p:cNvSpPr/>
                <p:nvPr>
                  <p:custDataLst>
                    <p:tags r:id="rId42"/>
                  </p:custDataLst>
                </p:nvPr>
              </p:nvSpPr>
              <p:spPr>
                <a:xfrm rot="9442118">
                  <a:off x="0" y="9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4" name="Oval 87"/>
                <p:cNvSpPr/>
                <p:nvPr>
                  <p:custDataLst>
                    <p:tags r:id="rId43"/>
                  </p:custDataLst>
                </p:nvPr>
              </p:nvSpPr>
              <p:spPr>
                <a:xfrm rot="-9137531">
                  <a:off x="455" y="103"/>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45" name="Oval 88"/>
                <p:cNvSpPr/>
                <p:nvPr>
                  <p:custDataLst>
                    <p:tags r:id="rId44"/>
                  </p:custDataLst>
                </p:nvPr>
              </p:nvSpPr>
              <p:spPr>
                <a:xfrm rot="-10602462">
                  <a:off x="423"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13" name="Line 97"/>
              <p:cNvSpPr/>
              <p:nvPr>
                <p:custDataLst>
                  <p:tags r:id="rId17"/>
                </p:custDataLst>
              </p:nvPr>
            </p:nvSpPr>
            <p:spPr>
              <a:xfrm flipV="1">
                <a:off x="6915324" y="1164864"/>
                <a:ext cx="688975" cy="679450"/>
              </a:xfrm>
              <a:prstGeom prst="line">
                <a:avLst/>
              </a:prstGeom>
              <a:ln w="19050" cap="flat" cmpd="sng">
                <a:solidFill>
                  <a:schemeClr val="tx1"/>
                </a:solidFill>
                <a:prstDash val="dash"/>
                <a:headEnd type="none" w="med" len="med"/>
                <a:tailEnd type="none" w="med" len="med"/>
              </a:ln>
            </p:spPr>
            <p:txBody>
              <a:bodyPr/>
              <a:lstStyle/>
              <a:p>
                <a:endParaRPr/>
              </a:p>
            </p:txBody>
          </p:sp>
          <p:sp>
            <p:nvSpPr>
              <p:cNvPr id="14" name="Line 98"/>
              <p:cNvSpPr/>
              <p:nvPr>
                <p:custDataLst>
                  <p:tags r:id="rId18"/>
                </p:custDataLst>
              </p:nvPr>
            </p:nvSpPr>
            <p:spPr>
              <a:xfrm flipV="1">
                <a:off x="7402687" y="1164864"/>
                <a:ext cx="242888" cy="725488"/>
              </a:xfrm>
              <a:prstGeom prst="line">
                <a:avLst/>
              </a:prstGeom>
              <a:ln w="19050" cap="flat" cmpd="sng">
                <a:solidFill>
                  <a:schemeClr val="tx1"/>
                </a:solidFill>
                <a:prstDash val="dash"/>
                <a:headEnd type="none" w="med" len="med"/>
                <a:tailEnd type="none" w="med" len="med"/>
              </a:ln>
            </p:spPr>
            <p:txBody>
              <a:bodyPr/>
              <a:lstStyle/>
              <a:p>
                <a:endParaRPr/>
              </a:p>
            </p:txBody>
          </p:sp>
          <p:sp>
            <p:nvSpPr>
              <p:cNvPr id="15" name="Line 99"/>
              <p:cNvSpPr/>
              <p:nvPr>
                <p:custDataLst>
                  <p:tags r:id="rId19"/>
                </p:custDataLst>
              </p:nvPr>
            </p:nvSpPr>
            <p:spPr>
              <a:xfrm flipH="1" flipV="1">
                <a:off x="7686849" y="1164864"/>
                <a:ext cx="242888" cy="725488"/>
              </a:xfrm>
              <a:prstGeom prst="line">
                <a:avLst/>
              </a:prstGeom>
              <a:ln w="19050" cap="flat" cmpd="sng">
                <a:solidFill>
                  <a:schemeClr val="tx1"/>
                </a:solidFill>
                <a:prstDash val="dash"/>
                <a:headEnd type="none" w="med" len="med"/>
                <a:tailEnd type="none" w="med" len="med"/>
              </a:ln>
            </p:spPr>
            <p:txBody>
              <a:bodyPr/>
              <a:lstStyle/>
              <a:p>
                <a:endParaRPr/>
              </a:p>
            </p:txBody>
          </p:sp>
          <p:sp>
            <p:nvSpPr>
              <p:cNvPr id="16" name="Line 100"/>
              <p:cNvSpPr/>
              <p:nvPr>
                <p:custDataLst>
                  <p:tags r:id="rId20"/>
                </p:custDataLst>
              </p:nvPr>
            </p:nvSpPr>
            <p:spPr>
              <a:xfrm flipH="1" flipV="1">
                <a:off x="7726537" y="1164864"/>
                <a:ext cx="688975" cy="769938"/>
              </a:xfrm>
              <a:prstGeom prst="line">
                <a:avLst/>
              </a:prstGeom>
              <a:ln w="19050" cap="flat" cmpd="sng">
                <a:solidFill>
                  <a:schemeClr val="tx1"/>
                </a:solidFill>
                <a:prstDash val="dash"/>
                <a:headEnd type="none" w="med" len="med"/>
                <a:tailEnd type="none" w="med" len="med"/>
              </a:ln>
            </p:spPr>
            <p:txBody>
              <a:bodyPr/>
              <a:lstStyle/>
              <a:p>
                <a:endParaRPr/>
              </a:p>
            </p:txBody>
          </p:sp>
          <p:grpSp>
            <p:nvGrpSpPr>
              <p:cNvPr id="127" name="组合 126"/>
              <p:cNvGrpSpPr/>
              <p:nvPr>
                <p:custDataLst>
                  <p:tags r:id="rId21"/>
                </p:custDataLst>
              </p:nvPr>
            </p:nvGrpSpPr>
            <p:grpSpPr>
              <a:xfrm>
                <a:off x="6510512" y="3022239"/>
                <a:ext cx="2108200" cy="906463"/>
                <a:chOff x="6510512" y="3022239"/>
                <a:chExt cx="2108200" cy="906463"/>
              </a:xfrm>
            </p:grpSpPr>
            <p:grpSp>
              <p:nvGrpSpPr>
                <p:cNvPr id="19" name="Group 109"/>
                <p:cNvGrpSpPr/>
                <p:nvPr>
                  <p:custDataLst>
                    <p:tags r:id="rId22"/>
                  </p:custDataLst>
                </p:nvPr>
              </p:nvGrpSpPr>
              <p:grpSpPr>
                <a:xfrm flipV="1">
                  <a:off x="7194724" y="3068277"/>
                  <a:ext cx="404813" cy="96838"/>
                  <a:chOff x="0" y="0"/>
                  <a:chExt cx="935" cy="199"/>
                </a:xfrm>
              </p:grpSpPr>
              <p:sp>
                <p:nvSpPr>
                  <p:cNvPr id="28" name="Oval 110"/>
                  <p:cNvSpPr/>
                  <p:nvPr>
                    <p:custDataLst>
                      <p:tags r:id="rId39"/>
                    </p:custDataLst>
                  </p:nvPr>
                </p:nvSpPr>
                <p:spPr>
                  <a:xfrm rot="9442118">
                    <a:off x="0" y="9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9" name="Oval 111"/>
                  <p:cNvSpPr/>
                  <p:nvPr>
                    <p:custDataLst>
                      <p:tags r:id="rId40"/>
                    </p:custDataLst>
                  </p:nvPr>
                </p:nvSpPr>
                <p:spPr>
                  <a:xfrm rot="-9137531">
                    <a:off x="455" y="103"/>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0" name="Oval 112"/>
                  <p:cNvSpPr/>
                  <p:nvPr>
                    <p:custDataLst>
                      <p:tags r:id="rId41"/>
                    </p:custDataLst>
                  </p:nvPr>
                </p:nvSpPr>
                <p:spPr>
                  <a:xfrm rot="-10602462">
                    <a:off x="423"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3" name="组合 2"/>
                <p:cNvGrpSpPr/>
                <p:nvPr>
                  <p:custDataLst>
                    <p:tags r:id="rId23"/>
                  </p:custDataLst>
                </p:nvPr>
              </p:nvGrpSpPr>
              <p:grpSpPr>
                <a:xfrm>
                  <a:off x="6510512" y="3022239"/>
                  <a:ext cx="2108200" cy="906463"/>
                  <a:chOff x="6510512" y="3022239"/>
                  <a:chExt cx="2108200" cy="906463"/>
                </a:xfrm>
              </p:grpSpPr>
              <p:grpSp>
                <p:nvGrpSpPr>
                  <p:cNvPr id="17" name="Group 101"/>
                  <p:cNvGrpSpPr/>
                  <p:nvPr>
                    <p:custDataLst>
                      <p:tags r:id="rId24"/>
                    </p:custDataLst>
                  </p:nvPr>
                </p:nvGrpSpPr>
                <p:grpSpPr>
                  <a:xfrm flipV="1">
                    <a:off x="6510512" y="3022239"/>
                    <a:ext cx="788988" cy="188913"/>
                    <a:chOff x="0" y="0"/>
                    <a:chExt cx="935" cy="199"/>
                  </a:xfrm>
                </p:grpSpPr>
                <p:sp>
                  <p:nvSpPr>
                    <p:cNvPr id="34" name="Oval 102"/>
                    <p:cNvSpPr/>
                    <p:nvPr>
                      <p:custDataLst>
                        <p:tags r:id="rId36"/>
                      </p:custDataLst>
                    </p:nvPr>
                  </p:nvSpPr>
                  <p:spPr>
                    <a:xfrm rot="9442118">
                      <a:off x="0" y="9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5" name="Oval 103"/>
                    <p:cNvSpPr/>
                    <p:nvPr>
                      <p:custDataLst>
                        <p:tags r:id="rId37"/>
                      </p:custDataLst>
                    </p:nvPr>
                  </p:nvSpPr>
                  <p:spPr>
                    <a:xfrm rot="-9137531">
                      <a:off x="455" y="103"/>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6" name="Oval 104"/>
                    <p:cNvSpPr/>
                    <p:nvPr>
                      <p:custDataLst>
                        <p:tags r:id="rId38"/>
                      </p:custDataLst>
                    </p:nvPr>
                  </p:nvSpPr>
                  <p:spPr>
                    <a:xfrm rot="-10602462">
                      <a:off x="430"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18" name="Group 105"/>
                  <p:cNvGrpSpPr/>
                  <p:nvPr>
                    <p:custDataLst>
                      <p:tags r:id="rId25"/>
                    </p:custDataLst>
                  </p:nvPr>
                </p:nvGrpSpPr>
                <p:grpSpPr>
                  <a:xfrm flipV="1">
                    <a:off x="7523337" y="3068277"/>
                    <a:ext cx="790575" cy="187325"/>
                    <a:chOff x="0" y="0"/>
                    <a:chExt cx="935" cy="199"/>
                  </a:xfrm>
                </p:grpSpPr>
                <p:sp>
                  <p:nvSpPr>
                    <p:cNvPr id="31" name="Oval 106"/>
                    <p:cNvSpPr/>
                    <p:nvPr>
                      <p:custDataLst>
                        <p:tags r:id="rId33"/>
                      </p:custDataLst>
                    </p:nvPr>
                  </p:nvSpPr>
                  <p:spPr>
                    <a:xfrm rot="9442118">
                      <a:off x="0" y="90"/>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2" name="Oval 107"/>
                    <p:cNvSpPr/>
                    <p:nvPr>
                      <p:custDataLst>
                        <p:tags r:id="rId34"/>
                      </p:custDataLst>
                    </p:nvPr>
                  </p:nvSpPr>
                  <p:spPr>
                    <a:xfrm rot="-9137531">
                      <a:off x="455" y="103"/>
                      <a:ext cx="480" cy="96"/>
                    </a:xfrm>
                    <a:prstGeom prst="ellipse">
                      <a:avLst/>
                    </a:prstGeom>
                    <a:solidFill>
                      <a:schemeClr val="tx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3" name="Oval 108"/>
                    <p:cNvSpPr/>
                    <p:nvPr>
                      <p:custDataLst>
                        <p:tags r:id="rId35"/>
                      </p:custDataLst>
                    </p:nvPr>
                  </p:nvSpPr>
                  <p:spPr>
                    <a:xfrm rot="-10602462">
                      <a:off x="423"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20" name="Group 113"/>
                  <p:cNvGrpSpPr/>
                  <p:nvPr>
                    <p:custDataLst>
                      <p:tags r:id="rId26"/>
                    </p:custDataLst>
                  </p:nvPr>
                </p:nvGrpSpPr>
                <p:grpSpPr>
                  <a:xfrm flipV="1">
                    <a:off x="8213899" y="3095264"/>
                    <a:ext cx="404813" cy="96838"/>
                    <a:chOff x="0" y="0"/>
                    <a:chExt cx="935" cy="199"/>
                  </a:xfrm>
                </p:grpSpPr>
                <p:sp>
                  <p:nvSpPr>
                    <p:cNvPr id="25" name="Oval 114"/>
                    <p:cNvSpPr/>
                    <p:nvPr>
                      <p:custDataLst>
                        <p:tags r:id="rId30"/>
                      </p:custDataLst>
                    </p:nvPr>
                  </p:nvSpPr>
                  <p:spPr>
                    <a:xfrm rot="9442118">
                      <a:off x="0" y="90"/>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6" name="Oval 115"/>
                    <p:cNvSpPr/>
                    <p:nvPr>
                      <p:custDataLst>
                        <p:tags r:id="rId31"/>
                      </p:custDataLst>
                    </p:nvPr>
                  </p:nvSpPr>
                  <p:spPr>
                    <a:xfrm rot="-9137531">
                      <a:off x="455" y="103"/>
                      <a:ext cx="480" cy="96"/>
                    </a:xfrm>
                    <a:prstGeom prst="ellipse">
                      <a:avLst/>
                    </a:prstGeom>
                    <a:solidFill>
                      <a:srgbClr val="FF0000"/>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7" name="Oval 116"/>
                    <p:cNvSpPr/>
                    <p:nvPr>
                      <p:custDataLst>
                        <p:tags r:id="rId32"/>
                      </p:custDataLst>
                    </p:nvPr>
                  </p:nvSpPr>
                  <p:spPr>
                    <a:xfrm rot="-10602462">
                      <a:off x="430" y="0"/>
                      <a:ext cx="96" cy="96"/>
                    </a:xfrm>
                    <a:prstGeom prst="ellipse">
                      <a:avLst/>
                    </a:prstGeom>
                    <a:solidFill>
                      <a:schemeClr val="bg1"/>
                    </a:solidFill>
                    <a:ln w="19050"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21" name="Line 117"/>
                  <p:cNvSpPr/>
                  <p:nvPr>
                    <p:custDataLst>
                      <p:tags r:id="rId27"/>
                    </p:custDataLst>
                  </p:nvPr>
                </p:nvSpPr>
                <p:spPr>
                  <a:xfrm flipH="1" flipV="1">
                    <a:off x="6915324" y="3204802"/>
                    <a:ext cx="688975" cy="723900"/>
                  </a:xfrm>
                  <a:prstGeom prst="line">
                    <a:avLst/>
                  </a:prstGeom>
                  <a:ln w="19050" cap="flat" cmpd="sng">
                    <a:solidFill>
                      <a:schemeClr val="tx1"/>
                    </a:solidFill>
                    <a:prstDash val="dash"/>
                    <a:headEnd type="none" w="med" len="med"/>
                    <a:tailEnd type="none" w="med" len="med"/>
                  </a:ln>
                </p:spPr>
                <p:txBody>
                  <a:bodyPr/>
                  <a:lstStyle/>
                  <a:p>
                    <a:endParaRPr/>
                  </a:p>
                </p:txBody>
              </p:sp>
              <p:sp>
                <p:nvSpPr>
                  <p:cNvPr id="23" name="Line 119"/>
                  <p:cNvSpPr/>
                  <p:nvPr>
                    <p:custDataLst>
                      <p:tags r:id="rId28"/>
                    </p:custDataLst>
                  </p:nvPr>
                </p:nvSpPr>
                <p:spPr>
                  <a:xfrm flipV="1">
                    <a:off x="7686849" y="3249252"/>
                    <a:ext cx="242888" cy="679450"/>
                  </a:xfrm>
                  <a:prstGeom prst="line">
                    <a:avLst/>
                  </a:prstGeom>
                  <a:ln w="19050" cap="flat" cmpd="sng">
                    <a:solidFill>
                      <a:schemeClr val="tx1"/>
                    </a:solidFill>
                    <a:prstDash val="dash"/>
                    <a:headEnd type="none" w="med" len="med"/>
                    <a:tailEnd type="none" w="med" len="med"/>
                  </a:ln>
                </p:spPr>
                <p:txBody>
                  <a:bodyPr/>
                  <a:lstStyle/>
                  <a:p>
                    <a:endParaRPr/>
                  </a:p>
                </p:txBody>
              </p:sp>
              <p:sp>
                <p:nvSpPr>
                  <p:cNvPr id="24" name="Line 120"/>
                  <p:cNvSpPr/>
                  <p:nvPr>
                    <p:custDataLst>
                      <p:tags r:id="rId29"/>
                    </p:custDataLst>
                  </p:nvPr>
                </p:nvSpPr>
                <p:spPr>
                  <a:xfrm flipV="1">
                    <a:off x="7743999" y="3158764"/>
                    <a:ext cx="688975" cy="769938"/>
                  </a:xfrm>
                  <a:prstGeom prst="line">
                    <a:avLst/>
                  </a:prstGeom>
                  <a:ln w="19050" cap="flat" cmpd="sng">
                    <a:solidFill>
                      <a:schemeClr val="tx1"/>
                    </a:solidFill>
                    <a:prstDash val="dash"/>
                    <a:headEnd type="none" w="med" len="med"/>
                    <a:tailEnd type="none" w="med" len="med"/>
                  </a:ln>
                </p:spPr>
                <p:txBody>
                  <a:bodyPr/>
                  <a:lstStyle/>
                  <a:p>
                    <a:endParaRPr/>
                  </a:p>
                </p:txBody>
              </p:sp>
            </p:grpSp>
          </p:grpSp>
        </p:grpSp>
        <p:sp>
          <p:nvSpPr>
            <p:cNvPr id="22" name="Line 118"/>
            <p:cNvSpPr/>
            <p:nvPr>
              <p:custDataLst>
                <p:tags r:id="rId11"/>
              </p:custDataLst>
            </p:nvPr>
          </p:nvSpPr>
          <p:spPr>
            <a:xfrm flipH="1" flipV="1">
              <a:off x="6453765" y="1851882"/>
              <a:ext cx="242888" cy="769938"/>
            </a:xfrm>
            <a:prstGeom prst="line">
              <a:avLst/>
            </a:prstGeom>
            <a:ln w="19050" cap="flat" cmpd="sng">
              <a:solidFill>
                <a:schemeClr val="tx1"/>
              </a:solidFill>
              <a:prstDash val="dash"/>
              <a:headEnd type="none" w="med" len="med"/>
              <a:tailEnd type="none" w="med" len="med"/>
            </a:ln>
          </p:spPr>
          <p:txBody>
            <a:bodyPr/>
            <a:lstStyle/>
            <a:p>
              <a:endParaRPr/>
            </a:p>
          </p:txBody>
        </p:sp>
      </p:grpSp>
      <p:sp>
        <p:nvSpPr>
          <p:cNvPr id="123" name="Text Box 121"/>
          <p:cNvSpPr txBox="1"/>
          <p:nvPr>
            <p:custDataLst>
              <p:tags r:id="rId6"/>
            </p:custDataLst>
          </p:nvPr>
        </p:nvSpPr>
        <p:spPr>
          <a:xfrm>
            <a:off x="6034130" y="4499075"/>
            <a:ext cx="3168650" cy="584775"/>
          </a:xfrm>
          <a:prstGeom prst="rect">
            <a:avLst/>
          </a:prstGeom>
          <a:noFill/>
          <a:ln w="9525">
            <a:noFill/>
          </a:ln>
        </p:spPr>
        <p:txBody>
          <a:bodyPr>
            <a:spAutoFit/>
          </a:bodyPr>
          <a:lstStyle/>
          <a:p>
            <a:pPr>
              <a:spcBef>
                <a:spcPct val="50000"/>
              </a:spcBef>
            </a:pPr>
            <a:r>
              <a:rPr lang="zh-CN" altLang="en-US" sz="3200" b="1">
                <a:solidFill>
                  <a:srgbClr val="800000"/>
                </a:solidFill>
                <a:effectLst>
                  <a:outerShdw blurRad="38100" dist="38100" dir="2700000" algn="tl">
                    <a:srgbClr val="C0C0C0"/>
                  </a:outerShdw>
                </a:effectLst>
              </a:rPr>
              <a:t>有丝分裂</a:t>
            </a:r>
            <a:r>
              <a:rPr lang="zh-CN" altLang="zh-CN" sz="3200" b="1">
                <a:solidFill>
                  <a:srgbClr val="800000"/>
                </a:solidFill>
                <a:effectLst>
                  <a:outerShdw blurRad="38100" dist="38100" dir="2700000" algn="tl">
                    <a:srgbClr val="C0C0C0"/>
                  </a:outerShdw>
                </a:effectLst>
              </a:rPr>
              <a:t>后期</a:t>
            </a:r>
          </a:p>
        </p:txBody>
      </p:sp>
      <p:sp>
        <p:nvSpPr>
          <p:cNvPr id="124" name="Text Box 122"/>
          <p:cNvSpPr txBox="1"/>
          <p:nvPr>
            <p:custDataLst>
              <p:tags r:id="rId7"/>
            </p:custDataLst>
          </p:nvPr>
        </p:nvSpPr>
        <p:spPr>
          <a:xfrm>
            <a:off x="578029" y="4048176"/>
            <a:ext cx="5684514" cy="52322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四分体分裂，同源染色体分离</a:t>
            </a:r>
          </a:p>
        </p:txBody>
      </p:sp>
      <p:sp>
        <p:nvSpPr>
          <p:cNvPr id="125" name="Text Box 123"/>
          <p:cNvSpPr txBox="1"/>
          <p:nvPr>
            <p:custDataLst>
              <p:tags r:id="rId8"/>
            </p:custDataLst>
          </p:nvPr>
        </p:nvSpPr>
        <p:spPr>
          <a:xfrm>
            <a:off x="5884300" y="3603519"/>
            <a:ext cx="3259700" cy="954107"/>
          </a:xfrm>
          <a:prstGeom prst="rect">
            <a:avLst/>
          </a:prstGeom>
          <a:noFill/>
          <a:ln w="9525">
            <a:noFill/>
          </a:ln>
        </p:spPr>
        <p:txBody>
          <a:bodyPr wrap="square">
            <a:spAutoFit/>
          </a:bodyPr>
          <a:lstStyle/>
          <a:p>
            <a:pPr>
              <a:spcBef>
                <a:spcPct val="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着丝粒分裂</a:t>
            </a:r>
          </a:p>
          <a:p>
            <a:pPr>
              <a:spcBef>
                <a:spcPct val="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姐妹染色单体分离</a:t>
            </a:r>
          </a:p>
        </p:txBody>
      </p:sp>
      <p:sp>
        <p:nvSpPr>
          <p:cNvPr id="126" name="Text Box 121"/>
          <p:cNvSpPr txBox="1"/>
          <p:nvPr>
            <p:custDataLst>
              <p:tags r:id="rId9"/>
            </p:custDataLst>
          </p:nvPr>
        </p:nvSpPr>
        <p:spPr>
          <a:xfrm>
            <a:off x="995256" y="4524686"/>
            <a:ext cx="3671887" cy="584775"/>
          </a:xfrm>
          <a:prstGeom prst="rect">
            <a:avLst/>
          </a:prstGeom>
          <a:noFill/>
          <a:ln w="9525">
            <a:noFill/>
          </a:ln>
        </p:spPr>
        <p:txBody>
          <a:bodyPr>
            <a:spAutoFit/>
          </a:bodyPr>
          <a:lstStyle/>
          <a:p>
            <a:pPr>
              <a:spcBef>
                <a:spcPct val="50000"/>
              </a:spcBef>
            </a:pPr>
            <a:r>
              <a:rPr lang="zh-CN" altLang="en-US" sz="3200" b="1">
                <a:solidFill>
                  <a:srgbClr val="800000"/>
                </a:solidFill>
                <a:effectLst>
                  <a:outerShdw blurRad="38100" dist="38100" dir="2700000" algn="tl">
                    <a:srgbClr val="C0C0C0"/>
                  </a:outerShdw>
                </a:effectLst>
              </a:rPr>
              <a:t>减数分裂</a:t>
            </a:r>
            <a:r>
              <a:rPr lang="en-US" altLang="zh-CN" sz="3200" b="1">
                <a:solidFill>
                  <a:srgbClr val="800000"/>
                </a:solidFill>
                <a:effectLst>
                  <a:outerShdw blurRad="38100" dist="38100" dir="2700000" algn="tl">
                    <a:srgbClr val="C0C0C0"/>
                  </a:outerShdw>
                </a:effectLst>
              </a:rPr>
              <a:t>Ⅰ</a:t>
            </a:r>
            <a:r>
              <a:rPr lang="zh-CN" altLang="zh-CN" sz="3200" b="1">
                <a:solidFill>
                  <a:srgbClr val="800000"/>
                </a:solidFill>
                <a:effectLst>
                  <a:outerShdw blurRad="38100" dist="38100" dir="2700000" algn="tl">
                    <a:srgbClr val="C0C0C0"/>
                  </a:outerShdw>
                </a:effectLst>
              </a:rPr>
              <a:t>后期</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6"/>
                                        </p:tgtEl>
                                        <p:attrNameLst>
                                          <p:attrName>style.visibility</p:attrName>
                                        </p:attrNameLst>
                                      </p:cBhvr>
                                      <p:to>
                                        <p:strVal val="visible"/>
                                      </p:to>
                                    </p:set>
                                    <p:animEffect transition="in" filter="wipe(left)">
                                      <p:cBhvr>
                                        <p:cTn id="7" dur="500"/>
                                        <p:tgtEl>
                                          <p:spTgt spid="1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23"/>
                                        </p:tgtEl>
                                        <p:attrNameLst>
                                          <p:attrName>style.visibility</p:attrName>
                                        </p:attrNameLst>
                                      </p:cBhvr>
                                      <p:to>
                                        <p:strVal val="visible"/>
                                      </p:to>
                                    </p:set>
                                    <p:animEffect transition="in" filter="wipe(left)">
                                      <p:cBhvr>
                                        <p:cTn id="12" dur="500"/>
                                        <p:tgtEl>
                                          <p:spTgt spid="12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24"/>
                                        </p:tgtEl>
                                        <p:attrNameLst>
                                          <p:attrName>style.visibility</p:attrName>
                                        </p:attrNameLst>
                                      </p:cBhvr>
                                      <p:to>
                                        <p:strVal val="visible"/>
                                      </p:to>
                                    </p:set>
                                    <p:animEffect transition="in" filter="randombar(horizontal)">
                                      <p:cBhvr>
                                        <p:cTn id="17" dur="500"/>
                                        <p:tgtEl>
                                          <p:spTgt spid="124"/>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25"/>
                                        </p:tgtEl>
                                        <p:attrNameLst>
                                          <p:attrName>style.visibility</p:attrName>
                                        </p:attrNameLst>
                                      </p:cBhvr>
                                      <p:to>
                                        <p:strVal val="visible"/>
                                      </p:to>
                                    </p:set>
                                    <p:animEffect transition="in" filter="randombar(horizontal)">
                                      <p:cBhvr>
                                        <p:cTn id="22"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 grpId="0"/>
      <p:bldP spid="124" grpId="0"/>
      <p:bldP spid="125" grpId="0"/>
      <p:bldP spid="12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3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Group 2"/>
          <p:cNvGrpSpPr/>
          <p:nvPr>
            <p:custDataLst>
              <p:tags r:id="rId2"/>
            </p:custDataLst>
          </p:nvPr>
        </p:nvGrpSpPr>
        <p:grpSpPr>
          <a:xfrm>
            <a:off x="411886" y="689737"/>
            <a:ext cx="1800000" cy="1800000"/>
            <a:chOff x="0" y="0"/>
            <a:chExt cx="1236" cy="1235"/>
          </a:xfrm>
        </p:grpSpPr>
        <p:sp>
          <p:nvSpPr>
            <p:cNvPr id="5" name="Oval 3"/>
            <p:cNvSpPr/>
            <p:nvPr>
              <p:custDataLst>
                <p:tags r:id="rId111"/>
              </p:custDataLst>
            </p:nvPr>
          </p:nvSpPr>
          <p:spPr>
            <a:xfrm rot="-146658">
              <a:off x="0" y="0"/>
              <a:ext cx="1236" cy="1235"/>
            </a:xfrm>
            <a:prstGeom prst="ellipse">
              <a:avLst/>
            </a:prstGeom>
            <a:solidFill>
              <a:srgbClr val="FFFF99"/>
            </a:solidFill>
            <a:ln w="28575"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6" name="Group 4"/>
            <p:cNvGrpSpPr/>
            <p:nvPr>
              <p:custDataLst>
                <p:tags r:id="rId112"/>
              </p:custDataLst>
            </p:nvPr>
          </p:nvGrpSpPr>
          <p:grpSpPr>
            <a:xfrm rot="1614863">
              <a:off x="103" y="498"/>
              <a:ext cx="576" cy="213"/>
              <a:chOff x="0" y="0"/>
              <a:chExt cx="1007" cy="384"/>
            </a:xfrm>
          </p:grpSpPr>
          <p:sp>
            <p:nvSpPr>
              <p:cNvPr id="22" name="Oval 5"/>
              <p:cNvSpPr/>
              <p:nvPr>
                <p:custDataLst>
                  <p:tags r:id="rId128"/>
                </p:custDataLst>
              </p:nvPr>
            </p:nvSpPr>
            <p:spPr>
              <a:xfrm rot="-1033517">
                <a:off x="0" y="246"/>
                <a:ext cx="529"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3" name="Oval 6"/>
              <p:cNvSpPr/>
              <p:nvPr>
                <p:custDataLst>
                  <p:tags r:id="rId129"/>
                </p:custDataLst>
              </p:nvPr>
            </p:nvSpPr>
            <p:spPr>
              <a:xfrm rot="-1195660">
                <a:off x="527" y="48"/>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4" name="Oval 7"/>
              <p:cNvSpPr/>
              <p:nvPr>
                <p:custDataLst>
                  <p:tags r:id="rId130"/>
                </p:custDataLst>
              </p:nvPr>
            </p:nvSpPr>
            <p:spPr>
              <a:xfrm rot="1484213">
                <a:off x="527" y="288"/>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5" name="Oval 8"/>
              <p:cNvSpPr/>
              <p:nvPr>
                <p:custDataLst>
                  <p:tags r:id="rId131"/>
                </p:custDataLst>
              </p:nvPr>
            </p:nvSpPr>
            <p:spPr>
              <a:xfrm rot="1704218">
                <a:off x="47" y="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6" name="Oval 9"/>
              <p:cNvSpPr/>
              <p:nvPr>
                <p:custDataLst>
                  <p:tags r:id="rId132"/>
                </p:custDataLst>
              </p:nvPr>
            </p:nvSpPr>
            <p:spPr>
              <a:xfrm>
                <a:off x="479" y="144"/>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7" name="Oval 10"/>
            <p:cNvSpPr/>
            <p:nvPr>
              <p:custDataLst>
                <p:tags r:id="rId113"/>
              </p:custDataLst>
            </p:nvPr>
          </p:nvSpPr>
          <p:spPr>
            <a:xfrm rot="5074706">
              <a:off x="787" y="478"/>
              <a:ext cx="189" cy="33"/>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 name="Oval 11"/>
            <p:cNvSpPr/>
            <p:nvPr>
              <p:custDataLst>
                <p:tags r:id="rId114"/>
              </p:custDataLst>
            </p:nvPr>
          </p:nvSpPr>
          <p:spPr>
            <a:xfrm rot="4912563">
              <a:off x="829" y="670"/>
              <a:ext cx="170" cy="32"/>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 name="Oval 12"/>
            <p:cNvSpPr/>
            <p:nvPr>
              <p:custDataLst>
                <p:tags r:id="rId115"/>
              </p:custDataLst>
            </p:nvPr>
          </p:nvSpPr>
          <p:spPr>
            <a:xfrm rot="7592435">
              <a:off x="744" y="649"/>
              <a:ext cx="170" cy="33"/>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 name="Oval 13"/>
            <p:cNvSpPr/>
            <p:nvPr>
              <p:custDataLst>
                <p:tags r:id="rId116"/>
              </p:custDataLst>
            </p:nvPr>
          </p:nvSpPr>
          <p:spPr>
            <a:xfrm rot="7812440">
              <a:off x="880" y="507"/>
              <a:ext cx="170" cy="32"/>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 name="Oval 14"/>
            <p:cNvSpPr/>
            <p:nvPr>
              <p:custDataLst>
                <p:tags r:id="rId117"/>
              </p:custDataLst>
            </p:nvPr>
          </p:nvSpPr>
          <p:spPr>
            <a:xfrm rot="6108223">
              <a:off x="880" y="575"/>
              <a:ext cx="33" cy="33"/>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 name="Freeform 15"/>
            <p:cNvSpPr/>
            <p:nvPr>
              <p:custDataLst>
                <p:tags r:id="rId118"/>
              </p:custDataLst>
            </p:nvPr>
          </p:nvSpPr>
          <p:spPr>
            <a:xfrm rot="-146658">
              <a:off x="393" y="112"/>
              <a:ext cx="195" cy="29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3" name="Freeform 16"/>
            <p:cNvSpPr/>
            <p:nvPr>
              <p:custDataLst>
                <p:tags r:id="rId119"/>
              </p:custDataLst>
            </p:nvPr>
          </p:nvSpPr>
          <p:spPr>
            <a:xfrm rot="-10243943">
              <a:off x="749" y="823"/>
              <a:ext cx="189" cy="326"/>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4" name="Freeform 17"/>
            <p:cNvSpPr/>
            <p:nvPr>
              <p:custDataLst>
                <p:tags r:id="rId120"/>
              </p:custDataLst>
            </p:nvPr>
          </p:nvSpPr>
          <p:spPr>
            <a:xfrm rot="-212626" flipH="1">
              <a:off x="698" y="99"/>
              <a:ext cx="226" cy="314"/>
            </a:xfrm>
            <a:custGeom>
              <a:avLst/>
              <a:gdLst>
                <a:gd name="txL" fmla="*/ 0 w 432"/>
                <a:gd name="txT" fmla="*/ 0 h 528"/>
                <a:gd name="txR" fmla="*/ 432 w 432"/>
                <a:gd name="txB" fmla="*/ 528 h 528"/>
              </a:gdLst>
              <a:ahLst/>
              <a:cxnLst>
                <a:cxn ang="0">
                  <a:pos x="1"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5" name="Freeform 18"/>
            <p:cNvSpPr/>
            <p:nvPr>
              <p:custDataLst>
                <p:tags r:id="rId121"/>
              </p:custDataLst>
            </p:nvPr>
          </p:nvSpPr>
          <p:spPr>
            <a:xfrm rot="-146658" flipV="1">
              <a:off x="395" y="824"/>
              <a:ext cx="252" cy="307"/>
            </a:xfrm>
            <a:custGeom>
              <a:avLst/>
              <a:gdLst>
                <a:gd name="txL" fmla="*/ 0 w 432"/>
                <a:gd name="txT" fmla="*/ 0 h 528"/>
                <a:gd name="txR" fmla="*/ 432 w 432"/>
                <a:gd name="txB" fmla="*/ 528 h 528"/>
              </a:gdLst>
              <a:ahLst/>
              <a:cxnLst>
                <a:cxn ang="0">
                  <a:pos x="1" y="0"/>
                </a:cxn>
                <a:cxn ang="0">
                  <a:pos x="1" y="1"/>
                </a:cxn>
                <a:cxn ang="0">
                  <a:pos x="1"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6" name="Freeform 19"/>
            <p:cNvSpPr/>
            <p:nvPr>
              <p:custDataLst>
                <p:tags r:id="rId122"/>
              </p:custDataLst>
            </p:nvPr>
          </p:nvSpPr>
          <p:spPr>
            <a:xfrm rot="-146658">
              <a:off x="222" y="63"/>
              <a:ext cx="281" cy="262"/>
            </a:xfrm>
            <a:custGeom>
              <a:avLst/>
              <a:gdLst>
                <a:gd name="txL" fmla="*/ 0 w 432"/>
                <a:gd name="txT" fmla="*/ 0 h 528"/>
                <a:gd name="txR" fmla="*/ 432 w 432"/>
                <a:gd name="txB" fmla="*/ 528 h 528"/>
              </a:gdLst>
              <a:ahLst/>
              <a:cxnLst>
                <a:cxn ang="0">
                  <a:pos x="4" y="0"/>
                </a:cxn>
                <a:cxn ang="0">
                  <a:pos x="2" y="0"/>
                </a:cxn>
                <a:cxn ang="0">
                  <a:pos x="1"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7" name="Freeform 20"/>
            <p:cNvSpPr/>
            <p:nvPr>
              <p:custDataLst>
                <p:tags r:id="rId123"/>
              </p:custDataLst>
            </p:nvPr>
          </p:nvSpPr>
          <p:spPr>
            <a:xfrm rot="-212626" flipH="1">
              <a:off x="750" y="67"/>
              <a:ext cx="313" cy="311"/>
            </a:xfrm>
            <a:custGeom>
              <a:avLst/>
              <a:gdLst>
                <a:gd name="txL" fmla="*/ 0 w 432"/>
                <a:gd name="txT" fmla="*/ 0 h 528"/>
                <a:gd name="txR" fmla="*/ 432 w 432"/>
                <a:gd name="txB" fmla="*/ 528 h 528"/>
              </a:gdLst>
              <a:ahLst/>
              <a:cxnLst>
                <a:cxn ang="0">
                  <a:pos x="12" y="0"/>
                </a:cxn>
                <a:cxn ang="0">
                  <a:pos x="7" y="1"/>
                </a:cxn>
                <a:cxn ang="0">
                  <a:pos x="3"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8" name="Freeform 21"/>
            <p:cNvSpPr/>
            <p:nvPr>
              <p:custDataLst>
                <p:tags r:id="rId124"/>
              </p:custDataLst>
            </p:nvPr>
          </p:nvSpPr>
          <p:spPr>
            <a:xfrm rot="-146658" flipV="1">
              <a:off x="258" y="943"/>
              <a:ext cx="310" cy="221"/>
            </a:xfrm>
            <a:custGeom>
              <a:avLst/>
              <a:gdLst>
                <a:gd name="txL" fmla="*/ 0 w 432"/>
                <a:gd name="txT" fmla="*/ 0 h 528"/>
                <a:gd name="txR" fmla="*/ 432 w 432"/>
                <a:gd name="txB" fmla="*/ 528 h 528"/>
              </a:gdLst>
              <a:ahLst/>
              <a:cxnLst>
                <a:cxn ang="0">
                  <a:pos x="11" y="0"/>
                </a:cxn>
                <a:cxn ang="0">
                  <a:pos x="6" y="0"/>
                </a:cxn>
                <a:cxn ang="0">
                  <a:pos x="3"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9" name="Freeform 22"/>
            <p:cNvSpPr/>
            <p:nvPr>
              <p:custDataLst>
                <p:tags r:id="rId125"/>
              </p:custDataLst>
            </p:nvPr>
          </p:nvSpPr>
          <p:spPr>
            <a:xfrm rot="-10243943">
              <a:off x="809" y="857"/>
              <a:ext cx="269" cy="312"/>
            </a:xfrm>
            <a:custGeom>
              <a:avLst/>
              <a:gdLst>
                <a:gd name="txL" fmla="*/ 0 w 432"/>
                <a:gd name="txT" fmla="*/ 0 h 528"/>
                <a:gd name="txR" fmla="*/ 432 w 432"/>
                <a:gd name="txB" fmla="*/ 528 h 528"/>
              </a:gdLst>
              <a:ahLst/>
              <a:cxnLst>
                <a:cxn ang="0">
                  <a:pos x="2"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20" name="Freeform 23"/>
            <p:cNvSpPr/>
            <p:nvPr>
              <p:custDataLst>
                <p:tags r:id="rId126"/>
              </p:custDataLst>
            </p:nvPr>
          </p:nvSpPr>
          <p:spPr>
            <a:xfrm rot="9950626">
              <a:off x="649" y="826"/>
              <a:ext cx="82" cy="242"/>
            </a:xfrm>
            <a:custGeom>
              <a:avLst/>
              <a:gdLst>
                <a:gd name="txL" fmla="*/ 0 w 432"/>
                <a:gd name="txT" fmla="*/ 0 h 528"/>
                <a:gd name="txR" fmla="*/ 432 w 432"/>
                <a:gd name="txB" fmla="*/ 528 h 528"/>
              </a:gdLst>
              <a:ahLst/>
              <a:cxnLst>
                <a:cxn ang="0">
                  <a:pos x="0" y="0"/>
                </a:cxn>
                <a:cxn ang="0">
                  <a:pos x="0" y="0"/>
                </a:cxn>
                <a:cxn ang="0">
                  <a:pos x="0"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21" name="Freeform 24"/>
            <p:cNvSpPr/>
            <p:nvPr>
              <p:custDataLst>
                <p:tags r:id="rId127"/>
              </p:custDataLst>
            </p:nvPr>
          </p:nvSpPr>
          <p:spPr>
            <a:xfrm rot="-10243943" flipV="1">
              <a:off x="620" y="158"/>
              <a:ext cx="82" cy="26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grpSp>
      <p:grpSp>
        <p:nvGrpSpPr>
          <p:cNvPr id="27" name="Group 25"/>
          <p:cNvGrpSpPr/>
          <p:nvPr>
            <p:custDataLst>
              <p:tags r:id="rId3"/>
            </p:custDataLst>
          </p:nvPr>
        </p:nvGrpSpPr>
        <p:grpSpPr>
          <a:xfrm>
            <a:off x="471032" y="2664370"/>
            <a:ext cx="1800000" cy="1800000"/>
            <a:chOff x="0" y="0"/>
            <a:chExt cx="1211" cy="1235"/>
          </a:xfrm>
        </p:grpSpPr>
        <p:sp>
          <p:nvSpPr>
            <p:cNvPr id="28" name="Oval 26"/>
            <p:cNvSpPr/>
            <p:nvPr>
              <p:custDataLst>
                <p:tags r:id="rId90"/>
              </p:custDataLst>
            </p:nvPr>
          </p:nvSpPr>
          <p:spPr>
            <a:xfrm rot="-146658">
              <a:off x="0" y="0"/>
              <a:ext cx="1211" cy="1235"/>
            </a:xfrm>
            <a:prstGeom prst="ellipse">
              <a:avLst/>
            </a:prstGeom>
            <a:solidFill>
              <a:srgbClr val="FFFF99"/>
            </a:solidFill>
            <a:ln w="28575"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29" name="Oval 27"/>
            <p:cNvSpPr/>
            <p:nvPr>
              <p:custDataLst>
                <p:tags r:id="rId91"/>
              </p:custDataLst>
            </p:nvPr>
          </p:nvSpPr>
          <p:spPr>
            <a:xfrm rot="581346">
              <a:off x="90" y="567"/>
              <a:ext cx="297"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0" name="Oval 28"/>
            <p:cNvSpPr/>
            <p:nvPr>
              <p:custDataLst>
                <p:tags r:id="rId92"/>
              </p:custDataLst>
            </p:nvPr>
          </p:nvSpPr>
          <p:spPr>
            <a:xfrm rot="419203">
              <a:off x="405" y="598"/>
              <a:ext cx="269"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1" name="Oval 29"/>
            <p:cNvSpPr/>
            <p:nvPr>
              <p:custDataLst>
                <p:tags r:id="rId93"/>
              </p:custDataLst>
            </p:nvPr>
          </p:nvSpPr>
          <p:spPr>
            <a:xfrm rot="3099076">
              <a:off x="338" y="714"/>
              <a:ext cx="275"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2" name="Oval 30"/>
            <p:cNvSpPr/>
            <p:nvPr>
              <p:custDataLst>
                <p:tags r:id="rId94"/>
              </p:custDataLst>
            </p:nvPr>
          </p:nvSpPr>
          <p:spPr>
            <a:xfrm rot="3319081">
              <a:off x="169" y="446"/>
              <a:ext cx="275"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3" name="Oval 31"/>
            <p:cNvSpPr/>
            <p:nvPr>
              <p:custDataLst>
                <p:tags r:id="rId95"/>
              </p:custDataLst>
            </p:nvPr>
          </p:nvSpPr>
          <p:spPr>
            <a:xfrm rot="1614863">
              <a:off x="368" y="583"/>
              <a:ext cx="54" cy="55"/>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4" name="Oval 32"/>
            <p:cNvSpPr/>
            <p:nvPr>
              <p:custDataLst>
                <p:tags r:id="rId96"/>
              </p:custDataLst>
            </p:nvPr>
          </p:nvSpPr>
          <p:spPr>
            <a:xfrm rot="5074706">
              <a:off x="774" y="482"/>
              <a:ext cx="188" cy="32"/>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5" name="Oval 33"/>
            <p:cNvSpPr/>
            <p:nvPr>
              <p:custDataLst>
                <p:tags r:id="rId97"/>
              </p:custDataLst>
            </p:nvPr>
          </p:nvSpPr>
          <p:spPr>
            <a:xfrm rot="4912563">
              <a:off x="806" y="665"/>
              <a:ext cx="170" cy="3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6" name="Oval 34"/>
            <p:cNvSpPr/>
            <p:nvPr>
              <p:custDataLst>
                <p:tags r:id="rId98"/>
              </p:custDataLst>
            </p:nvPr>
          </p:nvSpPr>
          <p:spPr>
            <a:xfrm rot="7592435">
              <a:off x="728" y="649"/>
              <a:ext cx="171" cy="32"/>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7" name="Oval 35"/>
            <p:cNvSpPr/>
            <p:nvPr>
              <p:custDataLst>
                <p:tags r:id="rId99"/>
              </p:custDataLst>
            </p:nvPr>
          </p:nvSpPr>
          <p:spPr>
            <a:xfrm rot="7812440">
              <a:off x="861" y="507"/>
              <a:ext cx="170" cy="32"/>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8" name="Oval 36"/>
            <p:cNvSpPr/>
            <p:nvPr>
              <p:custDataLst>
                <p:tags r:id="rId100"/>
              </p:custDataLst>
            </p:nvPr>
          </p:nvSpPr>
          <p:spPr>
            <a:xfrm rot="6108223">
              <a:off x="861" y="575"/>
              <a:ext cx="33" cy="33"/>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39" name="Freeform 37"/>
            <p:cNvSpPr/>
            <p:nvPr>
              <p:custDataLst>
                <p:tags r:id="rId101"/>
              </p:custDataLst>
            </p:nvPr>
          </p:nvSpPr>
          <p:spPr>
            <a:xfrm rot="-146658">
              <a:off x="384" y="112"/>
              <a:ext cx="193" cy="29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0" name="Freeform 38"/>
            <p:cNvSpPr/>
            <p:nvPr>
              <p:custDataLst>
                <p:tags r:id="rId102"/>
              </p:custDataLst>
            </p:nvPr>
          </p:nvSpPr>
          <p:spPr>
            <a:xfrm rot="-10243943">
              <a:off x="735" y="822"/>
              <a:ext cx="185" cy="327"/>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1" name="Freeform 39"/>
            <p:cNvSpPr/>
            <p:nvPr>
              <p:custDataLst>
                <p:tags r:id="rId103"/>
              </p:custDataLst>
            </p:nvPr>
          </p:nvSpPr>
          <p:spPr>
            <a:xfrm rot="-212626" flipH="1">
              <a:off x="684" y="99"/>
              <a:ext cx="221" cy="313"/>
            </a:xfrm>
            <a:custGeom>
              <a:avLst/>
              <a:gdLst>
                <a:gd name="txL" fmla="*/ 0 w 432"/>
                <a:gd name="txT" fmla="*/ 0 h 528"/>
                <a:gd name="txR" fmla="*/ 432 w 432"/>
                <a:gd name="txB" fmla="*/ 528 h 528"/>
              </a:gdLst>
              <a:ahLst/>
              <a:cxnLst>
                <a:cxn ang="0">
                  <a:pos x="1"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2" name="Freeform 40"/>
            <p:cNvSpPr/>
            <p:nvPr>
              <p:custDataLst>
                <p:tags r:id="rId104"/>
              </p:custDataLst>
            </p:nvPr>
          </p:nvSpPr>
          <p:spPr>
            <a:xfrm rot="-146658" flipV="1">
              <a:off x="387" y="823"/>
              <a:ext cx="248" cy="308"/>
            </a:xfrm>
            <a:custGeom>
              <a:avLst/>
              <a:gdLst>
                <a:gd name="txL" fmla="*/ 0 w 432"/>
                <a:gd name="txT" fmla="*/ 0 h 528"/>
                <a:gd name="txR" fmla="*/ 432 w 432"/>
                <a:gd name="txB" fmla="*/ 528 h 528"/>
              </a:gdLst>
              <a:ahLst/>
              <a:cxnLst>
                <a:cxn ang="0">
                  <a:pos x="1" y="0"/>
                </a:cxn>
                <a:cxn ang="0">
                  <a:pos x="1" y="1"/>
                </a:cxn>
                <a:cxn ang="0">
                  <a:pos x="1"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3" name="Freeform 41"/>
            <p:cNvSpPr/>
            <p:nvPr>
              <p:custDataLst>
                <p:tags r:id="rId105"/>
              </p:custDataLst>
            </p:nvPr>
          </p:nvSpPr>
          <p:spPr>
            <a:xfrm rot="-146658">
              <a:off x="217" y="63"/>
              <a:ext cx="276" cy="262"/>
            </a:xfrm>
            <a:custGeom>
              <a:avLst/>
              <a:gdLst>
                <a:gd name="txL" fmla="*/ 0 w 432"/>
                <a:gd name="txT" fmla="*/ 0 h 528"/>
                <a:gd name="txR" fmla="*/ 432 w 432"/>
                <a:gd name="txB" fmla="*/ 528 h 528"/>
              </a:gdLst>
              <a:ahLst/>
              <a:cxnLst>
                <a:cxn ang="0">
                  <a:pos x="3" y="0"/>
                </a:cxn>
                <a:cxn ang="0">
                  <a:pos x="2" y="0"/>
                </a:cxn>
                <a:cxn ang="0">
                  <a:pos x="1"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4" name="Freeform 42"/>
            <p:cNvSpPr/>
            <p:nvPr>
              <p:custDataLst>
                <p:tags r:id="rId106"/>
              </p:custDataLst>
            </p:nvPr>
          </p:nvSpPr>
          <p:spPr>
            <a:xfrm rot="-212626" flipH="1">
              <a:off x="737" y="67"/>
              <a:ext cx="304" cy="310"/>
            </a:xfrm>
            <a:custGeom>
              <a:avLst/>
              <a:gdLst>
                <a:gd name="txL" fmla="*/ 0 w 432"/>
                <a:gd name="txT" fmla="*/ 0 h 528"/>
                <a:gd name="txR" fmla="*/ 432 w 432"/>
                <a:gd name="txB" fmla="*/ 528 h 528"/>
              </a:gdLst>
              <a:ahLst/>
              <a:cxnLst>
                <a:cxn ang="0">
                  <a:pos x="9" y="0"/>
                </a:cxn>
                <a:cxn ang="0">
                  <a:pos x="6" y="1"/>
                </a:cxn>
                <a:cxn ang="0">
                  <a:pos x="2"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5" name="Freeform 43"/>
            <p:cNvSpPr/>
            <p:nvPr>
              <p:custDataLst>
                <p:tags r:id="rId107"/>
              </p:custDataLst>
            </p:nvPr>
          </p:nvSpPr>
          <p:spPr>
            <a:xfrm rot="-146658" flipV="1">
              <a:off x="253" y="943"/>
              <a:ext cx="303" cy="220"/>
            </a:xfrm>
            <a:custGeom>
              <a:avLst/>
              <a:gdLst>
                <a:gd name="txL" fmla="*/ 0 w 432"/>
                <a:gd name="txT" fmla="*/ 0 h 528"/>
                <a:gd name="txR" fmla="*/ 432 w 432"/>
                <a:gd name="txB" fmla="*/ 528 h 528"/>
              </a:gdLst>
              <a:ahLst/>
              <a:cxnLst>
                <a:cxn ang="0">
                  <a:pos x="9" y="0"/>
                </a:cxn>
                <a:cxn ang="0">
                  <a:pos x="5" y="0"/>
                </a:cxn>
                <a:cxn ang="0">
                  <a:pos x="2"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6" name="Freeform 44"/>
            <p:cNvSpPr/>
            <p:nvPr>
              <p:custDataLst>
                <p:tags r:id="rId108"/>
              </p:custDataLst>
            </p:nvPr>
          </p:nvSpPr>
          <p:spPr>
            <a:xfrm rot="-10243943">
              <a:off x="793" y="857"/>
              <a:ext cx="264" cy="312"/>
            </a:xfrm>
            <a:custGeom>
              <a:avLst/>
              <a:gdLst>
                <a:gd name="txL" fmla="*/ 0 w 432"/>
                <a:gd name="txT" fmla="*/ 0 h 528"/>
                <a:gd name="txR" fmla="*/ 432 w 432"/>
                <a:gd name="txB" fmla="*/ 528 h 528"/>
              </a:gdLst>
              <a:ahLst/>
              <a:cxnLst>
                <a:cxn ang="0">
                  <a:pos x="2"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7" name="Freeform 45"/>
            <p:cNvSpPr/>
            <p:nvPr>
              <p:custDataLst>
                <p:tags r:id="rId109"/>
              </p:custDataLst>
            </p:nvPr>
          </p:nvSpPr>
          <p:spPr>
            <a:xfrm rot="9950626">
              <a:off x="636" y="826"/>
              <a:ext cx="79" cy="242"/>
            </a:xfrm>
            <a:custGeom>
              <a:avLst/>
              <a:gdLst>
                <a:gd name="txL" fmla="*/ 0 w 432"/>
                <a:gd name="txT" fmla="*/ 0 h 528"/>
                <a:gd name="txR" fmla="*/ 432 w 432"/>
                <a:gd name="txB" fmla="*/ 528 h 528"/>
              </a:gdLst>
              <a:ahLst/>
              <a:cxnLst>
                <a:cxn ang="0">
                  <a:pos x="0" y="0"/>
                </a:cxn>
                <a:cxn ang="0">
                  <a:pos x="0" y="0"/>
                </a:cxn>
                <a:cxn ang="0">
                  <a:pos x="0"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48" name="Freeform 46"/>
            <p:cNvSpPr/>
            <p:nvPr>
              <p:custDataLst>
                <p:tags r:id="rId110"/>
              </p:custDataLst>
            </p:nvPr>
          </p:nvSpPr>
          <p:spPr>
            <a:xfrm rot="-10243943" flipV="1">
              <a:off x="608" y="159"/>
              <a:ext cx="80" cy="268"/>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grpSp>
      <p:grpSp>
        <p:nvGrpSpPr>
          <p:cNvPr id="49" name="Group 47"/>
          <p:cNvGrpSpPr/>
          <p:nvPr>
            <p:custDataLst>
              <p:tags r:id="rId4"/>
            </p:custDataLst>
          </p:nvPr>
        </p:nvGrpSpPr>
        <p:grpSpPr>
          <a:xfrm>
            <a:off x="6523798" y="231426"/>
            <a:ext cx="1868488" cy="4049713"/>
            <a:chOff x="0" y="0"/>
            <a:chExt cx="1235" cy="2676"/>
          </a:xfrm>
        </p:grpSpPr>
        <p:sp>
          <p:nvSpPr>
            <p:cNvPr id="50" name="AutoShape 48"/>
            <p:cNvSpPr/>
            <p:nvPr>
              <p:custDataLst>
                <p:tags r:id="rId56"/>
              </p:custDataLst>
            </p:nvPr>
          </p:nvSpPr>
          <p:spPr>
            <a:xfrm>
              <a:off x="0" y="0"/>
              <a:ext cx="1235" cy="1275"/>
            </a:xfrm>
            <a:prstGeom prst="roundRect">
              <a:avLst>
                <a:gd name="adj" fmla="val 16667"/>
              </a:avLst>
            </a:prstGeom>
            <a:solidFill>
              <a:srgbClr val="99FF99"/>
            </a:solidFill>
            <a:ln w="9525" cap="flat" cmpd="sng">
              <a:solidFill>
                <a:srgbClr val="66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51" name="Group 49"/>
            <p:cNvGrpSpPr/>
            <p:nvPr>
              <p:custDataLst>
                <p:tags r:id="rId57"/>
              </p:custDataLst>
            </p:nvPr>
          </p:nvGrpSpPr>
          <p:grpSpPr>
            <a:xfrm rot="2828708">
              <a:off x="179" y="343"/>
              <a:ext cx="657" cy="140"/>
              <a:chOff x="0" y="0"/>
              <a:chExt cx="935" cy="199"/>
            </a:xfrm>
          </p:grpSpPr>
          <p:sp>
            <p:nvSpPr>
              <p:cNvPr id="81" name="Oval 50"/>
              <p:cNvSpPr/>
              <p:nvPr>
                <p:custDataLst>
                  <p:tags r:id="rId87"/>
                </p:custDataLst>
              </p:nvPr>
            </p:nvSpPr>
            <p:spPr>
              <a:xfrm rot="9442118">
                <a:off x="0" y="90"/>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2" name="Oval 51"/>
              <p:cNvSpPr/>
              <p:nvPr>
                <p:custDataLst>
                  <p:tags r:id="rId88"/>
                </p:custDataLst>
              </p:nvPr>
            </p:nvSpPr>
            <p:spPr>
              <a:xfrm rot="-9137531">
                <a:off x="455" y="103"/>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3" name="Oval 52"/>
              <p:cNvSpPr/>
              <p:nvPr>
                <p:custDataLst>
                  <p:tags r:id="rId89"/>
                </p:custDataLst>
              </p:nvPr>
            </p:nvSpPr>
            <p:spPr>
              <a:xfrm rot="-10602462">
                <a:off x="430"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2" name="Group 53"/>
            <p:cNvGrpSpPr/>
            <p:nvPr>
              <p:custDataLst>
                <p:tags r:id="rId58"/>
              </p:custDataLst>
            </p:nvPr>
          </p:nvGrpSpPr>
          <p:grpSpPr>
            <a:xfrm rot="-3999882">
              <a:off x="535" y="488"/>
              <a:ext cx="657" cy="141"/>
              <a:chOff x="0" y="0"/>
              <a:chExt cx="935" cy="199"/>
            </a:xfrm>
          </p:grpSpPr>
          <p:sp>
            <p:nvSpPr>
              <p:cNvPr id="78" name="Oval 54"/>
              <p:cNvSpPr/>
              <p:nvPr>
                <p:custDataLst>
                  <p:tags r:id="rId84"/>
                </p:custDataLst>
              </p:nvPr>
            </p:nvSpPr>
            <p:spPr>
              <a:xfrm rot="9442118">
                <a:off x="0" y="9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9" name="Oval 55"/>
              <p:cNvSpPr/>
              <p:nvPr>
                <p:custDataLst>
                  <p:tags r:id="rId85"/>
                </p:custDataLst>
              </p:nvPr>
            </p:nvSpPr>
            <p:spPr>
              <a:xfrm rot="-9137531">
                <a:off x="455" y="103"/>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80" name="Oval 56"/>
              <p:cNvSpPr/>
              <p:nvPr>
                <p:custDataLst>
                  <p:tags r:id="rId86"/>
                </p:custDataLst>
              </p:nvPr>
            </p:nvSpPr>
            <p:spPr>
              <a:xfrm rot="-10602462">
                <a:off x="423"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3" name="Group 57"/>
            <p:cNvGrpSpPr/>
            <p:nvPr>
              <p:custDataLst>
                <p:tags r:id="rId59"/>
              </p:custDataLst>
            </p:nvPr>
          </p:nvGrpSpPr>
          <p:grpSpPr>
            <a:xfrm rot="-2623449">
              <a:off x="157" y="704"/>
              <a:ext cx="337" cy="72"/>
              <a:chOff x="0" y="0"/>
              <a:chExt cx="935" cy="199"/>
            </a:xfrm>
          </p:grpSpPr>
          <p:sp>
            <p:nvSpPr>
              <p:cNvPr id="75" name="Oval 58"/>
              <p:cNvSpPr/>
              <p:nvPr>
                <p:custDataLst>
                  <p:tags r:id="rId81"/>
                </p:custDataLst>
              </p:nvPr>
            </p:nvSpPr>
            <p:spPr>
              <a:xfrm rot="9442118">
                <a:off x="0" y="9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6" name="Oval 59"/>
              <p:cNvSpPr/>
              <p:nvPr>
                <p:custDataLst>
                  <p:tags r:id="rId82"/>
                </p:custDataLst>
              </p:nvPr>
            </p:nvSpPr>
            <p:spPr>
              <a:xfrm rot="-9137531">
                <a:off x="455" y="103"/>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7" name="Oval 60"/>
              <p:cNvSpPr/>
              <p:nvPr>
                <p:custDataLst>
                  <p:tags r:id="rId83"/>
                </p:custDataLst>
              </p:nvPr>
            </p:nvSpPr>
            <p:spPr>
              <a:xfrm rot="-10602462">
                <a:off x="423"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4" name="Group 61"/>
            <p:cNvGrpSpPr/>
            <p:nvPr>
              <p:custDataLst>
                <p:tags r:id="rId60"/>
              </p:custDataLst>
            </p:nvPr>
          </p:nvGrpSpPr>
          <p:grpSpPr>
            <a:xfrm>
              <a:off x="412" y="916"/>
              <a:ext cx="337" cy="73"/>
              <a:chOff x="0" y="0"/>
              <a:chExt cx="935" cy="199"/>
            </a:xfrm>
          </p:grpSpPr>
          <p:sp>
            <p:nvSpPr>
              <p:cNvPr id="72" name="Oval 62"/>
              <p:cNvSpPr/>
              <p:nvPr>
                <p:custDataLst>
                  <p:tags r:id="rId78"/>
                </p:custDataLst>
              </p:nvPr>
            </p:nvSpPr>
            <p:spPr>
              <a:xfrm rot="9442118">
                <a:off x="0" y="90"/>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3" name="Oval 63"/>
              <p:cNvSpPr/>
              <p:nvPr>
                <p:custDataLst>
                  <p:tags r:id="rId79"/>
                </p:custDataLst>
              </p:nvPr>
            </p:nvSpPr>
            <p:spPr>
              <a:xfrm rot="-9137531">
                <a:off x="455" y="103"/>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4" name="Oval 64"/>
              <p:cNvSpPr/>
              <p:nvPr>
                <p:custDataLst>
                  <p:tags r:id="rId80"/>
                </p:custDataLst>
              </p:nvPr>
            </p:nvSpPr>
            <p:spPr>
              <a:xfrm rot="-10602462">
                <a:off x="430"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55" name="AutoShape 65"/>
            <p:cNvSpPr/>
            <p:nvPr>
              <p:custDataLst>
                <p:tags r:id="rId61"/>
              </p:custDataLst>
            </p:nvPr>
          </p:nvSpPr>
          <p:spPr>
            <a:xfrm>
              <a:off x="0" y="1401"/>
              <a:ext cx="1235" cy="1275"/>
            </a:xfrm>
            <a:prstGeom prst="roundRect">
              <a:avLst>
                <a:gd name="adj" fmla="val 16667"/>
              </a:avLst>
            </a:prstGeom>
            <a:solidFill>
              <a:srgbClr val="99FF99"/>
            </a:solidFill>
            <a:ln w="9525" cap="flat" cmpd="sng">
              <a:solidFill>
                <a:srgbClr val="66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56" name="Group 66"/>
            <p:cNvGrpSpPr/>
            <p:nvPr>
              <p:custDataLst>
                <p:tags r:id="rId62"/>
              </p:custDataLst>
            </p:nvPr>
          </p:nvGrpSpPr>
          <p:grpSpPr>
            <a:xfrm rot="2828708">
              <a:off x="179" y="1744"/>
              <a:ext cx="657" cy="140"/>
              <a:chOff x="0" y="0"/>
              <a:chExt cx="935" cy="199"/>
            </a:xfrm>
          </p:grpSpPr>
          <p:sp>
            <p:nvSpPr>
              <p:cNvPr id="69" name="Oval 67"/>
              <p:cNvSpPr/>
              <p:nvPr>
                <p:custDataLst>
                  <p:tags r:id="rId75"/>
                </p:custDataLst>
              </p:nvPr>
            </p:nvSpPr>
            <p:spPr>
              <a:xfrm rot="9442118">
                <a:off x="0" y="90"/>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0" name="Oval 68"/>
              <p:cNvSpPr/>
              <p:nvPr>
                <p:custDataLst>
                  <p:tags r:id="rId76"/>
                </p:custDataLst>
              </p:nvPr>
            </p:nvSpPr>
            <p:spPr>
              <a:xfrm rot="-9137531">
                <a:off x="455" y="103"/>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71" name="Oval 69"/>
              <p:cNvSpPr/>
              <p:nvPr>
                <p:custDataLst>
                  <p:tags r:id="rId77"/>
                </p:custDataLst>
              </p:nvPr>
            </p:nvSpPr>
            <p:spPr>
              <a:xfrm rot="-10602462">
                <a:off x="430"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7" name="Group 70"/>
            <p:cNvGrpSpPr/>
            <p:nvPr>
              <p:custDataLst>
                <p:tags r:id="rId63"/>
              </p:custDataLst>
            </p:nvPr>
          </p:nvGrpSpPr>
          <p:grpSpPr>
            <a:xfrm rot="-3999882">
              <a:off x="535" y="1889"/>
              <a:ext cx="657" cy="141"/>
              <a:chOff x="0" y="0"/>
              <a:chExt cx="935" cy="199"/>
            </a:xfrm>
          </p:grpSpPr>
          <p:sp>
            <p:nvSpPr>
              <p:cNvPr id="66" name="Oval 71"/>
              <p:cNvSpPr/>
              <p:nvPr>
                <p:custDataLst>
                  <p:tags r:id="rId72"/>
                </p:custDataLst>
              </p:nvPr>
            </p:nvSpPr>
            <p:spPr>
              <a:xfrm rot="9442118">
                <a:off x="0" y="9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7" name="Oval 72"/>
              <p:cNvSpPr/>
              <p:nvPr>
                <p:custDataLst>
                  <p:tags r:id="rId73"/>
                </p:custDataLst>
              </p:nvPr>
            </p:nvSpPr>
            <p:spPr>
              <a:xfrm rot="-9137531">
                <a:off x="455" y="103"/>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8" name="Oval 73"/>
              <p:cNvSpPr/>
              <p:nvPr>
                <p:custDataLst>
                  <p:tags r:id="rId74"/>
                </p:custDataLst>
              </p:nvPr>
            </p:nvSpPr>
            <p:spPr>
              <a:xfrm rot="-10602462">
                <a:off x="423"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8" name="Group 74"/>
            <p:cNvGrpSpPr/>
            <p:nvPr>
              <p:custDataLst>
                <p:tags r:id="rId64"/>
              </p:custDataLst>
            </p:nvPr>
          </p:nvGrpSpPr>
          <p:grpSpPr>
            <a:xfrm rot="-2623449">
              <a:off x="157" y="2105"/>
              <a:ext cx="337" cy="72"/>
              <a:chOff x="0" y="0"/>
              <a:chExt cx="935" cy="199"/>
            </a:xfrm>
          </p:grpSpPr>
          <p:sp>
            <p:nvSpPr>
              <p:cNvPr id="63" name="Oval 75"/>
              <p:cNvSpPr/>
              <p:nvPr>
                <p:custDataLst>
                  <p:tags r:id="rId69"/>
                </p:custDataLst>
              </p:nvPr>
            </p:nvSpPr>
            <p:spPr>
              <a:xfrm rot="9442118">
                <a:off x="0" y="9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4" name="Oval 76"/>
              <p:cNvSpPr/>
              <p:nvPr>
                <p:custDataLst>
                  <p:tags r:id="rId70"/>
                </p:custDataLst>
              </p:nvPr>
            </p:nvSpPr>
            <p:spPr>
              <a:xfrm rot="-9137531">
                <a:off x="455" y="103"/>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5" name="Oval 77"/>
              <p:cNvSpPr/>
              <p:nvPr>
                <p:custDataLst>
                  <p:tags r:id="rId71"/>
                </p:custDataLst>
              </p:nvPr>
            </p:nvSpPr>
            <p:spPr>
              <a:xfrm rot="-10602462">
                <a:off x="423"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nvGrpSpPr>
            <p:cNvPr id="59" name="Group 78"/>
            <p:cNvGrpSpPr/>
            <p:nvPr>
              <p:custDataLst>
                <p:tags r:id="rId65"/>
              </p:custDataLst>
            </p:nvPr>
          </p:nvGrpSpPr>
          <p:grpSpPr>
            <a:xfrm>
              <a:off x="412" y="2317"/>
              <a:ext cx="337" cy="73"/>
              <a:chOff x="0" y="0"/>
              <a:chExt cx="935" cy="199"/>
            </a:xfrm>
          </p:grpSpPr>
          <p:sp>
            <p:nvSpPr>
              <p:cNvPr id="60" name="Oval 79"/>
              <p:cNvSpPr/>
              <p:nvPr>
                <p:custDataLst>
                  <p:tags r:id="rId66"/>
                </p:custDataLst>
              </p:nvPr>
            </p:nvSpPr>
            <p:spPr>
              <a:xfrm rot="9442118">
                <a:off x="0" y="90"/>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1" name="Oval 80"/>
              <p:cNvSpPr/>
              <p:nvPr>
                <p:custDataLst>
                  <p:tags r:id="rId67"/>
                </p:custDataLst>
              </p:nvPr>
            </p:nvSpPr>
            <p:spPr>
              <a:xfrm rot="-9137531">
                <a:off x="455" y="103"/>
                <a:ext cx="480" cy="9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62" name="Oval 81"/>
              <p:cNvSpPr/>
              <p:nvPr>
                <p:custDataLst>
                  <p:tags r:id="rId68"/>
                </p:custDataLst>
              </p:nvPr>
            </p:nvSpPr>
            <p:spPr>
              <a:xfrm rot="-10602462">
                <a:off x="430" y="0"/>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grpSp>
        <p:nvGrpSpPr>
          <p:cNvPr id="84" name="Group 82"/>
          <p:cNvGrpSpPr/>
          <p:nvPr>
            <p:custDataLst>
              <p:tags r:id="rId5"/>
            </p:custDataLst>
          </p:nvPr>
        </p:nvGrpSpPr>
        <p:grpSpPr>
          <a:xfrm>
            <a:off x="2926319" y="2538011"/>
            <a:ext cx="1800000" cy="1800000"/>
            <a:chOff x="0" y="0"/>
            <a:chExt cx="1236" cy="1235"/>
          </a:xfrm>
        </p:grpSpPr>
        <p:sp>
          <p:nvSpPr>
            <p:cNvPr id="85" name="Oval 83"/>
            <p:cNvSpPr/>
            <p:nvPr>
              <p:custDataLst>
                <p:tags r:id="rId33"/>
              </p:custDataLst>
            </p:nvPr>
          </p:nvSpPr>
          <p:spPr>
            <a:xfrm rot="-146658">
              <a:off x="0" y="0"/>
              <a:ext cx="1236" cy="1235"/>
            </a:xfrm>
            <a:prstGeom prst="ellipse">
              <a:avLst/>
            </a:prstGeom>
            <a:solidFill>
              <a:srgbClr val="FFFF99"/>
            </a:solidFill>
            <a:ln w="28575"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86" name="Group 84"/>
            <p:cNvGrpSpPr/>
            <p:nvPr>
              <p:custDataLst>
                <p:tags r:id="rId34"/>
              </p:custDataLst>
            </p:nvPr>
          </p:nvGrpSpPr>
          <p:grpSpPr>
            <a:xfrm rot="1614863">
              <a:off x="103" y="498"/>
              <a:ext cx="576" cy="213"/>
              <a:chOff x="0" y="0"/>
              <a:chExt cx="1007" cy="384"/>
            </a:xfrm>
          </p:grpSpPr>
          <p:sp>
            <p:nvSpPr>
              <p:cNvPr id="103" name="Oval 85"/>
              <p:cNvSpPr/>
              <p:nvPr>
                <p:custDataLst>
                  <p:tags r:id="rId51"/>
                </p:custDataLst>
              </p:nvPr>
            </p:nvSpPr>
            <p:spPr>
              <a:xfrm rot="-1033517">
                <a:off x="0" y="246"/>
                <a:ext cx="529"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4" name="Oval 86"/>
              <p:cNvSpPr/>
              <p:nvPr>
                <p:custDataLst>
                  <p:tags r:id="rId52"/>
                </p:custDataLst>
              </p:nvPr>
            </p:nvSpPr>
            <p:spPr>
              <a:xfrm rot="-1195660">
                <a:off x="527" y="48"/>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5" name="Oval 87"/>
              <p:cNvSpPr/>
              <p:nvPr>
                <p:custDataLst>
                  <p:tags r:id="rId53"/>
                </p:custDataLst>
              </p:nvPr>
            </p:nvSpPr>
            <p:spPr>
              <a:xfrm rot="1484213">
                <a:off x="527" y="288"/>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6" name="Oval 88"/>
              <p:cNvSpPr/>
              <p:nvPr>
                <p:custDataLst>
                  <p:tags r:id="rId54"/>
                </p:custDataLst>
              </p:nvPr>
            </p:nvSpPr>
            <p:spPr>
              <a:xfrm rot="1704218">
                <a:off x="47" y="0"/>
                <a:ext cx="480" cy="9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7" name="Oval 89"/>
              <p:cNvSpPr/>
              <p:nvPr>
                <p:custDataLst>
                  <p:tags r:id="rId55"/>
                </p:custDataLst>
              </p:nvPr>
            </p:nvSpPr>
            <p:spPr>
              <a:xfrm>
                <a:off x="479" y="144"/>
                <a:ext cx="96" cy="9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87" name="Freeform 90"/>
            <p:cNvSpPr/>
            <p:nvPr>
              <p:custDataLst>
                <p:tags r:id="rId35"/>
              </p:custDataLst>
            </p:nvPr>
          </p:nvSpPr>
          <p:spPr>
            <a:xfrm rot="-146658">
              <a:off x="393" y="112"/>
              <a:ext cx="195" cy="29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88" name="Freeform 91"/>
            <p:cNvSpPr/>
            <p:nvPr>
              <p:custDataLst>
                <p:tags r:id="rId36"/>
              </p:custDataLst>
            </p:nvPr>
          </p:nvSpPr>
          <p:spPr>
            <a:xfrm rot="-10243943">
              <a:off x="749" y="823"/>
              <a:ext cx="189" cy="326"/>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89" name="Freeform 92"/>
            <p:cNvSpPr/>
            <p:nvPr>
              <p:custDataLst>
                <p:tags r:id="rId37"/>
              </p:custDataLst>
            </p:nvPr>
          </p:nvSpPr>
          <p:spPr>
            <a:xfrm rot="-212626" flipH="1">
              <a:off x="698" y="99"/>
              <a:ext cx="226" cy="314"/>
            </a:xfrm>
            <a:custGeom>
              <a:avLst/>
              <a:gdLst>
                <a:gd name="txL" fmla="*/ 0 w 432"/>
                <a:gd name="txT" fmla="*/ 0 h 528"/>
                <a:gd name="txR" fmla="*/ 432 w 432"/>
                <a:gd name="txB" fmla="*/ 528 h 528"/>
              </a:gdLst>
              <a:ahLst/>
              <a:cxnLst>
                <a:cxn ang="0">
                  <a:pos x="1"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0" name="Freeform 93"/>
            <p:cNvSpPr/>
            <p:nvPr>
              <p:custDataLst>
                <p:tags r:id="rId38"/>
              </p:custDataLst>
            </p:nvPr>
          </p:nvSpPr>
          <p:spPr>
            <a:xfrm rot="-146658" flipV="1">
              <a:off x="395" y="824"/>
              <a:ext cx="252" cy="307"/>
            </a:xfrm>
            <a:custGeom>
              <a:avLst/>
              <a:gdLst>
                <a:gd name="txL" fmla="*/ 0 w 432"/>
                <a:gd name="txT" fmla="*/ 0 h 528"/>
                <a:gd name="txR" fmla="*/ 432 w 432"/>
                <a:gd name="txB" fmla="*/ 528 h 528"/>
              </a:gdLst>
              <a:ahLst/>
              <a:cxnLst>
                <a:cxn ang="0">
                  <a:pos x="1" y="0"/>
                </a:cxn>
                <a:cxn ang="0">
                  <a:pos x="1" y="1"/>
                </a:cxn>
                <a:cxn ang="0">
                  <a:pos x="1"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1" name="Freeform 94"/>
            <p:cNvSpPr/>
            <p:nvPr>
              <p:custDataLst>
                <p:tags r:id="rId39"/>
              </p:custDataLst>
            </p:nvPr>
          </p:nvSpPr>
          <p:spPr>
            <a:xfrm rot="-146658">
              <a:off x="222" y="63"/>
              <a:ext cx="281" cy="262"/>
            </a:xfrm>
            <a:custGeom>
              <a:avLst/>
              <a:gdLst>
                <a:gd name="txL" fmla="*/ 0 w 432"/>
                <a:gd name="txT" fmla="*/ 0 h 528"/>
                <a:gd name="txR" fmla="*/ 432 w 432"/>
                <a:gd name="txB" fmla="*/ 528 h 528"/>
              </a:gdLst>
              <a:ahLst/>
              <a:cxnLst>
                <a:cxn ang="0">
                  <a:pos x="4" y="0"/>
                </a:cxn>
                <a:cxn ang="0">
                  <a:pos x="2" y="0"/>
                </a:cxn>
                <a:cxn ang="0">
                  <a:pos x="1"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2" name="Freeform 95"/>
            <p:cNvSpPr/>
            <p:nvPr>
              <p:custDataLst>
                <p:tags r:id="rId40"/>
              </p:custDataLst>
            </p:nvPr>
          </p:nvSpPr>
          <p:spPr>
            <a:xfrm rot="-212626" flipH="1">
              <a:off x="750" y="67"/>
              <a:ext cx="313" cy="311"/>
            </a:xfrm>
            <a:custGeom>
              <a:avLst/>
              <a:gdLst>
                <a:gd name="txL" fmla="*/ 0 w 432"/>
                <a:gd name="txT" fmla="*/ 0 h 528"/>
                <a:gd name="txR" fmla="*/ 432 w 432"/>
                <a:gd name="txB" fmla="*/ 528 h 528"/>
              </a:gdLst>
              <a:ahLst/>
              <a:cxnLst>
                <a:cxn ang="0">
                  <a:pos x="12" y="0"/>
                </a:cxn>
                <a:cxn ang="0">
                  <a:pos x="7" y="1"/>
                </a:cxn>
                <a:cxn ang="0">
                  <a:pos x="3"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3" name="Freeform 96"/>
            <p:cNvSpPr/>
            <p:nvPr>
              <p:custDataLst>
                <p:tags r:id="rId41"/>
              </p:custDataLst>
            </p:nvPr>
          </p:nvSpPr>
          <p:spPr>
            <a:xfrm rot="-146658" flipV="1">
              <a:off x="258" y="943"/>
              <a:ext cx="310" cy="221"/>
            </a:xfrm>
            <a:custGeom>
              <a:avLst/>
              <a:gdLst>
                <a:gd name="txL" fmla="*/ 0 w 432"/>
                <a:gd name="txT" fmla="*/ 0 h 528"/>
                <a:gd name="txR" fmla="*/ 432 w 432"/>
                <a:gd name="txB" fmla="*/ 528 h 528"/>
              </a:gdLst>
              <a:ahLst/>
              <a:cxnLst>
                <a:cxn ang="0">
                  <a:pos x="11" y="0"/>
                </a:cxn>
                <a:cxn ang="0">
                  <a:pos x="6" y="0"/>
                </a:cxn>
                <a:cxn ang="0">
                  <a:pos x="3"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4" name="Freeform 97"/>
            <p:cNvSpPr/>
            <p:nvPr>
              <p:custDataLst>
                <p:tags r:id="rId42"/>
              </p:custDataLst>
            </p:nvPr>
          </p:nvSpPr>
          <p:spPr>
            <a:xfrm rot="-10243943">
              <a:off x="809" y="857"/>
              <a:ext cx="269" cy="312"/>
            </a:xfrm>
            <a:custGeom>
              <a:avLst/>
              <a:gdLst>
                <a:gd name="txL" fmla="*/ 0 w 432"/>
                <a:gd name="txT" fmla="*/ 0 h 528"/>
                <a:gd name="txR" fmla="*/ 432 w 432"/>
                <a:gd name="txB" fmla="*/ 528 h 528"/>
              </a:gdLst>
              <a:ahLst/>
              <a:cxnLst>
                <a:cxn ang="0">
                  <a:pos x="2"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5" name="Freeform 98"/>
            <p:cNvSpPr/>
            <p:nvPr>
              <p:custDataLst>
                <p:tags r:id="rId43"/>
              </p:custDataLst>
            </p:nvPr>
          </p:nvSpPr>
          <p:spPr>
            <a:xfrm rot="9950626">
              <a:off x="649" y="826"/>
              <a:ext cx="82" cy="242"/>
            </a:xfrm>
            <a:custGeom>
              <a:avLst/>
              <a:gdLst>
                <a:gd name="txL" fmla="*/ 0 w 432"/>
                <a:gd name="txT" fmla="*/ 0 h 528"/>
                <a:gd name="txR" fmla="*/ 432 w 432"/>
                <a:gd name="txB" fmla="*/ 528 h 528"/>
              </a:gdLst>
              <a:ahLst/>
              <a:cxnLst>
                <a:cxn ang="0">
                  <a:pos x="0" y="0"/>
                </a:cxn>
                <a:cxn ang="0">
                  <a:pos x="0" y="0"/>
                </a:cxn>
                <a:cxn ang="0">
                  <a:pos x="0"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96" name="Freeform 99"/>
            <p:cNvSpPr/>
            <p:nvPr>
              <p:custDataLst>
                <p:tags r:id="rId44"/>
              </p:custDataLst>
            </p:nvPr>
          </p:nvSpPr>
          <p:spPr>
            <a:xfrm rot="-10243943" flipV="1">
              <a:off x="620" y="158"/>
              <a:ext cx="82" cy="26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grpSp>
          <p:nvGrpSpPr>
            <p:cNvPr id="97" name="Group 100"/>
            <p:cNvGrpSpPr/>
            <p:nvPr>
              <p:custDataLst>
                <p:tags r:id="rId45"/>
              </p:custDataLst>
            </p:nvPr>
          </p:nvGrpSpPr>
          <p:grpSpPr>
            <a:xfrm>
              <a:off x="822" y="383"/>
              <a:ext cx="160" cy="367"/>
              <a:chOff x="0" y="0"/>
              <a:chExt cx="174" cy="399"/>
            </a:xfrm>
          </p:grpSpPr>
          <p:sp>
            <p:nvSpPr>
              <p:cNvPr id="98" name="Oval 101"/>
              <p:cNvSpPr/>
              <p:nvPr>
                <p:custDataLst>
                  <p:tags r:id="rId46"/>
                </p:custDataLst>
              </p:nvPr>
            </p:nvSpPr>
            <p:spPr>
              <a:xfrm rot="5074706">
                <a:off x="-30" y="80"/>
                <a:ext cx="204" cy="35"/>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99" name="Oval 102"/>
              <p:cNvSpPr/>
              <p:nvPr>
                <p:custDataLst>
                  <p:tags r:id="rId47"/>
                </p:custDataLst>
              </p:nvPr>
            </p:nvSpPr>
            <p:spPr>
              <a:xfrm rot="4912563">
                <a:off x="5" y="284"/>
                <a:ext cx="185" cy="36"/>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0" name="Oval 103"/>
              <p:cNvSpPr/>
              <p:nvPr>
                <p:custDataLst>
                  <p:tags r:id="rId48"/>
                </p:custDataLst>
              </p:nvPr>
            </p:nvSpPr>
            <p:spPr>
              <a:xfrm rot="7592435">
                <a:off x="-75" y="267"/>
                <a:ext cx="186" cy="35"/>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1" name="Oval 104"/>
              <p:cNvSpPr/>
              <p:nvPr>
                <p:custDataLst>
                  <p:tags r:id="rId49"/>
                </p:custDataLst>
              </p:nvPr>
            </p:nvSpPr>
            <p:spPr>
              <a:xfrm rot="7812440">
                <a:off x="60" y="108"/>
                <a:ext cx="185" cy="35"/>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02" name="Oval 105"/>
              <p:cNvSpPr/>
              <p:nvPr>
                <p:custDataLst>
                  <p:tags r:id="rId50"/>
                </p:custDataLst>
              </p:nvPr>
            </p:nvSpPr>
            <p:spPr>
              <a:xfrm rot="6108223">
                <a:off x="69" y="190"/>
                <a:ext cx="36" cy="3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grpSp>
      <p:grpSp>
        <p:nvGrpSpPr>
          <p:cNvPr id="108" name="Group 106"/>
          <p:cNvGrpSpPr/>
          <p:nvPr>
            <p:custDataLst>
              <p:tags r:id="rId6"/>
            </p:custDataLst>
          </p:nvPr>
        </p:nvGrpSpPr>
        <p:grpSpPr>
          <a:xfrm>
            <a:off x="2953280" y="595106"/>
            <a:ext cx="1800000" cy="1800000"/>
            <a:chOff x="0" y="0"/>
            <a:chExt cx="1211" cy="1235"/>
          </a:xfrm>
        </p:grpSpPr>
        <p:sp>
          <p:nvSpPr>
            <p:cNvPr id="109" name="Oval 107"/>
            <p:cNvSpPr/>
            <p:nvPr>
              <p:custDataLst>
                <p:tags r:id="rId11"/>
              </p:custDataLst>
            </p:nvPr>
          </p:nvSpPr>
          <p:spPr>
            <a:xfrm rot="-146658">
              <a:off x="0" y="0"/>
              <a:ext cx="1211" cy="1235"/>
            </a:xfrm>
            <a:prstGeom prst="ellipse">
              <a:avLst/>
            </a:prstGeom>
            <a:solidFill>
              <a:srgbClr val="FFFF99"/>
            </a:solidFill>
            <a:ln w="28575" cap="flat" cmpd="sng">
              <a:solidFill>
                <a:srgbClr val="FFFF99"/>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nvGrpSpPr>
            <p:cNvPr id="110" name="Group 108"/>
            <p:cNvGrpSpPr/>
            <p:nvPr>
              <p:custDataLst>
                <p:tags r:id="rId12"/>
              </p:custDataLst>
            </p:nvPr>
          </p:nvGrpSpPr>
          <p:grpSpPr>
            <a:xfrm>
              <a:off x="786" y="424"/>
              <a:ext cx="164" cy="367"/>
              <a:chOff x="0" y="0"/>
              <a:chExt cx="178" cy="399"/>
            </a:xfrm>
          </p:grpSpPr>
          <p:sp>
            <p:nvSpPr>
              <p:cNvPr id="126" name="Oval 109"/>
              <p:cNvSpPr/>
              <p:nvPr>
                <p:custDataLst>
                  <p:tags r:id="rId28"/>
                </p:custDataLst>
              </p:nvPr>
            </p:nvSpPr>
            <p:spPr>
              <a:xfrm rot="5074706">
                <a:off x="-28" y="84"/>
                <a:ext cx="205" cy="3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7" name="Oval 110"/>
              <p:cNvSpPr/>
              <p:nvPr>
                <p:custDataLst>
                  <p:tags r:id="rId29"/>
                </p:custDataLst>
              </p:nvPr>
            </p:nvSpPr>
            <p:spPr>
              <a:xfrm rot="4912563">
                <a:off x="9" y="285"/>
                <a:ext cx="185" cy="35"/>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8" name="Oval 111"/>
              <p:cNvSpPr/>
              <p:nvPr>
                <p:custDataLst>
                  <p:tags r:id="rId30"/>
                </p:custDataLst>
              </p:nvPr>
            </p:nvSpPr>
            <p:spPr>
              <a:xfrm rot="7592435">
                <a:off x="-74" y="266"/>
                <a:ext cx="185" cy="36"/>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29" name="Oval 112"/>
              <p:cNvSpPr/>
              <p:nvPr>
                <p:custDataLst>
                  <p:tags r:id="rId31"/>
                </p:custDataLst>
              </p:nvPr>
            </p:nvSpPr>
            <p:spPr>
              <a:xfrm rot="7812440">
                <a:off x="63" y="107"/>
                <a:ext cx="186" cy="35"/>
              </a:xfrm>
              <a:prstGeom prst="ellipse">
                <a:avLst/>
              </a:prstGeom>
              <a:solidFill>
                <a:schemeClr val="tx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30" name="Oval 113"/>
              <p:cNvSpPr/>
              <p:nvPr>
                <p:custDataLst>
                  <p:tags r:id="rId32"/>
                </p:custDataLst>
              </p:nvPr>
            </p:nvSpPr>
            <p:spPr>
              <a:xfrm rot="6108223">
                <a:off x="72" y="190"/>
                <a:ext cx="36" cy="36"/>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grpSp>
        <p:sp>
          <p:nvSpPr>
            <p:cNvPr id="111" name="Oval 114"/>
            <p:cNvSpPr/>
            <p:nvPr>
              <p:custDataLst>
                <p:tags r:id="rId13"/>
              </p:custDataLst>
            </p:nvPr>
          </p:nvSpPr>
          <p:spPr>
            <a:xfrm rot="581346">
              <a:off x="90" y="567"/>
              <a:ext cx="297"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2" name="Oval 115"/>
            <p:cNvSpPr/>
            <p:nvPr>
              <p:custDataLst>
                <p:tags r:id="rId14"/>
              </p:custDataLst>
            </p:nvPr>
          </p:nvSpPr>
          <p:spPr>
            <a:xfrm rot="419203">
              <a:off x="405" y="598"/>
              <a:ext cx="269"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3" name="Oval 116"/>
            <p:cNvSpPr/>
            <p:nvPr>
              <p:custDataLst>
                <p:tags r:id="rId15"/>
              </p:custDataLst>
            </p:nvPr>
          </p:nvSpPr>
          <p:spPr>
            <a:xfrm rot="3099076">
              <a:off x="338" y="714"/>
              <a:ext cx="275"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4" name="Oval 117"/>
            <p:cNvSpPr/>
            <p:nvPr>
              <p:custDataLst>
                <p:tags r:id="rId16"/>
              </p:custDataLst>
            </p:nvPr>
          </p:nvSpPr>
          <p:spPr>
            <a:xfrm rot="3319081">
              <a:off x="169" y="446"/>
              <a:ext cx="275" cy="53"/>
            </a:xfrm>
            <a:prstGeom prst="ellipse">
              <a:avLst/>
            </a:prstGeom>
            <a:solidFill>
              <a:srgbClr val="FF0000"/>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5" name="Oval 118"/>
            <p:cNvSpPr/>
            <p:nvPr>
              <p:custDataLst>
                <p:tags r:id="rId17"/>
              </p:custDataLst>
            </p:nvPr>
          </p:nvSpPr>
          <p:spPr>
            <a:xfrm rot="1614863">
              <a:off x="368" y="583"/>
              <a:ext cx="54" cy="55"/>
            </a:xfrm>
            <a:prstGeom prst="ellipse">
              <a:avLst/>
            </a:prstGeom>
            <a:solidFill>
              <a:schemeClr val="bg1"/>
            </a:solidFill>
            <a:ln w="9525" cap="flat" cmpd="sng">
              <a:solidFill>
                <a:schemeClr val="tx1"/>
              </a:solidFill>
              <a:prstDash val="solid"/>
              <a:headEnd type="none" w="med" len="med"/>
              <a:tailEnd type="none" w="med" len="med"/>
            </a:ln>
          </p:spPr>
          <p:txBody>
            <a:bodyPr wrap="none" anchor="ctr"/>
            <a:lstStyle/>
            <a:p>
              <a:endParaRPr lang="zh-CN" altLang="en-US">
                <a:solidFill>
                  <a:srgbClr val="000000"/>
                </a:solidFill>
                <a:latin typeface="Arial" panose="020B0604020202020204" pitchFamily="34" charset="0"/>
              </a:endParaRPr>
            </a:p>
          </p:txBody>
        </p:sp>
        <p:sp>
          <p:nvSpPr>
            <p:cNvPr id="116" name="Freeform 119"/>
            <p:cNvSpPr/>
            <p:nvPr>
              <p:custDataLst>
                <p:tags r:id="rId18"/>
              </p:custDataLst>
            </p:nvPr>
          </p:nvSpPr>
          <p:spPr>
            <a:xfrm rot="-146658">
              <a:off x="384" y="112"/>
              <a:ext cx="193" cy="299"/>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17" name="Freeform 120"/>
            <p:cNvSpPr/>
            <p:nvPr>
              <p:custDataLst>
                <p:tags r:id="rId19"/>
              </p:custDataLst>
            </p:nvPr>
          </p:nvSpPr>
          <p:spPr>
            <a:xfrm rot="-10243943">
              <a:off x="735" y="822"/>
              <a:ext cx="185" cy="327"/>
            </a:xfrm>
            <a:custGeom>
              <a:avLst/>
              <a:gdLst>
                <a:gd name="txL" fmla="*/ 0 w 432"/>
                <a:gd name="txT" fmla="*/ 0 h 528"/>
                <a:gd name="txR" fmla="*/ 432 w 432"/>
                <a:gd name="txB" fmla="*/ 528 h 528"/>
              </a:gdLst>
              <a:ahLst/>
              <a:cxnLst>
                <a:cxn ang="0">
                  <a:pos x="0" y="0"/>
                </a:cxn>
                <a:cxn ang="0">
                  <a:pos x="0" y="1"/>
                </a:cxn>
                <a:cxn ang="0">
                  <a:pos x="0"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18" name="Freeform 121"/>
            <p:cNvSpPr/>
            <p:nvPr>
              <p:custDataLst>
                <p:tags r:id="rId20"/>
              </p:custDataLst>
            </p:nvPr>
          </p:nvSpPr>
          <p:spPr>
            <a:xfrm rot="-212626" flipH="1">
              <a:off x="684" y="99"/>
              <a:ext cx="221" cy="313"/>
            </a:xfrm>
            <a:custGeom>
              <a:avLst/>
              <a:gdLst>
                <a:gd name="txL" fmla="*/ 0 w 432"/>
                <a:gd name="txT" fmla="*/ 0 h 528"/>
                <a:gd name="txR" fmla="*/ 432 w 432"/>
                <a:gd name="txB" fmla="*/ 528 h 528"/>
              </a:gdLst>
              <a:ahLst/>
              <a:cxnLst>
                <a:cxn ang="0">
                  <a:pos x="1"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19" name="Freeform 122"/>
            <p:cNvSpPr/>
            <p:nvPr>
              <p:custDataLst>
                <p:tags r:id="rId21"/>
              </p:custDataLst>
            </p:nvPr>
          </p:nvSpPr>
          <p:spPr>
            <a:xfrm rot="-146658" flipV="1">
              <a:off x="387" y="823"/>
              <a:ext cx="248" cy="308"/>
            </a:xfrm>
            <a:custGeom>
              <a:avLst/>
              <a:gdLst>
                <a:gd name="txL" fmla="*/ 0 w 432"/>
                <a:gd name="txT" fmla="*/ 0 h 528"/>
                <a:gd name="txR" fmla="*/ 432 w 432"/>
                <a:gd name="txB" fmla="*/ 528 h 528"/>
              </a:gdLst>
              <a:ahLst/>
              <a:cxnLst>
                <a:cxn ang="0">
                  <a:pos x="1" y="0"/>
                </a:cxn>
                <a:cxn ang="0">
                  <a:pos x="1" y="1"/>
                </a:cxn>
                <a:cxn ang="0">
                  <a:pos x="1"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0" name="Freeform 123"/>
            <p:cNvSpPr/>
            <p:nvPr>
              <p:custDataLst>
                <p:tags r:id="rId22"/>
              </p:custDataLst>
            </p:nvPr>
          </p:nvSpPr>
          <p:spPr>
            <a:xfrm rot="-146658">
              <a:off x="217" y="63"/>
              <a:ext cx="276" cy="262"/>
            </a:xfrm>
            <a:custGeom>
              <a:avLst/>
              <a:gdLst>
                <a:gd name="txL" fmla="*/ 0 w 432"/>
                <a:gd name="txT" fmla="*/ 0 h 528"/>
                <a:gd name="txR" fmla="*/ 432 w 432"/>
                <a:gd name="txB" fmla="*/ 528 h 528"/>
              </a:gdLst>
              <a:ahLst/>
              <a:cxnLst>
                <a:cxn ang="0">
                  <a:pos x="3" y="0"/>
                </a:cxn>
                <a:cxn ang="0">
                  <a:pos x="2" y="0"/>
                </a:cxn>
                <a:cxn ang="0">
                  <a:pos x="1"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1" name="Freeform 124"/>
            <p:cNvSpPr/>
            <p:nvPr>
              <p:custDataLst>
                <p:tags r:id="rId23"/>
              </p:custDataLst>
            </p:nvPr>
          </p:nvSpPr>
          <p:spPr>
            <a:xfrm rot="-212626" flipH="1">
              <a:off x="737" y="67"/>
              <a:ext cx="304" cy="310"/>
            </a:xfrm>
            <a:custGeom>
              <a:avLst/>
              <a:gdLst>
                <a:gd name="txL" fmla="*/ 0 w 432"/>
                <a:gd name="txT" fmla="*/ 0 h 528"/>
                <a:gd name="txR" fmla="*/ 432 w 432"/>
                <a:gd name="txB" fmla="*/ 528 h 528"/>
              </a:gdLst>
              <a:ahLst/>
              <a:cxnLst>
                <a:cxn ang="0">
                  <a:pos x="9" y="0"/>
                </a:cxn>
                <a:cxn ang="0">
                  <a:pos x="6" y="1"/>
                </a:cxn>
                <a:cxn ang="0">
                  <a:pos x="2"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2" name="Freeform 125"/>
            <p:cNvSpPr/>
            <p:nvPr>
              <p:custDataLst>
                <p:tags r:id="rId24"/>
              </p:custDataLst>
            </p:nvPr>
          </p:nvSpPr>
          <p:spPr>
            <a:xfrm rot="-146658" flipV="1">
              <a:off x="253" y="943"/>
              <a:ext cx="303" cy="220"/>
            </a:xfrm>
            <a:custGeom>
              <a:avLst/>
              <a:gdLst>
                <a:gd name="txL" fmla="*/ 0 w 432"/>
                <a:gd name="txT" fmla="*/ 0 h 528"/>
                <a:gd name="txR" fmla="*/ 432 w 432"/>
                <a:gd name="txB" fmla="*/ 528 h 528"/>
              </a:gdLst>
              <a:ahLst/>
              <a:cxnLst>
                <a:cxn ang="0">
                  <a:pos x="9" y="0"/>
                </a:cxn>
                <a:cxn ang="0">
                  <a:pos x="5" y="0"/>
                </a:cxn>
                <a:cxn ang="0">
                  <a:pos x="2"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3" name="Freeform 126"/>
            <p:cNvSpPr/>
            <p:nvPr>
              <p:custDataLst>
                <p:tags r:id="rId25"/>
              </p:custDataLst>
            </p:nvPr>
          </p:nvSpPr>
          <p:spPr>
            <a:xfrm rot="-10243943">
              <a:off x="793" y="857"/>
              <a:ext cx="264" cy="312"/>
            </a:xfrm>
            <a:custGeom>
              <a:avLst/>
              <a:gdLst>
                <a:gd name="txL" fmla="*/ 0 w 432"/>
                <a:gd name="txT" fmla="*/ 0 h 528"/>
                <a:gd name="txR" fmla="*/ 432 w 432"/>
                <a:gd name="txB" fmla="*/ 528 h 528"/>
              </a:gdLst>
              <a:ahLst/>
              <a:cxnLst>
                <a:cxn ang="0">
                  <a:pos x="2" y="0"/>
                </a:cxn>
                <a:cxn ang="0">
                  <a:pos x="1" y="1"/>
                </a:cxn>
                <a:cxn ang="0">
                  <a:pos x="1" y="1"/>
                </a:cxn>
                <a:cxn ang="0">
                  <a:pos x="0" y="2"/>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4" name="Freeform 127"/>
            <p:cNvSpPr/>
            <p:nvPr>
              <p:custDataLst>
                <p:tags r:id="rId26"/>
              </p:custDataLst>
            </p:nvPr>
          </p:nvSpPr>
          <p:spPr>
            <a:xfrm rot="9950626">
              <a:off x="636" y="826"/>
              <a:ext cx="79" cy="242"/>
            </a:xfrm>
            <a:custGeom>
              <a:avLst/>
              <a:gdLst>
                <a:gd name="txL" fmla="*/ 0 w 432"/>
                <a:gd name="txT" fmla="*/ 0 h 528"/>
                <a:gd name="txR" fmla="*/ 432 w 432"/>
                <a:gd name="txB" fmla="*/ 528 h 528"/>
              </a:gdLst>
              <a:ahLst/>
              <a:cxnLst>
                <a:cxn ang="0">
                  <a:pos x="0" y="0"/>
                </a:cxn>
                <a:cxn ang="0">
                  <a:pos x="0" y="0"/>
                </a:cxn>
                <a:cxn ang="0">
                  <a:pos x="0" y="0"/>
                </a:cxn>
                <a:cxn ang="0">
                  <a:pos x="0" y="0"/>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sp>
          <p:nvSpPr>
            <p:cNvPr id="125" name="Freeform 128"/>
            <p:cNvSpPr/>
            <p:nvPr>
              <p:custDataLst>
                <p:tags r:id="rId27"/>
              </p:custDataLst>
            </p:nvPr>
          </p:nvSpPr>
          <p:spPr>
            <a:xfrm rot="-10243943" flipV="1">
              <a:off x="608" y="159"/>
              <a:ext cx="80" cy="268"/>
            </a:xfrm>
            <a:custGeom>
              <a:avLst/>
              <a:gdLst>
                <a:gd name="txL" fmla="*/ 0 w 432"/>
                <a:gd name="txT" fmla="*/ 0 h 528"/>
                <a:gd name="txR" fmla="*/ 432 w 432"/>
                <a:gd name="txB" fmla="*/ 528 h 528"/>
              </a:gdLst>
              <a:ahLst/>
              <a:cxnLst>
                <a:cxn ang="0">
                  <a:pos x="0" y="0"/>
                </a:cxn>
                <a:cxn ang="0">
                  <a:pos x="0" y="1"/>
                </a:cxn>
                <a:cxn ang="0">
                  <a:pos x="0" y="1"/>
                </a:cxn>
                <a:cxn ang="0">
                  <a:pos x="0" y="1"/>
                </a:cxn>
              </a:cxnLst>
              <a:rect l="txL" t="txT" r="txR" b="txB"/>
              <a:pathLst>
                <a:path w="432" h="528">
                  <a:moveTo>
                    <a:pt x="432" y="0"/>
                  </a:moveTo>
                  <a:cubicBezTo>
                    <a:pt x="364" y="24"/>
                    <a:pt x="296" y="48"/>
                    <a:pt x="240" y="96"/>
                  </a:cubicBezTo>
                  <a:cubicBezTo>
                    <a:pt x="184" y="144"/>
                    <a:pt x="136" y="216"/>
                    <a:pt x="96" y="288"/>
                  </a:cubicBezTo>
                  <a:cubicBezTo>
                    <a:pt x="56" y="360"/>
                    <a:pt x="16" y="464"/>
                    <a:pt x="0" y="528"/>
                  </a:cubicBezTo>
                </a:path>
              </a:pathLst>
            </a:custGeom>
            <a:noFill/>
            <a:ln w="28575" cap="flat" cmpd="sng">
              <a:solidFill>
                <a:schemeClr val="tx1">
                  <a:alpha val="100000"/>
                </a:schemeClr>
              </a:solidFill>
              <a:prstDash val="lgDash"/>
              <a:round/>
              <a:headEnd type="none" w="med" len="med"/>
              <a:tailEnd type="none" w="med" len="med"/>
            </a:ln>
          </p:spPr>
          <p:txBody>
            <a:bodyPr/>
            <a:lstStyle/>
            <a:p>
              <a:endParaRPr lang="zh-CN" altLang="en-US"/>
            </a:p>
          </p:txBody>
        </p:sp>
      </p:grpSp>
      <p:sp>
        <p:nvSpPr>
          <p:cNvPr id="131" name="Text Box 129"/>
          <p:cNvSpPr txBox="1"/>
          <p:nvPr>
            <p:custDataLst>
              <p:tags r:id="rId7"/>
            </p:custDataLst>
          </p:nvPr>
        </p:nvSpPr>
        <p:spPr>
          <a:xfrm>
            <a:off x="2326078" y="2256283"/>
            <a:ext cx="431800" cy="553998"/>
          </a:xfrm>
          <a:prstGeom prst="rect">
            <a:avLst/>
          </a:prstGeom>
          <a:noFill/>
          <a:ln w="9525">
            <a:noFill/>
          </a:ln>
        </p:spPr>
        <p:txBody>
          <a:bodyPr>
            <a:spAutoFit/>
          </a:bodyPr>
          <a:lstStyle/>
          <a:p>
            <a:r>
              <a:rPr lang="zh-CN" altLang="zh-CN" sz="3000" b="1">
                <a:solidFill>
                  <a:srgbClr val="003300"/>
                </a:solidFill>
              </a:rPr>
              <a:t>或</a:t>
            </a:r>
            <a:endParaRPr lang="en-US" altLang="zh-CN" sz="3000" b="1">
              <a:solidFill>
                <a:srgbClr val="003300"/>
              </a:solidFill>
            </a:endParaRPr>
          </a:p>
        </p:txBody>
      </p:sp>
      <p:sp>
        <p:nvSpPr>
          <p:cNvPr id="132" name="Text Box 130"/>
          <p:cNvSpPr txBox="1"/>
          <p:nvPr>
            <p:custDataLst>
              <p:tags r:id="rId8"/>
            </p:custDataLst>
          </p:nvPr>
        </p:nvSpPr>
        <p:spPr>
          <a:xfrm>
            <a:off x="4425143" y="152727"/>
            <a:ext cx="2016125" cy="523220"/>
          </a:xfrm>
          <a:prstGeom prst="rect">
            <a:avLst/>
          </a:prstGeom>
          <a:noFill/>
          <a:ln w="9525">
            <a:noFill/>
          </a:ln>
        </p:spPr>
        <p:txBody>
          <a:bodyPr>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末期</a:t>
            </a:r>
            <a:r>
              <a:rPr lang="zh-CN" altLang="en-US"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结束</a:t>
            </a:r>
            <a:endPar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p:txBody>
      </p:sp>
      <p:sp>
        <p:nvSpPr>
          <p:cNvPr id="133" name="Text Box 131"/>
          <p:cNvSpPr txBox="1"/>
          <p:nvPr>
            <p:custDataLst>
              <p:tags r:id="rId9"/>
            </p:custDataLst>
          </p:nvPr>
        </p:nvSpPr>
        <p:spPr>
          <a:xfrm>
            <a:off x="36533" y="4499455"/>
            <a:ext cx="4579089" cy="523220"/>
          </a:xfrm>
          <a:prstGeom prst="rect">
            <a:avLst/>
          </a:prstGeom>
          <a:noFill/>
          <a:ln w="9525">
            <a:noFill/>
          </a:ln>
        </p:spPr>
        <p:txBody>
          <a:bodyPr wrap="square">
            <a:spAutoFit/>
          </a:bodyPr>
          <a:lstStyle/>
          <a:p>
            <a:pPr>
              <a:spcBef>
                <a:spcPct val="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无</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同源染色体</a:t>
            </a:r>
            <a:r>
              <a:rPr lang="zh-CN" altLang="en-US"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有</a:t>
            </a: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染色单体</a:t>
            </a:r>
          </a:p>
        </p:txBody>
      </p:sp>
      <p:sp>
        <p:nvSpPr>
          <p:cNvPr id="134" name="Text Box 132"/>
          <p:cNvSpPr txBox="1"/>
          <p:nvPr>
            <p:custDataLst>
              <p:tags r:id="rId10"/>
            </p:custDataLst>
          </p:nvPr>
        </p:nvSpPr>
        <p:spPr>
          <a:xfrm>
            <a:off x="4711691" y="4431845"/>
            <a:ext cx="4827427" cy="523220"/>
          </a:xfrm>
          <a:prstGeom prst="rect">
            <a:avLst/>
          </a:prstGeom>
          <a:noFill/>
          <a:ln w="9525">
            <a:noFill/>
          </a:ln>
        </p:spPr>
        <p:txBody>
          <a:bodyPr wrap="square">
            <a:spAutoFit/>
          </a:bodyPr>
          <a:lstStyle/>
          <a:p>
            <a:pPr>
              <a:spcBef>
                <a:spcPct val="50000"/>
              </a:spcBef>
            </a:pP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有</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同源染色体</a:t>
            </a:r>
            <a:r>
              <a:rPr lang="zh-CN" altLang="en-US"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a:t>
            </a:r>
            <a:r>
              <a:rPr lang="zh-CN" altLang="zh-CN" sz="2800" b="1" smtClean="0">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无</a:t>
            </a:r>
            <a:r>
              <a:rPr lang="zh-CN" altLang="zh-CN" sz="2800" b="1">
                <a:solidFill>
                  <a:srgbClr val="660033"/>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染色单体</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wipe(left)">
                                      <p:cBhvr>
                                        <p:cTn id="7" dur="500"/>
                                        <p:tgtEl>
                                          <p:spTgt spid="13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wipe(left)">
                                      <p:cBhvr>
                                        <p:cTn id="12" dur="5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P spid="13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5" y="183515"/>
            <a:ext cx="60883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r>
              <a:rPr lang="zh-CN" altLang="en-US" sz="2400" b="1">
                <a:latin typeface="微软雅黑" panose="020B0503020204020204" pitchFamily="34" charset="-122"/>
                <a:ea typeface="微软雅黑" panose="020B0503020204020204" pitchFamily="34" charset="-122"/>
                <a:sym typeface="Times New Roman" panose="02020603050405020304"/>
              </a:rPr>
              <a:t>六、观察蝗虫精母细胞减数分裂固定装片</a:t>
            </a:r>
          </a:p>
        </p:txBody>
      </p:sp>
      <p:sp>
        <p:nvSpPr>
          <p:cNvPr id="135" name="文本框 139266"/>
          <p:cNvSpPr/>
          <p:nvPr>
            <p:custDataLst>
              <p:tags r:id="rId3"/>
            </p:custDataLst>
          </p:nvPr>
        </p:nvSpPr>
        <p:spPr>
          <a:xfrm>
            <a:off x="287749" y="838137"/>
            <a:ext cx="7795260" cy="1347317"/>
          </a:xfrm>
          <a:prstGeom prst="rect">
            <a:avLst/>
          </a:prstGeom>
          <a:noFill/>
          <a:ln w="9525">
            <a:noFill/>
          </a:ln>
        </p:spPr>
        <p:txBody>
          <a:bodyPr wrap="square" anchor="t"/>
          <a:lstStyle/>
          <a:p>
            <a:pPr>
              <a:lnSpc>
                <a:spcPct val="120000"/>
              </a:lnSpc>
            </a:pPr>
            <a:r>
              <a:rPr lang="en-US" altLang="zh-CN" sz="2400" b="1">
                <a:solidFill>
                  <a:srgbClr val="003300"/>
                </a:solidFill>
                <a:latin typeface="楷体" panose="02010609060101010101" pitchFamily="49" charset="-122"/>
                <a:ea typeface="楷体" panose="02010609060101010101" pitchFamily="49" charset="-122"/>
                <a:cs typeface="微软雅黑" panose="020B0503020204020204" pitchFamily="34" charset="-122"/>
                <a:sym typeface="Times New Roman" panose="02020603050405020304"/>
              </a:rPr>
              <a:t>1.</a:t>
            </a:r>
            <a:r>
              <a:rPr lang="zh-CN" altLang="en-US" sz="2400" b="1">
                <a:solidFill>
                  <a:srgbClr val="003300"/>
                </a:solidFill>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观察目的：</a:t>
            </a:r>
            <a:r>
              <a:rPr lang="zh-CN" altLang="en-US" sz="2400" b="1">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通过观察蝗虫精母细胞减数分裂固定装片</a:t>
            </a:r>
            <a:r>
              <a:rPr lang="zh-CN" altLang="en-US" sz="2400" b="1" smtClean="0">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 </a:t>
            </a:r>
            <a:endParaRPr lang="en-US" altLang="zh-CN" sz="2400" b="1" smtClean="0">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endParaRPr>
          </a:p>
          <a:p>
            <a:pPr>
              <a:lnSpc>
                <a:spcPct val="120000"/>
              </a:lnSpc>
            </a:pPr>
            <a:r>
              <a:rPr lang="zh-CN" altLang="en-US" sz="2400" b="1" smtClean="0">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识别</a:t>
            </a:r>
            <a:r>
              <a:rPr lang="zh-CN" altLang="en-US" sz="2400" b="1">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减数分裂不同阶段的</a:t>
            </a:r>
            <a:r>
              <a:rPr lang="zh-CN" altLang="en-US" sz="2400" b="1">
                <a:solidFill>
                  <a:srgbClr val="800000"/>
                </a:solidFill>
                <a:latin typeface="楷体" panose="02010609060101010101" pitchFamily="49" charset="-122"/>
                <a:ea typeface="楷体" panose="02010609060101010101" pitchFamily="49" charset="-122"/>
                <a:sym typeface="宋体" panose="02010600030101010101" pitchFamily="2" charset="-122"/>
              </a:rPr>
              <a:t>染色体的形态、位置和数目</a:t>
            </a:r>
            <a:r>
              <a:rPr lang="zh-CN" altLang="en-US" sz="2400" b="1">
                <a:latin typeface="楷体" panose="02010609060101010101" pitchFamily="49" charset="-122"/>
                <a:ea typeface="楷体" panose="02010609060101010101" pitchFamily="49" charset="-122"/>
                <a:cs typeface="微软雅黑" panose="020B0503020204020204" pitchFamily="34" charset="-122"/>
                <a:sym typeface="宋体" panose="02010600030101010101" pitchFamily="2" charset="-122"/>
              </a:rPr>
              <a:t>，加深对减数分裂过程的理解。</a:t>
            </a:r>
          </a:p>
        </p:txBody>
      </p:sp>
      <p:sp>
        <p:nvSpPr>
          <p:cNvPr id="136" name="矩形 135"/>
          <p:cNvSpPr/>
          <p:nvPr>
            <p:custDataLst>
              <p:tags r:id="rId4"/>
            </p:custDataLst>
          </p:nvPr>
        </p:nvSpPr>
        <p:spPr>
          <a:xfrm>
            <a:off x="296725" y="2197853"/>
            <a:ext cx="6218369" cy="1421928"/>
          </a:xfrm>
          <a:prstGeom prst="rect">
            <a:avLst/>
          </a:prstGeom>
          <a:noFill/>
          <a:ln w="9525">
            <a:noFill/>
          </a:ln>
        </p:spPr>
        <p:txBody>
          <a:bodyPr wrap="none" anchor="t">
            <a:spAutoFit/>
          </a:bodyPr>
          <a:lstStyle/>
          <a:p>
            <a:pPr algn="l" fontAlgn="base">
              <a:lnSpc>
                <a:spcPct val="120000"/>
              </a:lnSpc>
            </a:pPr>
            <a:r>
              <a:rPr lang="en-US" altLang="zh-CN" sz="2400" b="1" strike="noStrike" noProof="1">
                <a:solidFill>
                  <a:srgbClr val="003300"/>
                </a:solidFill>
                <a:latin typeface="楷体" panose="02010609060101010101" pitchFamily="49" charset="-122"/>
                <a:ea typeface="楷体" panose="02010609060101010101" pitchFamily="49" charset="-122"/>
                <a:cs typeface="微软雅黑" panose="020B0503020204020204" pitchFamily="34" charset="-122"/>
              </a:rPr>
              <a:t>2.</a:t>
            </a:r>
            <a:r>
              <a:rPr lang="zh-CN" altLang="en-US" sz="2400" b="1" strike="noStrike" noProof="1">
                <a:solidFill>
                  <a:srgbClr val="003300"/>
                </a:solidFill>
                <a:latin typeface="楷体" panose="02010609060101010101" pitchFamily="49" charset="-122"/>
                <a:ea typeface="楷体" panose="02010609060101010101" pitchFamily="49" charset="-122"/>
                <a:cs typeface="微软雅黑" panose="020B0503020204020204" pitchFamily="34" charset="-122"/>
              </a:rPr>
              <a:t>选材要求：</a:t>
            </a:r>
          </a:p>
          <a:p>
            <a:pPr algn="l" fontAlgn="base">
              <a:lnSpc>
                <a:spcPct val="120000"/>
              </a:lnSpc>
            </a:pPr>
            <a:r>
              <a:rPr lang="en-US" altLang="zh-CN" sz="2400" b="1" strike="noStrike" noProof="1" smtClean="0">
                <a:ln>
                  <a:noFill/>
                </a:ln>
                <a:effectLst/>
                <a:uFillTx/>
                <a:latin typeface="楷体" panose="02010609060101010101" pitchFamily="49" charset="-122"/>
                <a:ea typeface="楷体" panose="02010609060101010101" pitchFamily="49" charset="-122"/>
                <a:cs typeface="微软雅黑" panose="020B0503020204020204" pitchFamily="34" charset="-122"/>
                <a:sym typeface="Hoefler Text"/>
              </a:rPr>
              <a:t>①</a:t>
            </a:r>
            <a:r>
              <a:rPr lang="zh-CN" altLang="en-US" sz="2400" b="1" strike="noStrike" noProof="1" smtClean="0">
                <a:effectLst/>
                <a:latin typeface="楷体" panose="02010609060101010101" pitchFamily="49" charset="-122"/>
                <a:ea typeface="楷体" panose="02010609060101010101" pitchFamily="49" charset="-122"/>
                <a:cs typeface="微软雅黑" panose="020B0503020204020204" pitchFamily="34" charset="-122"/>
                <a:sym typeface="+mn-ea"/>
              </a:rPr>
              <a:t>细胞</a:t>
            </a:r>
            <a:r>
              <a:rPr lang="zh-CN" altLang="en-US" sz="2400" b="1" strike="noStrike" noProof="1">
                <a:effectLst/>
                <a:latin typeface="楷体" panose="02010609060101010101" pitchFamily="49" charset="-122"/>
                <a:ea typeface="楷体" panose="02010609060101010101" pitchFamily="49" charset="-122"/>
                <a:cs typeface="微软雅黑" panose="020B0503020204020204" pitchFamily="34" charset="-122"/>
                <a:sym typeface="+mn-ea"/>
              </a:rPr>
              <a:t>内</a:t>
            </a:r>
            <a:r>
              <a:rPr lang="zh-CN" altLang="en-US" sz="2400" b="1" noProof="1">
                <a:solidFill>
                  <a:srgbClr val="800000"/>
                </a:solidFill>
                <a:latin typeface="楷体" panose="02010609060101010101" pitchFamily="49" charset="-122"/>
                <a:ea typeface="楷体" panose="02010609060101010101" pitchFamily="49" charset="-122"/>
                <a:sym typeface="+mn-ea"/>
              </a:rPr>
              <a:t>染色体数量较少</a:t>
            </a:r>
            <a:r>
              <a:rPr lang="zh-CN" altLang="en-US" sz="2400" b="1" strike="noStrike" noProof="1">
                <a:effectLst/>
                <a:latin typeface="楷体" panose="02010609060101010101" pitchFamily="49" charset="-122"/>
                <a:ea typeface="楷体" panose="02010609060101010101" pitchFamily="49" charset="-122"/>
                <a:cs typeface="微软雅黑" panose="020B0503020204020204" pitchFamily="34" charset="-122"/>
                <a:sym typeface="+mn-ea"/>
              </a:rPr>
              <a:t>。</a:t>
            </a:r>
            <a:endParaRPr kumimoji="0" lang="en-US" altLang="zh-CN"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cs typeface="微软雅黑" panose="020B0503020204020204" pitchFamily="34" charset="-122"/>
              <a:sym typeface="Hoefler Text"/>
            </a:endParaRPr>
          </a:p>
          <a:p>
            <a:pPr algn="l" fontAlgn="base">
              <a:lnSpc>
                <a:spcPct val="120000"/>
              </a:lnSpc>
            </a:pPr>
            <a:r>
              <a:rPr lang="en-US" altLang="zh-CN" sz="2400" b="1" strike="noStrike" noProof="1" smtClean="0">
                <a:effectLst/>
                <a:latin typeface="楷体" panose="02010609060101010101" pitchFamily="49" charset="-122"/>
                <a:ea typeface="楷体" panose="02010609060101010101" pitchFamily="49" charset="-122"/>
                <a:cs typeface="微软雅黑" panose="020B0503020204020204" pitchFamily="34" charset="-122"/>
                <a:sym typeface="+mn-ea"/>
              </a:rPr>
              <a:t>②</a:t>
            </a:r>
            <a:r>
              <a:rPr lang="zh-CN" altLang="en-US" sz="2400" b="1" strike="noStrike" noProof="1" smtClean="0">
                <a:effectLst/>
                <a:latin typeface="楷体" panose="02010609060101010101" pitchFamily="49" charset="-122"/>
                <a:ea typeface="楷体" panose="02010609060101010101" pitchFamily="49" charset="-122"/>
                <a:cs typeface="微软雅黑" panose="020B0503020204020204" pitchFamily="34" charset="-122"/>
                <a:sym typeface="+mn-ea"/>
              </a:rPr>
              <a:t>选择</a:t>
            </a:r>
            <a:r>
              <a:rPr lang="zh-CN" altLang="en-US" sz="2400" b="1" noProof="1">
                <a:solidFill>
                  <a:srgbClr val="800000"/>
                </a:solidFill>
                <a:latin typeface="楷体" panose="02010609060101010101" pitchFamily="49" charset="-122"/>
                <a:ea typeface="楷体" panose="02010609060101010101" pitchFamily="49" charset="-122"/>
                <a:sym typeface="+mn-ea"/>
              </a:rPr>
              <a:t>雄性个体</a:t>
            </a:r>
            <a:r>
              <a:rPr lang="zh-CN" altLang="en-US" sz="2400" b="1" strike="noStrike" noProof="1">
                <a:effectLst/>
                <a:latin typeface="楷体" panose="02010609060101010101" pitchFamily="49" charset="-122"/>
                <a:ea typeface="楷体" panose="02010609060101010101" pitchFamily="49" charset="-122"/>
                <a:cs typeface="微软雅黑" panose="020B0503020204020204" pitchFamily="34" charset="-122"/>
                <a:sym typeface="+mn-ea"/>
              </a:rPr>
              <a:t>的生殖器官进行取材观察。</a:t>
            </a:r>
            <a:endParaRPr kumimoji="0" lang="zh-CN" altLang="en-US"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cs typeface="微软雅黑" panose="020B0503020204020204" pitchFamily="34" charset="-122"/>
              <a:sym typeface="Hoefler Text"/>
            </a:endParaRPr>
          </a:p>
        </p:txBody>
      </p:sp>
      <p:sp>
        <p:nvSpPr>
          <p:cNvPr id="137" name="文本框 1"/>
          <p:cNvSpPr txBox="1"/>
          <p:nvPr>
            <p:custDataLst>
              <p:tags r:id="rId5"/>
            </p:custDataLst>
          </p:nvPr>
        </p:nvSpPr>
        <p:spPr>
          <a:xfrm>
            <a:off x="624299" y="3619781"/>
            <a:ext cx="7122160" cy="1198880"/>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rPr>
              <a:t>在雌性动物</a:t>
            </a:r>
            <a:r>
              <a:rPr lang="zh-CN" altLang="en-US" sz="2400" b="1">
                <a:solidFill>
                  <a:srgbClr val="660033"/>
                </a:solidFill>
                <a:latin typeface="楷体" panose="02010609060101010101" pitchFamily="49" charset="-122"/>
                <a:ea typeface="楷体" panose="02010609060101010101" pitchFamily="49" charset="-122"/>
              </a:rPr>
              <a:t>卵巢内</a:t>
            </a:r>
            <a:r>
              <a:rPr lang="zh-CN" altLang="en-US" sz="2400" b="1">
                <a:latin typeface="楷体" panose="02010609060101010101" pitchFamily="49" charset="-122"/>
                <a:ea typeface="楷体" panose="02010609060101010101" pitchFamily="49" charset="-122"/>
              </a:rPr>
              <a:t>进行的</a:t>
            </a:r>
            <a:r>
              <a:rPr lang="zh-CN" altLang="en-US" sz="2400" b="1">
                <a:solidFill>
                  <a:srgbClr val="660033"/>
                </a:solidFill>
                <a:latin typeface="楷体" panose="02010609060101010101" pitchFamily="49" charset="-122"/>
                <a:ea typeface="楷体" panose="02010609060101010101" pitchFamily="49" charset="-122"/>
              </a:rPr>
              <a:t>减数分裂没有彻底结束</a:t>
            </a:r>
            <a:r>
              <a:rPr lang="zh-CN" altLang="en-US" sz="2400" b="1">
                <a:latin typeface="楷体" panose="02010609060101010101" pitchFamily="49" charset="-122"/>
                <a:ea typeface="楷体" panose="02010609060101010101" pitchFamily="49" charset="-122"/>
              </a:rPr>
              <a:t>，减一在卵巢，减二在输卵管；</a:t>
            </a:r>
          </a:p>
          <a:p>
            <a:r>
              <a:rPr lang="zh-CN" altLang="en-US" sz="2400" b="1">
                <a:solidFill>
                  <a:srgbClr val="002060"/>
                </a:solidFill>
                <a:latin typeface="楷体" panose="02010609060101010101" pitchFamily="49" charset="-122"/>
                <a:ea typeface="楷体" panose="02010609060101010101" pitchFamily="49" charset="-122"/>
              </a:rPr>
              <a:t>同时卵细胞产生的数量远远少于精子的数量</a:t>
            </a:r>
            <a:r>
              <a:rPr lang="zh-CN" altLang="en-US" sz="2400" b="1">
                <a:latin typeface="楷体" panose="02010609060101010101" pitchFamily="49" charset="-122"/>
                <a:ea typeface="楷体" panose="02010609060101010101" pitchFamily="49" charset="-122"/>
              </a:rPr>
              <a:t>。</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dissolve">
                                      <p:cBhvr>
                                        <p:cTn id="7" dur="500" fill="hold"/>
                                        <p:tgtEl>
                                          <p:spTgt spid="13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3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137"/>
                                        </p:tgtEl>
                                        <p:attrNameLst>
                                          <p:attrName>style.visibility</p:attrName>
                                        </p:attrNameLst>
                                      </p:cBhvr>
                                      <p:to>
                                        <p:strVal val="visible"/>
                                      </p:to>
                                    </p:set>
                                    <p:animEffect transition="in" filter="blinds(horizontal)">
                                      <p:cBhvr>
                                        <p:cTn id="16"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6" grpId="0"/>
      <p:bldP spid="13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custDataLst>
              <p:tags r:id="rId1"/>
            </p:custDataLst>
          </p:nvPr>
        </p:nvGrpSpPr>
        <p:grpSpPr>
          <a:xfrm>
            <a:off x="1893201" y="948531"/>
            <a:ext cx="4097337" cy="3675063"/>
            <a:chOff x="1893201" y="948531"/>
            <a:chExt cx="4097337" cy="3675063"/>
          </a:xfrm>
        </p:grpSpPr>
        <p:grpSp>
          <p:nvGrpSpPr>
            <p:cNvPr id="5" name="组合 4"/>
            <p:cNvGrpSpPr/>
            <p:nvPr>
              <p:custDataLst>
                <p:tags r:id="rId17"/>
              </p:custDataLst>
            </p:nvPr>
          </p:nvGrpSpPr>
          <p:grpSpPr>
            <a:xfrm>
              <a:off x="1893201" y="948531"/>
              <a:ext cx="4097337" cy="3675063"/>
              <a:chOff x="2357438" y="1000125"/>
              <a:chExt cx="4097337" cy="3675063"/>
            </a:xfrm>
          </p:grpSpPr>
          <p:pic>
            <p:nvPicPr>
              <p:cNvPr id="15363" name="图片 24" descr="2011101920331087.jpg"/>
              <p:cNvPicPr>
                <a:picLocks noChangeAspect="1" noChangeArrowheads="1"/>
              </p:cNvPicPr>
              <p:nvPr>
                <p:custDataLst>
                  <p:tags r:id="rId21"/>
                </p:custDataLst>
              </p:nvPr>
            </p:nvPicPr>
            <p:blipFill>
              <a:blip r:embed="rId24">
                <a:extLst>
                  <a:ext uri="{28A0092B-C50C-407E-A947-70E740481C1C}">
                    <a14:useLocalDpi xmlns:a14="http://schemas.microsoft.com/office/drawing/2010/main" val="0"/>
                  </a:ext>
                </a:extLst>
              </a:blip>
              <a:stretch>
                <a:fillRect/>
              </a:stretch>
            </p:blipFill>
            <p:spPr bwMode="auto">
              <a:xfrm>
                <a:off x="2357438" y="1000125"/>
                <a:ext cx="4097337" cy="3675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矩形 20"/>
              <p:cNvSpPr>
                <a:spLocks noChangeArrowheads="1"/>
              </p:cNvSpPr>
              <p:nvPr>
                <p:custDataLst>
                  <p:tags r:id="rId22"/>
                </p:custDataLst>
              </p:nvPr>
            </p:nvSpPr>
            <p:spPr bwMode="auto">
              <a:xfrm>
                <a:off x="3857663" y="2724573"/>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1800" b="1" smtClean="0">
                    <a:latin typeface="微软雅黑" panose="020B0503020204020204" pitchFamily="34" charset="-122"/>
                    <a:ea typeface="微软雅黑" panose="020B0503020204020204" pitchFamily="34" charset="-122"/>
                  </a:rPr>
                  <a:t>观察步骤</a:t>
                </a:r>
                <a:endParaRPr lang="zh-CN" altLang="en-US" sz="1800" b="1">
                  <a:latin typeface="微软雅黑" panose="020B0503020204020204" pitchFamily="34" charset="-122"/>
                  <a:ea typeface="微软雅黑" panose="020B0503020204020204" pitchFamily="34" charset="-122"/>
                </a:endParaRPr>
              </a:p>
            </p:txBody>
          </p:sp>
        </p:grpSp>
        <p:sp>
          <p:nvSpPr>
            <p:cNvPr id="15366" name="下箭头 21"/>
            <p:cNvSpPr>
              <a:spLocks noChangeArrowheads="1"/>
            </p:cNvSpPr>
            <p:nvPr>
              <p:custDataLst>
                <p:tags r:id="rId18"/>
              </p:custDataLst>
            </p:nvPr>
          </p:nvSpPr>
          <p:spPr bwMode="auto">
            <a:xfrm>
              <a:off x="3590237" y="1460449"/>
              <a:ext cx="714375" cy="1000125"/>
            </a:xfrm>
            <a:prstGeom prst="downArrow">
              <a:avLst>
                <a:gd name="adj1" fmla="val 50000"/>
                <a:gd name="adj2" fmla="val 49998"/>
              </a:avLst>
            </a:prstGeom>
            <a:solidFill>
              <a:schemeClr val="tx1"/>
            </a:solidFill>
            <a:ln>
              <a:noFill/>
            </a:ln>
            <a:effectLst>
              <a:outerShdw dist="50800" dir="5400000" algn="ctr" rotWithShape="0">
                <a:srgbClr val="00000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5367" name="下箭头 22"/>
            <p:cNvSpPr>
              <a:spLocks noChangeArrowheads="1"/>
            </p:cNvSpPr>
            <p:nvPr>
              <p:custDataLst>
                <p:tags r:id="rId19"/>
              </p:custDataLst>
            </p:nvPr>
          </p:nvSpPr>
          <p:spPr bwMode="auto">
            <a:xfrm rot="-7646458">
              <a:off x="2790697" y="3015003"/>
              <a:ext cx="704850" cy="939800"/>
            </a:xfrm>
            <a:prstGeom prst="downArrow">
              <a:avLst>
                <a:gd name="adj1" fmla="val 50000"/>
                <a:gd name="adj2" fmla="val 50000"/>
              </a:avLst>
            </a:prstGeom>
            <a:solidFill>
              <a:schemeClr val="tx1"/>
            </a:solidFill>
            <a:ln>
              <a:noFill/>
            </a:ln>
            <a:effectLst>
              <a:outerShdw dist="50800" dir="5400000" algn="ctr" rotWithShape="0">
                <a:srgbClr val="00000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15368" name="下箭头 23"/>
            <p:cNvSpPr>
              <a:spLocks noChangeArrowheads="1"/>
            </p:cNvSpPr>
            <p:nvPr>
              <p:custDataLst>
                <p:tags r:id="rId20"/>
              </p:custDataLst>
            </p:nvPr>
          </p:nvSpPr>
          <p:spPr bwMode="auto">
            <a:xfrm rot="7533889">
              <a:off x="4440626" y="2950909"/>
              <a:ext cx="696913" cy="989013"/>
            </a:xfrm>
            <a:prstGeom prst="downArrow">
              <a:avLst>
                <a:gd name="adj1" fmla="val 50000"/>
                <a:gd name="adj2" fmla="val 49998"/>
              </a:avLst>
            </a:prstGeom>
            <a:solidFill>
              <a:schemeClr val="tx1"/>
            </a:solidFill>
            <a:ln>
              <a:noFill/>
            </a:ln>
            <a:effectLst>
              <a:outerShdw dist="50800" dir="5400000" algn="ctr" rotWithShape="0">
                <a:srgbClr val="000000">
                  <a:alpha val="42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grpSp>
      <p:grpSp>
        <p:nvGrpSpPr>
          <p:cNvPr id="2" name="组合 1"/>
          <p:cNvGrpSpPr/>
          <p:nvPr>
            <p:custDataLst>
              <p:tags r:id="rId2"/>
            </p:custDataLst>
          </p:nvPr>
        </p:nvGrpSpPr>
        <p:grpSpPr>
          <a:xfrm>
            <a:off x="2301216" y="197792"/>
            <a:ext cx="3765872" cy="536575"/>
            <a:chOff x="2333563" y="428624"/>
            <a:chExt cx="3765872" cy="536575"/>
          </a:xfrm>
        </p:grpSpPr>
        <p:pic>
          <p:nvPicPr>
            <p:cNvPr id="15369" name="图片 26" descr="fa 未标题-1.jpg"/>
            <p:cNvPicPr>
              <a:picLocks noChangeAspect="1" noChangeArrowheads="1"/>
            </p:cNvPicPr>
            <p:nvPr>
              <p:custDataLst>
                <p:tags r:id="rId15"/>
              </p:custDataLst>
            </p:nvPr>
          </p:nvPicPr>
          <p:blipFill>
            <a:blip r:embed="rId25">
              <a:extLst>
                <a:ext uri="{28A0092B-C50C-407E-A947-70E740481C1C}">
                  <a14:useLocalDpi xmlns:a14="http://schemas.microsoft.com/office/drawing/2010/main" val="0"/>
                </a:ext>
              </a:extLst>
            </a:blip>
            <a:stretch>
              <a:fillRect/>
            </a:stretch>
          </p:blipFill>
          <p:spPr bwMode="auto">
            <a:xfrm>
              <a:off x="2333563" y="428624"/>
              <a:ext cx="3765872" cy="53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7" name="矩形 28"/>
            <p:cNvSpPr>
              <a:spLocks noChangeArrowheads="1"/>
            </p:cNvSpPr>
            <p:nvPr>
              <p:custDataLst>
                <p:tags r:id="rId16"/>
              </p:custDataLst>
            </p:nvPr>
          </p:nvSpPr>
          <p:spPr bwMode="auto">
            <a:xfrm>
              <a:off x="3522985" y="432797"/>
              <a:ext cx="205712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1200" b="1">
                  <a:latin typeface="微软雅黑" panose="020B0503020204020204" pitchFamily="34" charset="-122"/>
                  <a:ea typeface="微软雅黑" panose="020B0503020204020204" pitchFamily="34" charset="-122"/>
                </a:rPr>
                <a:t>    </a:t>
              </a:r>
              <a:r>
                <a:rPr lang="zh-CN" altLang="en-US" sz="2400" b="1" smtClean="0">
                  <a:latin typeface="微软雅黑" panose="020B0503020204020204" pitchFamily="34" charset="-122"/>
                  <a:ea typeface="微软雅黑" panose="020B0503020204020204" pitchFamily="34" charset="-122"/>
                </a:rPr>
                <a:t>低倍镜观察</a:t>
              </a:r>
              <a:endParaRPr lang="zh-CN" altLang="en-US" sz="2400" b="1">
                <a:latin typeface="微软雅黑" panose="020B0503020204020204" pitchFamily="34" charset="-122"/>
                <a:ea typeface="微软雅黑" panose="020B0503020204020204" pitchFamily="34" charset="-122"/>
              </a:endParaRPr>
            </a:p>
          </p:txBody>
        </p:sp>
      </p:grpSp>
      <p:sp>
        <p:nvSpPr>
          <p:cNvPr id="15378" name="矩形 29"/>
          <p:cNvSpPr>
            <a:spLocks noChangeArrowheads="1"/>
          </p:cNvSpPr>
          <p:nvPr>
            <p:custDataLst>
              <p:tags r:id="rId3"/>
            </p:custDataLst>
          </p:nvPr>
        </p:nvSpPr>
        <p:spPr bwMode="auto">
          <a:xfrm>
            <a:off x="1316626" y="659457"/>
            <a:ext cx="684076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None/>
            </a:pPr>
            <a:r>
              <a:rPr lang="zh-CN" altLang="en-US" sz="2400" b="1">
                <a:solidFill>
                  <a:srgbClr val="000000"/>
                </a:solidFill>
                <a:latin typeface="楷体" panose="02010609060101010101" pitchFamily="49" charset="-122"/>
                <a:ea typeface="楷体" panose="02010609060101010101" pitchFamily="49" charset="-122"/>
              </a:rPr>
              <a:t>在低倍镜下观察蝗虫精母细胞减数分裂固定装片。识别</a:t>
            </a:r>
            <a:r>
              <a:rPr lang="zh-CN" altLang="en-US" sz="2400" b="1">
                <a:solidFill>
                  <a:srgbClr val="003300"/>
                </a:solidFill>
                <a:latin typeface="楷体" panose="02010609060101010101" pitchFamily="49" charset="-122"/>
                <a:ea typeface="楷体" panose="02010609060101010101" pitchFamily="49" charset="-122"/>
              </a:rPr>
              <a:t>初级精母细胞、次级精母细胞和精细胞</a:t>
            </a:r>
            <a:endParaRPr lang="en-US" altLang="zh-CN" sz="2400">
              <a:solidFill>
                <a:srgbClr val="003300"/>
              </a:solidFill>
              <a:latin typeface="微软雅黑" panose="020B0503020204020204" pitchFamily="34" charset="-122"/>
              <a:ea typeface="微软雅黑" panose="020B0503020204020204" pitchFamily="34" charset="-122"/>
            </a:endParaRPr>
          </a:p>
        </p:txBody>
      </p:sp>
      <p:grpSp>
        <p:nvGrpSpPr>
          <p:cNvPr id="3" name="组合 2"/>
          <p:cNvGrpSpPr/>
          <p:nvPr>
            <p:custDataLst>
              <p:tags r:id="rId4"/>
            </p:custDataLst>
          </p:nvPr>
        </p:nvGrpSpPr>
        <p:grpSpPr>
          <a:xfrm>
            <a:off x="5569463" y="3409733"/>
            <a:ext cx="3502124" cy="548863"/>
            <a:chOff x="5390357" y="3559587"/>
            <a:chExt cx="3502124" cy="548863"/>
          </a:xfrm>
        </p:grpSpPr>
        <p:pic>
          <p:nvPicPr>
            <p:cNvPr id="15371" name="图片 30" descr="fa 未标题-1.jpg"/>
            <p:cNvPicPr>
              <a:picLocks noChangeAspect="1" noChangeArrowheads="1"/>
            </p:cNvPicPr>
            <p:nvPr>
              <p:custDataLst>
                <p:tags r:id="rId13"/>
              </p:custDataLst>
            </p:nvPr>
          </p:nvPicPr>
          <p:blipFill>
            <a:blip r:embed="rId25">
              <a:extLst>
                <a:ext uri="{28A0092B-C50C-407E-A947-70E740481C1C}">
                  <a14:useLocalDpi xmlns:a14="http://schemas.microsoft.com/office/drawing/2010/main" val="0"/>
                </a:ext>
              </a:extLst>
            </a:blip>
            <a:stretch>
              <a:fillRect/>
            </a:stretch>
          </p:blipFill>
          <p:spPr bwMode="auto">
            <a:xfrm>
              <a:off x="5390357" y="3571875"/>
              <a:ext cx="3502124" cy="53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5" name="矩形 32"/>
            <p:cNvSpPr>
              <a:spLocks noChangeArrowheads="1"/>
            </p:cNvSpPr>
            <p:nvPr>
              <p:custDataLst>
                <p:tags r:id="rId14"/>
              </p:custDataLst>
            </p:nvPr>
          </p:nvSpPr>
          <p:spPr bwMode="auto">
            <a:xfrm>
              <a:off x="6429357" y="3559587"/>
              <a:ext cx="200026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1200" b="1">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高倍镜观察</a:t>
              </a:r>
            </a:p>
          </p:txBody>
        </p:sp>
      </p:grpSp>
      <p:pic>
        <p:nvPicPr>
          <p:cNvPr id="15373" name="图片 34" descr="未tf awe标题-1.png"/>
          <p:cNvPicPr>
            <a:picLocks noChangeAspect="1" noChangeArrowheads="1"/>
          </p:cNvPicPr>
          <p:nvPr>
            <p:custDataLst>
              <p:tags r:id="rId5"/>
            </p:custDataLst>
          </p:nvPr>
        </p:nvPicPr>
        <p:blipFill>
          <a:blip r:embed="rId26">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4" name="矩形 35"/>
          <p:cNvSpPr>
            <a:spLocks noChangeArrowheads="1"/>
          </p:cNvSpPr>
          <p:nvPr>
            <p:custDataLst>
              <p:tags r:id="rId6"/>
            </p:custDataLst>
          </p:nvPr>
        </p:nvSpPr>
        <p:spPr bwMode="auto">
          <a:xfrm>
            <a:off x="677347" y="197792"/>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r>
              <a:rPr lang="zh-CN" altLang="en-US" sz="2400" b="1" smtClean="0">
                <a:latin typeface="微软雅黑" panose="020B0503020204020204" pitchFamily="34" charset="-122"/>
                <a:ea typeface="微软雅黑" panose="020B0503020204020204" pitchFamily="34" charset="-122"/>
                <a:sym typeface="Times New Roman" panose="02020603050405020304"/>
              </a:rPr>
              <a:t>观察步骤</a:t>
            </a:r>
            <a:endParaRPr lang="zh-CN" altLang="en-US" sz="2400" b="1">
              <a:latin typeface="微软雅黑" panose="020B0503020204020204" pitchFamily="34" charset="-122"/>
              <a:ea typeface="微软雅黑" panose="020B0503020204020204" pitchFamily="34" charset="-122"/>
              <a:sym typeface="Times New Roman" panose="02020603050405020304"/>
            </a:endParaRPr>
          </a:p>
        </p:txBody>
      </p:sp>
      <p:sp>
        <p:nvSpPr>
          <p:cNvPr id="6" name="矩形 5"/>
          <p:cNvSpPr/>
          <p:nvPr>
            <p:custDataLst>
              <p:tags r:id="rId7"/>
            </p:custDataLst>
          </p:nvPr>
        </p:nvSpPr>
        <p:spPr>
          <a:xfrm>
            <a:off x="4721979" y="4016487"/>
            <a:ext cx="4420860" cy="830997"/>
          </a:xfrm>
          <a:prstGeom prst="rect">
            <a:avLst/>
          </a:prstGeom>
        </p:spPr>
        <p:txBody>
          <a:bodyPr wrap="square">
            <a:spAutoFit/>
          </a:bodyPr>
          <a:lstStyle/>
          <a:p>
            <a:r>
              <a:rPr lang="zh-CN" altLang="en-US" sz="2400" b="1" smtClean="0">
                <a:solidFill>
                  <a:srgbClr val="000000"/>
                </a:solidFill>
                <a:latin typeface="楷体" panose="02010609060101010101" pitchFamily="49" charset="-122"/>
                <a:ea typeface="楷体" panose="02010609060101010101" pitchFamily="49" charset="-122"/>
              </a:rPr>
              <a:t>再</a:t>
            </a:r>
            <a:r>
              <a:rPr lang="zh-CN" altLang="en-US" sz="2400" b="1">
                <a:solidFill>
                  <a:srgbClr val="000000"/>
                </a:solidFill>
                <a:latin typeface="楷体" panose="02010609060101010101" pitchFamily="49" charset="-122"/>
                <a:ea typeface="楷体" panose="02010609060101010101" pitchFamily="49" charset="-122"/>
              </a:rPr>
              <a:t>在</a:t>
            </a:r>
            <a:r>
              <a:rPr lang="zh-CN" altLang="en-US" sz="2400" b="1">
                <a:solidFill>
                  <a:srgbClr val="C00000"/>
                </a:solidFill>
                <a:latin typeface="楷体" panose="02010609060101010101" pitchFamily="49" charset="-122"/>
                <a:ea typeface="楷体" panose="02010609060101010101" pitchFamily="49" charset="-122"/>
              </a:rPr>
              <a:t>高倍镜</a:t>
            </a:r>
            <a:r>
              <a:rPr lang="zh-CN" altLang="en-US" sz="2400" b="1">
                <a:solidFill>
                  <a:srgbClr val="000000"/>
                </a:solidFill>
                <a:latin typeface="楷体" panose="02010609060101010101" pitchFamily="49" charset="-122"/>
                <a:ea typeface="楷体" panose="02010609060101010101" pitchFamily="49" charset="-122"/>
              </a:rPr>
              <a:t>下仔细观察</a:t>
            </a:r>
            <a:r>
              <a:rPr lang="zh-CN" altLang="en-US" sz="2400" b="1" smtClean="0">
                <a:solidFill>
                  <a:srgbClr val="000000"/>
                </a:solidFill>
                <a:latin typeface="楷体" panose="02010609060101010101" pitchFamily="49" charset="-122"/>
                <a:ea typeface="楷体" panose="02010609060101010101" pitchFamily="49" charset="-122"/>
              </a:rPr>
              <a:t>染色体</a:t>
            </a:r>
            <a:r>
              <a:rPr lang="zh-CN" altLang="en-US" sz="2400" b="1">
                <a:solidFill>
                  <a:srgbClr val="000000"/>
                </a:solidFill>
                <a:latin typeface="楷体" panose="02010609060101010101" pitchFamily="49" charset="-122"/>
                <a:ea typeface="楷体" panose="02010609060101010101" pitchFamily="49" charset="-122"/>
              </a:rPr>
              <a:t>的形态、位置和数目</a:t>
            </a:r>
          </a:p>
        </p:txBody>
      </p:sp>
      <p:sp>
        <p:nvSpPr>
          <p:cNvPr id="7" name="矩形 6"/>
          <p:cNvSpPr/>
          <p:nvPr>
            <p:custDataLst>
              <p:tags r:id="rId8"/>
            </p:custDataLst>
          </p:nvPr>
        </p:nvSpPr>
        <p:spPr>
          <a:xfrm>
            <a:off x="5710070" y="1786920"/>
            <a:ext cx="3542450" cy="1569660"/>
          </a:xfrm>
          <a:prstGeom prst="rect">
            <a:avLst/>
          </a:prstGeom>
        </p:spPr>
        <p:txBody>
          <a:bodyPr wrap="square">
            <a:spAutoFit/>
          </a:bodyPr>
          <a:lstStyle/>
          <a:p>
            <a:r>
              <a:rPr lang="zh-CN" altLang="en-US" sz="2400" b="1">
                <a:solidFill>
                  <a:srgbClr val="003300"/>
                </a:solidFill>
                <a:latin typeface="楷体" panose="02010609060101010101" pitchFamily="49" charset="-122"/>
                <a:ea typeface="楷体" panose="02010609060101010101" pitchFamily="49" charset="-122"/>
              </a:rPr>
              <a:t>先在低倍镜下依次找到减数第一次分裂中期、后期和减数第二次分裂中期、后期的细胞</a:t>
            </a:r>
            <a:endParaRPr lang="zh-CN" altLang="en-US" sz="2400">
              <a:solidFill>
                <a:srgbClr val="003300"/>
              </a:solidFill>
            </a:endParaRPr>
          </a:p>
        </p:txBody>
      </p:sp>
      <p:sp>
        <p:nvSpPr>
          <p:cNvPr id="8" name="矩形 7"/>
          <p:cNvSpPr/>
          <p:nvPr>
            <p:custDataLst>
              <p:tags r:id="rId9"/>
            </p:custDataLst>
          </p:nvPr>
        </p:nvSpPr>
        <p:spPr>
          <a:xfrm>
            <a:off x="12944" y="3693360"/>
            <a:ext cx="2987817" cy="1200329"/>
          </a:xfrm>
          <a:prstGeom prst="rect">
            <a:avLst/>
          </a:prstGeom>
        </p:spPr>
        <p:txBody>
          <a:bodyPr wrap="square">
            <a:spAutoFit/>
          </a:bodyPr>
          <a:lstStyle/>
          <a:p>
            <a:r>
              <a:rPr lang="zh-CN" altLang="en-US" sz="2400" b="1">
                <a:solidFill>
                  <a:srgbClr val="000000"/>
                </a:solidFill>
                <a:latin typeface="楷体" panose="02010609060101010101" pitchFamily="49" charset="-122"/>
                <a:ea typeface="楷体" panose="02010609060101010101" pitchFamily="49" charset="-122"/>
              </a:rPr>
              <a:t>根据观察结果，尽可能多地绘制</a:t>
            </a:r>
            <a:r>
              <a:rPr lang="zh-CN" altLang="en-US" sz="2400" b="1" smtClean="0">
                <a:solidFill>
                  <a:srgbClr val="000000"/>
                </a:solidFill>
                <a:latin typeface="楷体" panose="02010609060101010101" pitchFamily="49" charset="-122"/>
                <a:ea typeface="楷体" panose="02010609060101010101" pitchFamily="49" charset="-122"/>
              </a:rPr>
              <a:t>减数分裂</a:t>
            </a:r>
            <a:r>
              <a:rPr lang="zh-CN" altLang="en-US" sz="2400" b="1">
                <a:solidFill>
                  <a:srgbClr val="000000"/>
                </a:solidFill>
                <a:latin typeface="楷体" panose="02010609060101010101" pitchFamily="49" charset="-122"/>
                <a:ea typeface="楷体" panose="02010609060101010101" pitchFamily="49" charset="-122"/>
              </a:rPr>
              <a:t>不同时期的细胞简图 </a:t>
            </a:r>
          </a:p>
        </p:txBody>
      </p:sp>
      <p:grpSp>
        <p:nvGrpSpPr>
          <p:cNvPr id="9" name="组合 8"/>
          <p:cNvGrpSpPr/>
          <p:nvPr>
            <p:custDataLst>
              <p:tags r:id="rId10"/>
            </p:custDataLst>
          </p:nvPr>
        </p:nvGrpSpPr>
        <p:grpSpPr>
          <a:xfrm>
            <a:off x="0" y="3159886"/>
            <a:ext cx="2285589" cy="536575"/>
            <a:chOff x="142830" y="3571875"/>
            <a:chExt cx="2285589" cy="536575"/>
          </a:xfrm>
        </p:grpSpPr>
        <p:pic>
          <p:nvPicPr>
            <p:cNvPr id="15362" name="图片 25" descr="fa 未标题-1.jpg"/>
            <p:cNvPicPr>
              <a:picLocks noChangeAspect="1" noChangeArrowheads="1"/>
            </p:cNvPicPr>
            <p:nvPr>
              <p:custDataLst>
                <p:tags r:id="rId11"/>
              </p:custDataLst>
            </p:nvPr>
          </p:nvPicPr>
          <p:blipFill>
            <a:blip r:embed="rId25">
              <a:extLst>
                <a:ext uri="{28A0092B-C50C-407E-A947-70E740481C1C}">
                  <a14:useLocalDpi xmlns:a14="http://schemas.microsoft.com/office/drawing/2010/main" val="0"/>
                </a:ext>
              </a:extLst>
            </a:blip>
            <a:stretch>
              <a:fillRect/>
            </a:stretch>
          </p:blipFill>
          <p:spPr bwMode="auto">
            <a:xfrm>
              <a:off x="142830" y="3571875"/>
              <a:ext cx="2086903" cy="53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9" name="矩形 10"/>
            <p:cNvSpPr>
              <a:spLocks noChangeArrowheads="1"/>
            </p:cNvSpPr>
            <p:nvPr>
              <p:custDataLst>
                <p:tags r:id="rId12"/>
              </p:custDataLst>
            </p:nvPr>
          </p:nvSpPr>
          <p:spPr bwMode="auto">
            <a:xfrm>
              <a:off x="642920" y="3571875"/>
              <a:ext cx="17854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1200" b="1">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绘图</a:t>
              </a:r>
            </a:p>
          </p:txBody>
        </p:sp>
      </p:gr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15378"/>
                                        </p:tgtEl>
                                        <p:attrNameLst>
                                          <p:attrName>style.visibility</p:attrName>
                                        </p:attrNameLst>
                                      </p:cBhvr>
                                      <p:to>
                                        <p:strVal val="visible"/>
                                      </p:to>
                                    </p:set>
                                    <p:animEffect transition="in" filter="randombar(horizontal)">
                                      <p:cBhvr>
                                        <p:cTn id="32" dur="500"/>
                                        <p:tgtEl>
                                          <p:spTgt spid="15378"/>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randombar(horizontal)">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randombar(horizontal)">
                                      <p:cBhvr>
                                        <p:cTn id="42" dur="500"/>
                                        <p:tgtEl>
                                          <p:spTgt spid="6"/>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randombar(horizontal)">
                                      <p:cBhvr>
                                        <p:cTn id="4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8" grpId="0"/>
      <p:bldP spid="6" grpId="0"/>
      <p:bldP spid="7" grpId="0"/>
      <p:bldP spid="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1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52257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r>
              <a:rPr lang="zh-CN" altLang="en-US" sz="2400" b="1">
                <a:latin typeface="微软雅黑" panose="020B0503020204020204" pitchFamily="34" charset="-122"/>
                <a:ea typeface="微软雅黑" panose="020B0503020204020204" pitchFamily="34" charset="-122"/>
                <a:sym typeface="Times New Roman" panose="02020603050405020304"/>
              </a:rPr>
              <a:t>观察蝗虫精母细胞减数分裂固定装片</a:t>
            </a:r>
          </a:p>
        </p:txBody>
      </p:sp>
      <p:pic>
        <p:nvPicPr>
          <p:cNvPr id="21" name="图片 4"/>
          <p:cNvPicPr>
            <a:picLocks noChangeAspect="1"/>
          </p:cNvPicPr>
          <p:nvPr>
            <p:custDataLst>
              <p:tags r:id="rId3"/>
            </p:custDataLst>
          </p:nvPr>
        </p:nvPicPr>
        <p:blipFill>
          <a:blip r:embed="rId15"/>
          <a:srcRect t="5621" b="13887"/>
          <a:stretch>
            <a:fillRect/>
          </a:stretch>
        </p:blipFill>
        <p:spPr>
          <a:xfrm>
            <a:off x="1107026" y="679627"/>
            <a:ext cx="6553965" cy="1764000"/>
          </a:xfrm>
          <a:prstGeom prst="rect">
            <a:avLst/>
          </a:prstGeom>
          <a:noFill/>
          <a:ln w="9525">
            <a:noFill/>
          </a:ln>
        </p:spPr>
      </p:pic>
      <p:sp>
        <p:nvSpPr>
          <p:cNvPr id="22" name="文本框 1"/>
          <p:cNvSpPr txBox="1"/>
          <p:nvPr>
            <p:custDataLst>
              <p:tags r:id="rId4"/>
            </p:custDataLst>
          </p:nvPr>
        </p:nvSpPr>
        <p:spPr>
          <a:xfrm>
            <a:off x="4398240" y="2361397"/>
            <a:ext cx="2076212"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003300"/>
                </a:solidFill>
                <a:effectLst/>
                <a:uFillTx/>
                <a:latin typeface="楷体" panose="02010609060101010101" pitchFamily="49" charset="-122"/>
                <a:ea typeface="楷体" panose="02010609060101010101" pitchFamily="49" charset="-122"/>
                <a:sym typeface="Hoefler Text"/>
              </a:rPr>
              <a:t>减数分裂</a:t>
            </a:r>
            <a:r>
              <a:rPr lang="en-US" altLang="zh-CN" sz="2400" b="1" noProof="1">
                <a:solidFill>
                  <a:srgbClr val="003300"/>
                </a:solidFill>
                <a:latin typeface="Times New Roman" panose="02020603050405020304" pitchFamily="18" charset="0"/>
                <a:ea typeface="楷体" panose="02010609060101010101" pitchFamily="49" charset="-122"/>
                <a:cs typeface="Times New Roman" panose="02020603050405020304" pitchFamily="18" charset="0"/>
                <a:sym typeface="Hoefler Text"/>
              </a:rPr>
              <a:t>Ⅰ</a:t>
            </a:r>
            <a:r>
              <a:rPr kumimoji="0" lang="zh-CN" altLang="en-US" sz="2400" b="1" i="0" u="none" strike="noStrike" cap="none" spc="0" normalizeH="0" baseline="0" noProof="1">
                <a:ln>
                  <a:noFill/>
                </a:ln>
                <a:solidFill>
                  <a:srgbClr val="003300"/>
                </a:solidFill>
                <a:effectLst/>
                <a:uFillTx/>
                <a:latin typeface="楷体" panose="02010609060101010101" pitchFamily="49" charset="-122"/>
                <a:ea typeface="楷体" panose="02010609060101010101" pitchFamily="49" charset="-122"/>
                <a:sym typeface="Hoefler Text"/>
              </a:rPr>
              <a:t>中期</a:t>
            </a:r>
          </a:p>
        </p:txBody>
      </p:sp>
      <p:sp>
        <p:nvSpPr>
          <p:cNvPr id="23" name="文本框 5"/>
          <p:cNvSpPr txBox="1"/>
          <p:nvPr>
            <p:custDataLst>
              <p:tags r:id="rId5"/>
            </p:custDataLst>
          </p:nvPr>
        </p:nvSpPr>
        <p:spPr>
          <a:xfrm>
            <a:off x="6633503" y="2379541"/>
            <a:ext cx="2265888"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002060"/>
                </a:solidFill>
                <a:effectLst/>
                <a:uFillTx/>
                <a:latin typeface="楷体" panose="02010609060101010101" pitchFamily="49" charset="-122"/>
                <a:ea typeface="楷体" panose="02010609060101010101" pitchFamily="49" charset="-122"/>
                <a:sym typeface="Hoefler Text"/>
              </a:rPr>
              <a:t>减数分裂</a:t>
            </a:r>
            <a:r>
              <a:rPr lang="en-US" altLang="zh-CN" sz="2400" b="1" noProof="1">
                <a:solidFill>
                  <a:srgbClr val="002060"/>
                </a:solidFill>
                <a:latin typeface="Times New Roman" panose="02020603050405020304" pitchFamily="18" charset="0"/>
                <a:ea typeface="楷体" panose="02010609060101010101" pitchFamily="49" charset="-122"/>
                <a:cs typeface="Times New Roman" panose="02020603050405020304" pitchFamily="18" charset="0"/>
                <a:sym typeface="Hoefler Text"/>
              </a:rPr>
              <a:t>Ⅰ</a:t>
            </a:r>
            <a:r>
              <a:rPr kumimoji="0" lang="zh-CN" altLang="en-US" sz="2400" b="1" i="0" u="none" strike="noStrike" cap="none" spc="0" normalizeH="0" baseline="0" noProof="1">
                <a:ln>
                  <a:noFill/>
                </a:ln>
                <a:solidFill>
                  <a:srgbClr val="002060"/>
                </a:solidFill>
                <a:effectLst/>
                <a:uFillTx/>
                <a:latin typeface="楷体" panose="02010609060101010101" pitchFamily="49" charset="-122"/>
                <a:ea typeface="楷体" panose="02010609060101010101" pitchFamily="49" charset="-122"/>
                <a:sym typeface="Hoefler Text"/>
              </a:rPr>
              <a:t>后期</a:t>
            </a:r>
          </a:p>
        </p:txBody>
      </p:sp>
      <p:sp>
        <p:nvSpPr>
          <p:cNvPr id="24" name="文本框 4"/>
          <p:cNvSpPr txBox="1"/>
          <p:nvPr>
            <p:custDataLst>
              <p:tags r:id="rId6"/>
            </p:custDataLst>
          </p:nvPr>
        </p:nvSpPr>
        <p:spPr>
          <a:xfrm>
            <a:off x="2207544" y="2345898"/>
            <a:ext cx="2190696"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800000"/>
                </a:solidFill>
                <a:effectLst/>
                <a:uFillTx/>
                <a:latin typeface="楷体" panose="02010609060101010101" pitchFamily="49" charset="-122"/>
                <a:ea typeface="楷体" panose="02010609060101010101" pitchFamily="49" charset="-122"/>
                <a:sym typeface="Hoefler Text"/>
              </a:rPr>
              <a:t>减数分裂</a:t>
            </a:r>
            <a:r>
              <a:rPr lang="en-US" altLang="zh-CN" sz="2400" b="1" noProof="1">
                <a:solidFill>
                  <a:srgbClr val="800000"/>
                </a:solidFill>
                <a:latin typeface="Times New Roman" panose="02020603050405020304" pitchFamily="18" charset="0"/>
                <a:ea typeface="楷体" panose="02010609060101010101" pitchFamily="49" charset="-122"/>
                <a:cs typeface="Times New Roman" panose="02020603050405020304" pitchFamily="18" charset="0"/>
                <a:sym typeface="Hoefler Text"/>
              </a:rPr>
              <a:t>Ⅰ</a:t>
            </a:r>
            <a:r>
              <a:rPr kumimoji="0" lang="zh-CN" altLang="en-US" sz="2400" b="1" i="0" u="none" strike="noStrike" cap="none" spc="0" normalizeH="0" baseline="0" noProof="1">
                <a:ln>
                  <a:noFill/>
                </a:ln>
                <a:solidFill>
                  <a:srgbClr val="800000"/>
                </a:solidFill>
                <a:effectLst/>
                <a:uFillTx/>
                <a:latin typeface="楷体" panose="02010609060101010101" pitchFamily="49" charset="-122"/>
                <a:ea typeface="楷体" panose="02010609060101010101" pitchFamily="49" charset="-122"/>
                <a:sym typeface="Hoefler Text"/>
              </a:rPr>
              <a:t>前期</a:t>
            </a:r>
          </a:p>
        </p:txBody>
      </p:sp>
      <p:sp>
        <p:nvSpPr>
          <p:cNvPr id="25" name="文本框 6"/>
          <p:cNvSpPr txBox="1"/>
          <p:nvPr>
            <p:custDataLst>
              <p:tags r:id="rId7"/>
            </p:custDataLst>
          </p:nvPr>
        </p:nvSpPr>
        <p:spPr>
          <a:xfrm>
            <a:off x="-99053" y="2361397"/>
            <a:ext cx="2232248"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sym typeface="Hoefler Text"/>
              </a:rPr>
              <a:t>减数分裂</a:t>
            </a:r>
            <a:r>
              <a:rPr kumimoji="0" lang="en-US" altLang="zh-CN" sz="2400" b="1" i="0" u="none" strike="noStrike" cap="none" spc="0" normalizeH="0" baseline="0" noProof="1">
                <a:ln>
                  <a:noFill/>
                </a:ln>
                <a:solidFill>
                  <a:schemeClr val="tx1"/>
                </a:solidFill>
                <a:effectLst/>
                <a:uFillTx/>
                <a:latin typeface="Times New Roman" panose="02020603050405020304" pitchFamily="18" charset="0"/>
                <a:ea typeface="楷体" panose="02010609060101010101" pitchFamily="49" charset="-122"/>
                <a:cs typeface="Times New Roman" panose="02020603050405020304" pitchFamily="18" charset="0"/>
                <a:sym typeface="Hoefler Text"/>
              </a:rPr>
              <a:t>Ⅰ</a:t>
            </a:r>
            <a:r>
              <a:rPr kumimoji="0" lang="zh-CN" altLang="en-US"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sym typeface="Hoefler Text"/>
              </a:rPr>
              <a:t>前期</a:t>
            </a:r>
          </a:p>
        </p:txBody>
      </p:sp>
      <p:pic>
        <p:nvPicPr>
          <p:cNvPr id="26" name="图片 1"/>
          <p:cNvPicPr>
            <a:picLocks noChangeAspect="1"/>
          </p:cNvPicPr>
          <p:nvPr>
            <p:custDataLst>
              <p:tags r:id="rId8"/>
            </p:custDataLst>
          </p:nvPr>
        </p:nvPicPr>
        <p:blipFill>
          <a:blip r:embed="rId16"/>
          <a:srcRect t="9003" b="13783"/>
          <a:stretch>
            <a:fillRect/>
          </a:stretch>
        </p:blipFill>
        <p:spPr>
          <a:xfrm>
            <a:off x="1193116" y="2792174"/>
            <a:ext cx="6381784" cy="1728000"/>
          </a:xfrm>
          <a:prstGeom prst="rect">
            <a:avLst/>
          </a:prstGeom>
          <a:noFill/>
          <a:ln w="9525">
            <a:noFill/>
          </a:ln>
        </p:spPr>
      </p:pic>
      <p:sp>
        <p:nvSpPr>
          <p:cNvPr id="27" name="文本框 3"/>
          <p:cNvSpPr txBox="1"/>
          <p:nvPr>
            <p:custDataLst>
              <p:tags r:id="rId9"/>
            </p:custDataLst>
          </p:nvPr>
        </p:nvSpPr>
        <p:spPr>
          <a:xfrm>
            <a:off x="4262900" y="4527867"/>
            <a:ext cx="2592288"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003300"/>
                </a:solidFill>
                <a:effectLst/>
                <a:uFillTx/>
                <a:latin typeface="楷体" panose="02010609060101010101" pitchFamily="49" charset="-122"/>
                <a:ea typeface="楷体" panose="02010609060101010101" pitchFamily="49" charset="-122"/>
                <a:sym typeface="Hoefler Text"/>
              </a:rPr>
              <a:t>减数分裂</a:t>
            </a:r>
            <a:r>
              <a:rPr lang="zh-CN" altLang="en-US" sz="2400" b="1" noProof="1">
                <a:solidFill>
                  <a:srgbClr val="003300"/>
                </a:solidFill>
                <a:latin typeface="Times New Roman" panose="02020603050405020304" pitchFamily="18" charset="0"/>
                <a:ea typeface="楷体" panose="02010609060101010101" pitchFamily="49" charset="-122"/>
                <a:cs typeface="Times New Roman" panose="02020603050405020304" pitchFamily="18" charset="0"/>
                <a:sym typeface="Hoefler Text"/>
              </a:rPr>
              <a:t>Ⅱ</a:t>
            </a:r>
            <a:r>
              <a:rPr kumimoji="0" lang="zh-CN" altLang="en-US" sz="2400" b="1" i="0" u="none" strike="noStrike" cap="none" spc="0" normalizeH="0" baseline="0" noProof="1">
                <a:ln>
                  <a:noFill/>
                </a:ln>
                <a:solidFill>
                  <a:srgbClr val="003300"/>
                </a:solidFill>
                <a:effectLst/>
                <a:uFillTx/>
                <a:latin typeface="楷体" panose="02010609060101010101" pitchFamily="49" charset="-122"/>
                <a:ea typeface="楷体" panose="02010609060101010101" pitchFamily="49" charset="-122"/>
                <a:sym typeface="Hoefler Text"/>
              </a:rPr>
              <a:t>后期</a:t>
            </a:r>
          </a:p>
        </p:txBody>
      </p:sp>
      <p:sp>
        <p:nvSpPr>
          <p:cNvPr id="28" name="文本框 7"/>
          <p:cNvSpPr txBox="1"/>
          <p:nvPr>
            <p:custDataLst>
              <p:tags r:id="rId10"/>
            </p:custDataLst>
          </p:nvPr>
        </p:nvSpPr>
        <p:spPr>
          <a:xfrm>
            <a:off x="6674660" y="4560779"/>
            <a:ext cx="2469340"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002060"/>
                </a:solidFill>
                <a:effectLst/>
                <a:uFillTx/>
                <a:latin typeface="楷体" panose="02010609060101010101" pitchFamily="49" charset="-122"/>
                <a:ea typeface="楷体" panose="02010609060101010101" pitchFamily="49" charset="-122"/>
                <a:sym typeface="Hoefler Text"/>
              </a:rPr>
              <a:t>减数分裂</a:t>
            </a:r>
            <a:r>
              <a:rPr lang="zh-CN" altLang="en-US" sz="2400" b="1" noProof="1">
                <a:solidFill>
                  <a:srgbClr val="002060"/>
                </a:solidFill>
                <a:latin typeface="Times New Roman" panose="02020603050405020304" pitchFamily="18" charset="0"/>
                <a:ea typeface="楷体" panose="02010609060101010101" pitchFamily="49" charset="-122"/>
                <a:cs typeface="Times New Roman" panose="02020603050405020304" pitchFamily="18" charset="0"/>
                <a:sym typeface="Hoefler Text"/>
              </a:rPr>
              <a:t>Ⅱ末</a:t>
            </a:r>
            <a:r>
              <a:rPr kumimoji="0" lang="zh-CN" altLang="en-US" sz="2400" b="1" i="0" u="none" strike="noStrike" cap="none" spc="0" normalizeH="0" baseline="0" noProof="1">
                <a:ln>
                  <a:noFill/>
                </a:ln>
                <a:solidFill>
                  <a:srgbClr val="002060"/>
                </a:solidFill>
                <a:effectLst/>
                <a:uFillTx/>
                <a:latin typeface="楷体" panose="02010609060101010101" pitchFamily="49" charset="-122"/>
                <a:ea typeface="楷体" panose="02010609060101010101" pitchFamily="49" charset="-122"/>
                <a:sym typeface="Hoefler Text"/>
              </a:rPr>
              <a:t>期</a:t>
            </a:r>
          </a:p>
        </p:txBody>
      </p:sp>
      <p:sp>
        <p:nvSpPr>
          <p:cNvPr id="29" name="文本框 8"/>
          <p:cNvSpPr txBox="1"/>
          <p:nvPr>
            <p:custDataLst>
              <p:tags r:id="rId11"/>
            </p:custDataLst>
          </p:nvPr>
        </p:nvSpPr>
        <p:spPr>
          <a:xfrm>
            <a:off x="2270380" y="4520174"/>
            <a:ext cx="2160240"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rgbClr val="800000"/>
                </a:solidFill>
                <a:effectLst/>
                <a:uFillTx/>
                <a:latin typeface="楷体" panose="02010609060101010101" pitchFamily="49" charset="-122"/>
                <a:ea typeface="楷体" panose="02010609060101010101" pitchFamily="49" charset="-122"/>
                <a:sym typeface="Hoefler Text"/>
              </a:rPr>
              <a:t>减数分裂</a:t>
            </a:r>
            <a:r>
              <a:rPr lang="zh-CN" altLang="en-US" sz="2400" b="1" noProof="1">
                <a:solidFill>
                  <a:srgbClr val="800000"/>
                </a:solidFill>
                <a:latin typeface="Times New Roman" panose="02020603050405020304" pitchFamily="18" charset="0"/>
                <a:ea typeface="楷体" panose="02010609060101010101" pitchFamily="49" charset="-122"/>
                <a:cs typeface="Times New Roman" panose="02020603050405020304" pitchFamily="18" charset="0"/>
                <a:sym typeface="Hoefler Text"/>
              </a:rPr>
              <a:t>Ⅱ</a:t>
            </a:r>
            <a:r>
              <a:rPr kumimoji="0" lang="zh-CN" altLang="en-US" sz="2400" b="1" i="0" u="none" strike="noStrike" cap="none" spc="0" normalizeH="0" baseline="0" noProof="1">
                <a:ln>
                  <a:noFill/>
                </a:ln>
                <a:solidFill>
                  <a:srgbClr val="800000"/>
                </a:solidFill>
                <a:effectLst/>
                <a:uFillTx/>
                <a:latin typeface="楷体" panose="02010609060101010101" pitchFamily="49" charset="-122"/>
                <a:ea typeface="楷体" panose="02010609060101010101" pitchFamily="49" charset="-122"/>
                <a:sym typeface="Hoefler Text"/>
              </a:rPr>
              <a:t>中期</a:t>
            </a:r>
          </a:p>
        </p:txBody>
      </p:sp>
      <p:sp>
        <p:nvSpPr>
          <p:cNvPr id="30" name="文本框 9"/>
          <p:cNvSpPr txBox="1"/>
          <p:nvPr>
            <p:custDataLst>
              <p:tags r:id="rId12"/>
            </p:custDataLst>
          </p:nvPr>
        </p:nvSpPr>
        <p:spPr>
          <a:xfrm>
            <a:off x="-99053" y="4520174"/>
            <a:ext cx="2350815" cy="4462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ct val="0"/>
              </a:spcBef>
              <a:spcAft>
                <a:spcPct val="0"/>
              </a:spcAft>
              <a:buClrTx/>
              <a:buSzTx/>
              <a:buFontTx/>
              <a:buNone/>
            </a:pPr>
            <a:r>
              <a:rPr kumimoji="0" lang="zh-CN" altLang="en-US"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sym typeface="Hoefler Text"/>
              </a:rPr>
              <a:t>减数分裂</a:t>
            </a:r>
            <a:r>
              <a:rPr lang="en-US" altLang="zh-CN" sz="2400" b="1" noProof="1">
                <a:latin typeface="Times New Roman" panose="02020603050405020304" pitchFamily="18" charset="0"/>
                <a:ea typeface="楷体" panose="02010609060101010101" pitchFamily="49" charset="-122"/>
                <a:cs typeface="Times New Roman" panose="02020603050405020304" pitchFamily="18" charset="0"/>
                <a:sym typeface="Hoefler Text"/>
              </a:rPr>
              <a:t>Ⅰ</a:t>
            </a:r>
            <a:r>
              <a:rPr kumimoji="0" lang="zh-CN" altLang="en-US" sz="2400" b="1" i="0" u="none" strike="noStrike" cap="none" spc="0" normalizeH="0" baseline="0" noProof="1">
                <a:ln>
                  <a:noFill/>
                </a:ln>
                <a:solidFill>
                  <a:schemeClr val="tx1"/>
                </a:solidFill>
                <a:effectLst/>
                <a:uFillTx/>
                <a:latin typeface="楷体" panose="02010609060101010101" pitchFamily="49" charset="-122"/>
                <a:ea typeface="楷体" panose="02010609060101010101" pitchFamily="49" charset="-122"/>
                <a:sym typeface="Hoefler Text"/>
              </a:rPr>
              <a:t>末期</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P spid="27" grpId="0"/>
      <p:bldP spid="28" grpId="0"/>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9">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魏斯曼的预测</a:t>
            </a:r>
            <a:endParaRPr lang="en-US" altLang="zh-CN" sz="2400" b="1">
              <a:latin typeface="微软雅黑" panose="020B0503020204020204" pitchFamily="34" charset="-122"/>
              <a:ea typeface="微软雅黑" panose="020B0503020204020204" pitchFamily="34" charset="-122"/>
            </a:endParaRPr>
          </a:p>
        </p:txBody>
      </p:sp>
      <p:sp>
        <p:nvSpPr>
          <p:cNvPr id="4" name="文本框 13"/>
          <p:cNvSpPr txBox="1"/>
          <p:nvPr>
            <p:custDataLst>
              <p:tags r:id="rId3"/>
            </p:custDataLst>
          </p:nvPr>
        </p:nvSpPr>
        <p:spPr>
          <a:xfrm>
            <a:off x="1954726" y="1026605"/>
            <a:ext cx="829073" cy="477054"/>
          </a:xfrm>
          <a:prstGeom prst="rect">
            <a:avLst/>
          </a:prstGeom>
          <a:noFill/>
        </p:spPr>
        <p:txBody>
          <a:bodyPr wrap="none" rtlCol="0">
            <a:spAutoFit/>
          </a:bodyPr>
          <a:lstStyle/>
          <a:p>
            <a:r>
              <a:rPr lang="zh-CN" altLang="en-US" sz="2500" b="1">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精子</a:t>
            </a:r>
          </a:p>
        </p:txBody>
      </p:sp>
      <p:sp>
        <p:nvSpPr>
          <p:cNvPr id="5" name="文本框 14"/>
          <p:cNvSpPr txBox="1"/>
          <p:nvPr>
            <p:custDataLst>
              <p:tags r:id="rId4"/>
            </p:custDataLst>
          </p:nvPr>
        </p:nvSpPr>
        <p:spPr>
          <a:xfrm>
            <a:off x="1873267" y="2486335"/>
            <a:ext cx="1241756" cy="477054"/>
          </a:xfrm>
          <a:prstGeom prst="rect">
            <a:avLst/>
          </a:prstGeom>
          <a:noFill/>
        </p:spPr>
        <p:txBody>
          <a:bodyPr wrap="square" rtlCol="0">
            <a:spAutoFit/>
          </a:bodyPr>
          <a:lstStyle/>
          <a:p>
            <a:r>
              <a:rPr lang="zh-CN" altLang="en-US" sz="2500" b="1" smtClean="0">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卵细胞</a:t>
            </a:r>
            <a:endParaRPr lang="zh-CN" altLang="en-US" sz="2500" b="1">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6" name="文本框 15"/>
          <p:cNvSpPr txBox="1"/>
          <p:nvPr>
            <p:custDataLst>
              <p:tags r:id="rId5"/>
            </p:custDataLst>
          </p:nvPr>
        </p:nvSpPr>
        <p:spPr>
          <a:xfrm>
            <a:off x="4939933" y="1707994"/>
            <a:ext cx="1186396" cy="477054"/>
          </a:xfrm>
          <a:prstGeom prst="rect">
            <a:avLst/>
          </a:prstGeom>
          <a:noFill/>
        </p:spPr>
        <p:txBody>
          <a:bodyPr wrap="squar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受精卵</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grpSp>
        <p:nvGrpSpPr>
          <p:cNvPr id="7" name="组合 6"/>
          <p:cNvGrpSpPr/>
          <p:nvPr>
            <p:custDataLst>
              <p:tags r:id="rId6"/>
            </p:custDataLst>
          </p:nvPr>
        </p:nvGrpSpPr>
        <p:grpSpPr>
          <a:xfrm>
            <a:off x="2771832" y="1284844"/>
            <a:ext cx="2190751" cy="1498285"/>
            <a:chOff x="2795612" y="2061649"/>
            <a:chExt cx="2190751" cy="1498285"/>
          </a:xfrm>
        </p:grpSpPr>
        <p:cxnSp>
          <p:nvCxnSpPr>
            <p:cNvPr id="8" name="直接连接符 7"/>
            <p:cNvCxnSpPr/>
            <p:nvPr>
              <p:custDataLst>
                <p:tags r:id="rId25"/>
              </p:custDataLst>
            </p:nvPr>
          </p:nvCxnSpPr>
          <p:spPr>
            <a:xfrm>
              <a:off x="2795612" y="2061649"/>
              <a:ext cx="647857" cy="70257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26"/>
              </p:custDataLst>
            </p:nvPr>
          </p:nvCxnSpPr>
          <p:spPr>
            <a:xfrm flipV="1">
              <a:off x="3001511" y="2790680"/>
              <a:ext cx="441958" cy="769254"/>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custDataLst>
                <p:tags r:id="rId27"/>
              </p:custDataLst>
            </p:nvPr>
          </p:nvCxnSpPr>
          <p:spPr>
            <a:xfrm>
              <a:off x="3443469" y="2764226"/>
              <a:ext cx="1542894"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 name="直接箭头连接符 10"/>
          <p:cNvCxnSpPr/>
          <p:nvPr>
            <p:custDataLst>
              <p:tags r:id="rId7"/>
            </p:custDataLst>
          </p:nvPr>
        </p:nvCxnSpPr>
        <p:spPr>
          <a:xfrm flipV="1">
            <a:off x="6126329" y="1970343"/>
            <a:ext cx="1597883" cy="1037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22"/>
          <p:cNvSpPr txBox="1"/>
          <p:nvPr>
            <p:custDataLst>
              <p:tags r:id="rId8"/>
            </p:custDataLst>
          </p:nvPr>
        </p:nvSpPr>
        <p:spPr>
          <a:xfrm>
            <a:off x="6064749" y="1515045"/>
            <a:ext cx="1473480" cy="477054"/>
          </a:xfrm>
          <a:prstGeom prst="rect">
            <a:avLst/>
          </a:prstGeom>
          <a:noFill/>
        </p:spPr>
        <p:txBody>
          <a:bodyPr wrap="non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细胞分裂</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3" name="文本框 23"/>
          <p:cNvSpPr txBox="1"/>
          <p:nvPr>
            <p:custDataLst>
              <p:tags r:id="rId9"/>
            </p:custDataLst>
          </p:nvPr>
        </p:nvSpPr>
        <p:spPr>
          <a:xfrm>
            <a:off x="6118573" y="1975528"/>
            <a:ext cx="1605639" cy="477054"/>
          </a:xfrm>
          <a:prstGeom prst="rect">
            <a:avLst/>
          </a:prstGeom>
          <a:noFill/>
        </p:spPr>
        <p:txBody>
          <a:bodyPr wrap="square" rtlCol="0">
            <a:spAutoFit/>
          </a:bodyPr>
          <a:lstStyle/>
          <a:p>
            <a:r>
              <a:rPr lang="zh-CN" altLang="en-US" sz="2500" b="1" smtClean="0">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细胞分化</a:t>
            </a:r>
            <a:endPar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4" name="文本框 24"/>
          <p:cNvSpPr txBox="1"/>
          <p:nvPr>
            <p:custDataLst>
              <p:tags r:id="rId10"/>
            </p:custDataLst>
          </p:nvPr>
        </p:nvSpPr>
        <p:spPr>
          <a:xfrm>
            <a:off x="4923976" y="2137138"/>
            <a:ext cx="1377342"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5" name="文本框 25"/>
          <p:cNvSpPr txBox="1"/>
          <p:nvPr>
            <p:custDataLst>
              <p:tags r:id="rId11"/>
            </p:custDataLst>
          </p:nvPr>
        </p:nvSpPr>
        <p:spPr>
          <a:xfrm>
            <a:off x="1702871" y="2916150"/>
            <a:ext cx="1377342"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23</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6" name="文本框 26"/>
          <p:cNvSpPr txBox="1"/>
          <p:nvPr>
            <p:custDataLst>
              <p:tags r:id="rId12"/>
            </p:custDataLst>
          </p:nvPr>
        </p:nvSpPr>
        <p:spPr>
          <a:xfrm>
            <a:off x="1733724" y="1493289"/>
            <a:ext cx="1240017"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23</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7" name="文本框 29"/>
          <p:cNvSpPr txBox="1"/>
          <p:nvPr>
            <p:custDataLst>
              <p:tags r:id="rId13"/>
            </p:custDataLst>
          </p:nvPr>
        </p:nvSpPr>
        <p:spPr>
          <a:xfrm>
            <a:off x="600783" y="1037991"/>
            <a:ext cx="506870" cy="477054"/>
          </a:xfrm>
          <a:prstGeom prst="rect">
            <a:avLst/>
          </a:prstGeom>
          <a:noFill/>
        </p:spPr>
        <p:txBody>
          <a:bodyPr wrap="none" rtlCol="0">
            <a:spAutoFit/>
          </a:bodyPr>
          <a:lstStyle/>
          <a:p>
            <a:r>
              <a:rPr lang="zh-CN" altLang="en-US" sz="2500" b="1" smtClean="0">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男</a:t>
            </a:r>
            <a:endParaRPr lang="zh-CN" altLang="en-US" sz="2500" b="1">
              <a:solidFill>
                <a:schemeClr val="accent1">
                  <a:lumMod val="5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8" name="文本框 30"/>
          <p:cNvSpPr txBox="1"/>
          <p:nvPr>
            <p:custDataLst>
              <p:tags r:id="rId14"/>
            </p:custDataLst>
          </p:nvPr>
        </p:nvSpPr>
        <p:spPr>
          <a:xfrm>
            <a:off x="588816" y="2463081"/>
            <a:ext cx="506870" cy="477054"/>
          </a:xfrm>
          <a:prstGeom prst="rect">
            <a:avLst/>
          </a:prstGeom>
          <a:noFill/>
        </p:spPr>
        <p:txBody>
          <a:bodyPr wrap="none" rtlCol="0">
            <a:spAutoFit/>
          </a:bodyPr>
          <a:lstStyle/>
          <a:p>
            <a:r>
              <a:rPr lang="zh-CN" altLang="en-US" sz="2500" b="1" smtClean="0">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女</a:t>
            </a:r>
            <a:endParaRPr lang="zh-CN" altLang="en-US" sz="2500" b="1">
              <a:solidFill>
                <a:schemeClr val="accent6"/>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19" name="文本框 31"/>
          <p:cNvSpPr txBox="1"/>
          <p:nvPr>
            <p:custDataLst>
              <p:tags r:id="rId15"/>
            </p:custDataLst>
          </p:nvPr>
        </p:nvSpPr>
        <p:spPr>
          <a:xfrm>
            <a:off x="279903" y="1503659"/>
            <a:ext cx="1210295"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
        <p:nvSpPr>
          <p:cNvPr id="20" name="文本框 32"/>
          <p:cNvSpPr txBox="1"/>
          <p:nvPr>
            <p:custDataLst>
              <p:tags r:id="rId16"/>
            </p:custDataLst>
          </p:nvPr>
        </p:nvSpPr>
        <p:spPr>
          <a:xfrm>
            <a:off x="225199" y="2894593"/>
            <a:ext cx="1210296"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cxnSp>
        <p:nvCxnSpPr>
          <p:cNvPr id="21" name="直接箭头连接符 20"/>
          <p:cNvCxnSpPr/>
          <p:nvPr>
            <p:custDataLst>
              <p:tags r:id="rId17"/>
            </p:custDataLst>
          </p:nvPr>
        </p:nvCxnSpPr>
        <p:spPr>
          <a:xfrm>
            <a:off x="1091476" y="1276805"/>
            <a:ext cx="799482" cy="0"/>
          </a:xfrm>
          <a:prstGeom prst="straightConnector1">
            <a:avLst/>
          </a:prstGeom>
          <a:ln w="5715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custDataLst>
              <p:tags r:id="rId18"/>
            </p:custDataLst>
          </p:nvPr>
        </p:nvCxnSpPr>
        <p:spPr>
          <a:xfrm>
            <a:off x="1095686" y="2701608"/>
            <a:ext cx="799482" cy="0"/>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文本框 35"/>
          <p:cNvSpPr txBox="1"/>
          <p:nvPr>
            <p:custDataLst>
              <p:tags r:id="rId19"/>
            </p:custDataLst>
          </p:nvPr>
        </p:nvSpPr>
        <p:spPr>
          <a:xfrm>
            <a:off x="7724210" y="2159975"/>
            <a:ext cx="1262631" cy="477054"/>
          </a:xfrm>
          <a:prstGeom prst="rect">
            <a:avLst/>
          </a:prstGeom>
          <a:noFill/>
        </p:spPr>
        <p:txBody>
          <a:bodyPr wrap="square" rtlCol="0">
            <a:spAutoFit/>
          </a:bodyPr>
          <a:lstStyle/>
          <a:p>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r>
              <a:rPr lang="en-US" altLang="zh-CN"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46</a:t>
            </a:r>
            <a:r>
              <a:rPr lang="zh-CN" altLang="en-US" sz="2500" b="1" smtClean="0">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a:t>
            </a:r>
            <a:endParaRPr lang="zh-CN" altLang="en-US" sz="2500" b="1">
              <a:solidFill>
                <a:schemeClr val="bg2">
                  <a:lumMod val="10000"/>
                </a:schemeClr>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pic>
        <p:nvPicPr>
          <p:cNvPr id="24" name="Picture 2" descr="C:\Users\Administrator\Desktop\未fa f标题-1.png"/>
          <p:cNvPicPr>
            <a:picLocks noChangeAspect="1" noChangeArrowheads="1"/>
          </p:cNvPicPr>
          <p:nvPr>
            <p:custDataLst>
              <p:tags r:id="rId20"/>
            </p:custDataLst>
          </p:nvPr>
        </p:nvPicPr>
        <p:blipFill>
          <a:blip r:embed="rId30">
            <a:extLst>
              <a:ext uri="{28A0092B-C50C-407E-A947-70E740481C1C}">
                <a14:useLocalDpi xmlns:a14="http://schemas.microsoft.com/office/drawing/2010/main" val="0"/>
              </a:ext>
            </a:extLst>
          </a:blip>
          <a:stretch>
            <a:fillRect/>
          </a:stretch>
        </p:blipFill>
        <p:spPr bwMode="auto">
          <a:xfrm>
            <a:off x="7524470" y="3506017"/>
            <a:ext cx="1643063" cy="161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图片 25" descr="未tf awe标题-1.png"/>
          <p:cNvPicPr>
            <a:picLocks noChangeAspect="1" noChangeArrowheads="1"/>
          </p:cNvPicPr>
          <p:nvPr>
            <p:custDataLst>
              <p:tags r:id="rId21"/>
            </p:custDataLst>
          </p:nvPr>
        </p:nvPicPr>
        <p:blipFill>
          <a:blip r:embed="rId31">
            <a:extLst>
              <a:ext uri="{28A0092B-C50C-407E-A947-70E740481C1C}">
                <a14:useLocalDpi xmlns:a14="http://schemas.microsoft.com/office/drawing/2010/main" val="0"/>
              </a:ext>
            </a:extLst>
          </a:blip>
          <a:stretch>
            <a:fillRect/>
          </a:stretch>
        </p:blipFill>
        <p:spPr bwMode="auto">
          <a:xfrm>
            <a:off x="7953095" y="3934642"/>
            <a:ext cx="804863"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Box 25"/>
          <p:cNvSpPr txBox="1"/>
          <p:nvPr>
            <p:custDataLst>
              <p:tags r:id="rId22"/>
            </p:custDataLst>
          </p:nvPr>
        </p:nvSpPr>
        <p:spPr>
          <a:xfrm>
            <a:off x="7854511" y="1682921"/>
            <a:ext cx="903447" cy="477054"/>
          </a:xfrm>
          <a:prstGeom prst="rect">
            <a:avLst/>
          </a:prstGeom>
          <a:noFill/>
        </p:spPr>
        <p:txBody>
          <a:bodyPr wrap="square" rtlCol="0">
            <a:spAutoFit/>
          </a:bodyPr>
          <a:lstStyle/>
          <a:p>
            <a:r>
              <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个体</a:t>
            </a:r>
          </a:p>
        </p:txBody>
      </p:sp>
      <p:sp>
        <p:nvSpPr>
          <p:cNvPr id="27" name="文本框 21"/>
          <p:cNvSpPr txBox="1"/>
          <p:nvPr>
            <p:custDataLst>
              <p:tags r:id="rId23"/>
            </p:custDataLst>
          </p:nvPr>
        </p:nvSpPr>
        <p:spPr>
          <a:xfrm>
            <a:off x="3391156" y="1493289"/>
            <a:ext cx="1532820" cy="477054"/>
          </a:xfrm>
          <a:prstGeom prst="rect">
            <a:avLst/>
          </a:prstGeom>
          <a:noFill/>
        </p:spPr>
        <p:txBody>
          <a:bodyPr wrap="square" rtlCol="0">
            <a:spAutoFit/>
          </a:bodyPr>
          <a:lstStyle/>
          <a:p>
            <a:r>
              <a:rPr lang="zh-CN" altLang="en-US" sz="2500" b="1">
                <a:solidFill>
                  <a:srgbClr val="7030A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受精作用</a:t>
            </a:r>
          </a:p>
        </p:txBody>
      </p:sp>
      <p:sp>
        <p:nvSpPr>
          <p:cNvPr id="28" name="文本框 21"/>
          <p:cNvSpPr txBox="1"/>
          <p:nvPr>
            <p:custDataLst>
              <p:tags r:id="rId24"/>
            </p:custDataLst>
          </p:nvPr>
        </p:nvSpPr>
        <p:spPr>
          <a:xfrm>
            <a:off x="883427" y="1946521"/>
            <a:ext cx="1532820" cy="477054"/>
          </a:xfrm>
          <a:prstGeom prst="rect">
            <a:avLst/>
          </a:prstGeom>
          <a:noFill/>
        </p:spPr>
        <p:txBody>
          <a:bodyPr wrap="square" rtlCol="0">
            <a:spAutoFit/>
          </a:bodyPr>
          <a:lstStyle/>
          <a:p>
            <a:r>
              <a:rPr lang="zh-CN" altLang="en-US" sz="2500" b="1" smtClean="0">
                <a:solidFill>
                  <a:srgbClr val="00330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rPr>
              <a:t>减数分裂</a:t>
            </a:r>
            <a:endParaRPr lang="zh-CN" altLang="en-US" sz="2500" b="1">
              <a:solidFill>
                <a:srgbClr val="003300"/>
              </a:solidFill>
              <a:effectLst>
                <a:outerShdw blurRad="38100" dist="38100" dir="2700000" algn="tl">
                  <a:srgbClr val="000000">
                    <a:alpha val="43137"/>
                  </a:srgbClr>
                </a:outerShdw>
              </a:effectLst>
              <a:latin typeface="黑体" panose="02010600030101010101" pitchFamily="49" charset="-122"/>
              <a:ea typeface="黑体" panose="02010600030101010101" pitchFamily="49"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checkerboard(across)">
                                      <p:cBhvr>
                                        <p:cTn id="2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9" grpId="0"/>
      <p:bldP spid="20" grpId="0"/>
      <p:bldP spid="23" grpId="0"/>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24">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zh-CN" altLang="en-US" sz="2400" b="1" smtClean="0">
                <a:latin typeface="微软雅黑" panose="020B0503020204020204" pitchFamily="34" charset="-122"/>
                <a:ea typeface="微软雅黑" panose="020B0503020204020204" pitchFamily="34" charset="-122"/>
              </a:rPr>
              <a:t>问题探讨</a:t>
            </a:r>
            <a:endParaRPr lang="en-US" altLang="zh-CN" sz="2400" b="1">
              <a:latin typeface="微软雅黑" panose="020B0503020204020204" pitchFamily="34" charset="-122"/>
              <a:ea typeface="微软雅黑" panose="020B0503020204020204" pitchFamily="34" charset="-122"/>
            </a:endParaRPr>
          </a:p>
        </p:txBody>
      </p:sp>
      <p:sp>
        <p:nvSpPr>
          <p:cNvPr id="6" name="文本框 4"/>
          <p:cNvSpPr txBox="1"/>
          <p:nvPr>
            <p:custDataLst>
              <p:tags r:id="rId3"/>
            </p:custDataLst>
          </p:nvPr>
        </p:nvSpPr>
        <p:spPr>
          <a:xfrm>
            <a:off x="183517" y="650082"/>
            <a:ext cx="5612620" cy="1938992"/>
          </a:xfrm>
          <a:prstGeom prst="rect">
            <a:avLst/>
          </a:prstGeom>
          <a:noFill/>
        </p:spPr>
        <p:txBody>
          <a:bodyPr wrap="square">
            <a:spAutoFit/>
          </a:bodyPr>
          <a:lstStyle/>
          <a:p>
            <a:pPr algn="just" fontAlgn="auto">
              <a:lnSpc>
                <a:spcPct val="120000"/>
              </a:lnSpc>
            </a:pPr>
            <a:r>
              <a:rPr lang="en-US" sz="2000" b="1" smtClean="0">
                <a:latin typeface="楷体" panose="02010609060101010101" pitchFamily="49" charset="-122"/>
                <a:ea typeface="楷体" panose="02010609060101010101" pitchFamily="49" charset="-122"/>
                <a:cs typeface="微软雅黑" panose="020B0503020204020204" pitchFamily="34" charset="-122"/>
              </a:rPr>
              <a:t>     </a:t>
            </a:r>
            <a:r>
              <a:rPr sz="2000" b="1" err="1" smtClean="0">
                <a:latin typeface="楷体" panose="02010609060101010101" pitchFamily="49" charset="-122"/>
                <a:ea typeface="楷体" panose="02010609060101010101" pitchFamily="49" charset="-122"/>
                <a:cs typeface="微软雅黑" panose="020B0503020204020204" pitchFamily="34" charset="-122"/>
              </a:rPr>
              <a:t>在腐烂的水果周围常可看到飞舞的果蝇</a:t>
            </a:r>
            <a:r>
              <a:rPr sz="2000" b="1" err="1">
                <a:latin typeface="楷体" panose="02010609060101010101" pitchFamily="49" charset="-122"/>
                <a:ea typeface="楷体" panose="02010609060101010101" pitchFamily="49" charset="-122"/>
                <a:cs typeface="微软雅黑" panose="020B0503020204020204" pitchFamily="34" charset="-122"/>
              </a:rPr>
              <a:t>。</a:t>
            </a:r>
            <a:r>
              <a:rPr sz="2000" b="1" err="1">
                <a:solidFill>
                  <a:srgbClr val="FF0000"/>
                </a:solidFill>
                <a:latin typeface="楷体" panose="02010609060101010101" pitchFamily="49" charset="-122"/>
                <a:ea typeface="楷体" panose="02010609060101010101" pitchFamily="49" charset="-122"/>
                <a:cs typeface="微软雅黑" panose="020B0503020204020204" pitchFamily="34" charset="-122"/>
              </a:rPr>
              <a:t>果蝇的生长周期短，繁殖快，</a:t>
            </a:r>
            <a:r>
              <a:rPr sz="2000" b="1" err="1" smtClean="0">
                <a:solidFill>
                  <a:srgbClr val="FF0000"/>
                </a:solidFill>
                <a:latin typeface="楷体" panose="02010609060101010101" pitchFamily="49" charset="-122"/>
                <a:ea typeface="楷体" panose="02010609060101010101" pitchFamily="49" charset="-122"/>
                <a:cs typeface="微软雅黑" panose="020B0503020204020204" pitchFamily="34" charset="-122"/>
              </a:rPr>
              <a:t>染色体少且容易</a:t>
            </a:r>
            <a:endParaRPr lang="en-US" sz="2000" b="1" smtClean="0">
              <a:solidFill>
                <a:srgbClr val="FF0000"/>
              </a:solidFill>
              <a:latin typeface="楷体" panose="02010609060101010101" pitchFamily="49" charset="-122"/>
              <a:ea typeface="楷体" panose="02010609060101010101" pitchFamily="49" charset="-122"/>
              <a:cs typeface="微软雅黑" panose="020B0503020204020204" pitchFamily="34" charset="-122"/>
            </a:endParaRPr>
          </a:p>
          <a:p>
            <a:pPr algn="just" fontAlgn="auto">
              <a:lnSpc>
                <a:spcPct val="120000"/>
              </a:lnSpc>
            </a:pPr>
            <a:r>
              <a:rPr sz="2000" b="1" err="1" smtClean="0">
                <a:solidFill>
                  <a:srgbClr val="FF0000"/>
                </a:solidFill>
                <a:latin typeface="楷体" panose="02010609060101010101" pitchFamily="49" charset="-122"/>
                <a:ea typeface="楷体" panose="02010609060101010101" pitchFamily="49" charset="-122"/>
                <a:cs typeface="微软雅黑" panose="020B0503020204020204" pitchFamily="34" charset="-122"/>
              </a:rPr>
              <a:t>观察</a:t>
            </a:r>
            <a:r>
              <a:rPr sz="2000" b="1" err="1">
                <a:solidFill>
                  <a:srgbClr val="FF0000"/>
                </a:solidFill>
                <a:latin typeface="楷体" panose="02010609060101010101" pitchFamily="49" charset="-122"/>
                <a:ea typeface="楷体" panose="02010609060101010101" pitchFamily="49" charset="-122"/>
                <a:cs typeface="微软雅黑" panose="020B0503020204020204" pitchFamily="34" charset="-122"/>
              </a:rPr>
              <a:t>，是遗传学上常用的实验材料。</a:t>
            </a:r>
            <a:endParaRPr sz="2000" b="1">
              <a:latin typeface="楷体" panose="02010609060101010101" pitchFamily="49" charset="-122"/>
              <a:ea typeface="楷体" panose="02010609060101010101" pitchFamily="49" charset="-122"/>
              <a:cs typeface="微软雅黑" panose="020B0503020204020204" pitchFamily="34" charset="-122"/>
            </a:endParaRPr>
          </a:p>
          <a:p>
            <a:pPr algn="just" fontAlgn="auto">
              <a:lnSpc>
                <a:spcPct val="120000"/>
              </a:lnSpc>
            </a:pPr>
            <a:r>
              <a:rPr lang="en-US" altLang="zh-CN" sz="2000" b="1" smtClean="0">
                <a:latin typeface="楷体" panose="02010609060101010101" pitchFamily="49" charset="-122"/>
                <a:ea typeface="楷体" panose="02010609060101010101" pitchFamily="49" charset="-122"/>
                <a:cs typeface="微软雅黑" panose="020B0503020204020204" pitchFamily="34" charset="-122"/>
              </a:rPr>
              <a:t>1.</a:t>
            </a:r>
            <a:r>
              <a:rPr lang="zh-CN" altLang="en-US" sz="2000" b="1" smtClean="0">
                <a:latin typeface="楷体" panose="02010609060101010101" pitchFamily="49" charset="-122"/>
                <a:ea typeface="楷体" panose="02010609060101010101" pitchFamily="49" charset="-122"/>
                <a:cs typeface="微软雅黑" panose="020B0503020204020204" pitchFamily="34" charset="-122"/>
              </a:rPr>
              <a:t>配子</a:t>
            </a:r>
            <a:r>
              <a:rPr lang="zh-CN" altLang="en-US" sz="2000" b="1">
                <a:latin typeface="楷体" panose="02010609060101010101" pitchFamily="49" charset="-122"/>
                <a:ea typeface="楷体" panose="02010609060101010101" pitchFamily="49" charset="-122"/>
                <a:cs typeface="微软雅黑" panose="020B0503020204020204" pitchFamily="34" charset="-122"/>
              </a:rPr>
              <a:t>的染色体与体细胞的染色体有什么差别</a:t>
            </a:r>
            <a:r>
              <a:rPr lang="zh-CN" altLang="en-US" sz="2000" b="1" smtClean="0">
                <a:latin typeface="楷体" panose="02010609060101010101" pitchFamily="49" charset="-122"/>
                <a:ea typeface="楷体" panose="02010609060101010101" pitchFamily="49" charset="-122"/>
                <a:cs typeface="微软雅黑" panose="020B0503020204020204" pitchFamily="34" charset="-122"/>
              </a:rPr>
              <a:t>？</a:t>
            </a:r>
            <a:endParaRPr lang="en-US" altLang="zh-CN" sz="2000" b="1" smtClean="0">
              <a:latin typeface="楷体" panose="02010609060101010101" pitchFamily="49" charset="-122"/>
              <a:ea typeface="楷体" panose="02010609060101010101" pitchFamily="49" charset="-122"/>
              <a:cs typeface="微软雅黑" panose="020B0503020204020204" pitchFamily="34" charset="-122"/>
            </a:endParaRPr>
          </a:p>
          <a:p>
            <a:pPr algn="just" fontAlgn="auto">
              <a:lnSpc>
                <a:spcPct val="120000"/>
              </a:lnSpc>
            </a:pPr>
            <a:r>
              <a:rPr lang="en-US" altLang="zh-CN" sz="2000" b="1" smtClean="0">
                <a:latin typeface="楷体" panose="02010609060101010101" pitchFamily="49" charset="-122"/>
                <a:ea typeface="楷体" panose="02010609060101010101" pitchFamily="49" charset="-122"/>
                <a:cs typeface="微软雅黑" panose="020B0503020204020204" pitchFamily="34" charset="-122"/>
              </a:rPr>
              <a:t>2.</a:t>
            </a:r>
            <a:r>
              <a:rPr lang="zh-CN" altLang="en-US" sz="2000" b="1" smtClean="0">
                <a:latin typeface="楷体" panose="02010609060101010101" pitchFamily="49" charset="-122"/>
                <a:ea typeface="楷体" panose="02010609060101010101" pitchFamily="49" charset="-122"/>
                <a:cs typeface="微软雅黑" panose="020B0503020204020204" pitchFamily="34" charset="-122"/>
              </a:rPr>
              <a:t>针对这幅图，你还能提出什么问题或猜想？</a:t>
            </a:r>
            <a:endParaRPr lang="zh-CN" altLang="en-US" sz="2000" b="1">
              <a:latin typeface="楷体" panose="02010609060101010101" pitchFamily="49" charset="-122"/>
              <a:ea typeface="楷体" panose="02010609060101010101" pitchFamily="49" charset="-122"/>
              <a:cs typeface="微软雅黑" panose="020B0503020204020204" pitchFamily="34" charset="-122"/>
            </a:endParaRPr>
          </a:p>
        </p:txBody>
      </p:sp>
      <p:sp>
        <p:nvSpPr>
          <p:cNvPr id="2" name="矩形 1"/>
          <p:cNvSpPr/>
          <p:nvPr>
            <p:custDataLst>
              <p:tags r:id="rId4"/>
            </p:custDataLst>
          </p:nvPr>
        </p:nvSpPr>
        <p:spPr>
          <a:xfrm>
            <a:off x="214699" y="3003373"/>
            <a:ext cx="6582670" cy="534035"/>
          </a:xfrm>
          <a:prstGeom prst="rect">
            <a:avLst/>
          </a:prstGeom>
        </p:spPr>
        <p:txBody>
          <a:bodyPr wrap="square">
            <a:spAutoFit/>
          </a:bodyPr>
          <a:lstStyle/>
          <a:p>
            <a:pPr algn="just" fontAlgn="auto">
              <a:lnSpc>
                <a:spcPct val="120000"/>
              </a:lnSpc>
            </a:pPr>
            <a:r>
              <a:rPr lang="zh-CN" altLang="en-US" sz="2400" b="1">
                <a:solidFill>
                  <a:schemeClr val="accent6">
                    <a:lumMod val="50000"/>
                  </a:schemeClr>
                </a:solidFill>
                <a:latin typeface="楷体" panose="02010609060101010101" pitchFamily="49" charset="-122"/>
                <a:ea typeface="楷体" panose="02010609060101010101" pitchFamily="49" charset="-122"/>
                <a:cs typeface="微软雅黑" panose="020B0503020204020204" pitchFamily="34" charset="-122"/>
              </a:rPr>
              <a:t>配子中的染色体数目是体细胞中的</a:t>
            </a:r>
            <a:r>
              <a:rPr lang="zh-CN" altLang="en-US" sz="2400" b="1" smtClean="0">
                <a:solidFill>
                  <a:schemeClr val="accent6">
                    <a:lumMod val="50000"/>
                  </a:schemeClr>
                </a:solidFill>
                <a:latin typeface="楷体" panose="02010609060101010101" pitchFamily="49" charset="-122"/>
                <a:ea typeface="楷体" panose="02010609060101010101" pitchFamily="49" charset="-122"/>
                <a:cs typeface="微软雅黑" panose="020B0503020204020204" pitchFamily="34" charset="-122"/>
              </a:rPr>
              <a:t>一半。</a:t>
            </a:r>
            <a:endParaRPr lang="zh-CN" altLang="en-US" sz="2400" b="1">
              <a:solidFill>
                <a:schemeClr val="accent6">
                  <a:lumMod val="50000"/>
                </a:schemeClr>
              </a:solidFill>
              <a:latin typeface="楷体" panose="02010609060101010101" pitchFamily="49" charset="-122"/>
              <a:ea typeface="楷体" panose="02010609060101010101" pitchFamily="49" charset="-122"/>
              <a:cs typeface="微软雅黑" panose="020B0503020204020204" pitchFamily="34" charset="-122"/>
            </a:endParaRPr>
          </a:p>
        </p:txBody>
      </p:sp>
      <p:sp>
        <p:nvSpPr>
          <p:cNvPr id="3" name="矩形 2"/>
          <p:cNvSpPr/>
          <p:nvPr>
            <p:custDataLst>
              <p:tags r:id="rId5"/>
            </p:custDataLst>
          </p:nvPr>
        </p:nvSpPr>
        <p:spPr>
          <a:xfrm>
            <a:off x="31778" y="4015378"/>
            <a:ext cx="5570757" cy="523220"/>
          </a:xfrm>
          <a:prstGeom prst="rect">
            <a:avLst/>
          </a:prstGeom>
        </p:spPr>
        <p:txBody>
          <a:bodyPr wrap="none">
            <a:spAutoFit/>
          </a:bodyPr>
          <a:lstStyle/>
          <a:p>
            <a:pPr algn="ctr"/>
            <a:r>
              <a:rPr lang="zh-CN" altLang="en-US" sz="2800" b="1">
                <a:solidFill>
                  <a:srgbClr val="003300"/>
                </a:solidFill>
                <a:latin typeface="华文新魏" panose="02010800040101010101" pitchFamily="2" charset="-122"/>
                <a:ea typeface="华文新魏" panose="02010800040101010101" pitchFamily="2" charset="-122"/>
              </a:rPr>
              <a:t>特殊方式的有丝分裂</a:t>
            </a:r>
            <a:r>
              <a:rPr lang="en-US" altLang="zh-CN" sz="2800" b="1">
                <a:solidFill>
                  <a:srgbClr val="003300"/>
                </a:solidFill>
                <a:latin typeface="Times New Roman" panose="02020603050405020304" pitchFamily="18" charset="0"/>
                <a:ea typeface="华文新魏" panose="02010800040101010101" pitchFamily="2" charset="-122"/>
              </a:rPr>
              <a:t>——</a:t>
            </a:r>
            <a:r>
              <a:rPr lang="zh-CN" altLang="en-US" sz="2800" b="1">
                <a:solidFill>
                  <a:srgbClr val="003300"/>
                </a:solidFill>
                <a:latin typeface="华文新魏" panose="02010800040101010101" pitchFamily="2" charset="-122"/>
                <a:ea typeface="华文新魏" panose="02010800040101010101" pitchFamily="2" charset="-122"/>
              </a:rPr>
              <a:t>减数分裂</a:t>
            </a:r>
          </a:p>
        </p:txBody>
      </p:sp>
      <p:grpSp>
        <p:nvGrpSpPr>
          <p:cNvPr id="11" name="Group 38"/>
          <p:cNvGrpSpPr>
            <a:grpSpLocks noChangeAspect="1"/>
          </p:cNvGrpSpPr>
          <p:nvPr>
            <p:custDataLst>
              <p:tags r:id="rId6"/>
            </p:custDataLst>
          </p:nvPr>
        </p:nvGrpSpPr>
        <p:grpSpPr>
          <a:xfrm>
            <a:off x="5617512" y="134472"/>
            <a:ext cx="3526488" cy="2088000"/>
            <a:chOff x="0" y="2256"/>
            <a:chExt cx="2880" cy="1904"/>
          </a:xfrm>
        </p:grpSpPr>
        <p:pic>
          <p:nvPicPr>
            <p:cNvPr id="12" name="Picture 22" descr="1"/>
            <p:cNvPicPr>
              <a:picLocks noChangeAspect="1"/>
            </p:cNvPicPr>
            <p:nvPr>
              <p:custDataLst>
                <p:tags r:id="rId13"/>
              </p:custDataLst>
            </p:nvPr>
          </p:nvPicPr>
          <p:blipFill>
            <a:blip r:embed="rId25"/>
            <a:stretch>
              <a:fillRect/>
            </a:stretch>
          </p:blipFill>
          <p:spPr>
            <a:xfrm>
              <a:off x="0" y="2437"/>
              <a:ext cx="1392" cy="1287"/>
            </a:xfrm>
            <a:prstGeom prst="rect">
              <a:avLst/>
            </a:prstGeom>
            <a:noFill/>
            <a:ln w="9525">
              <a:noFill/>
            </a:ln>
          </p:spPr>
        </p:pic>
        <p:pic>
          <p:nvPicPr>
            <p:cNvPr id="13" name="Picture 23" descr="2"/>
            <p:cNvPicPr>
              <a:picLocks noChangeAspect="1"/>
            </p:cNvPicPr>
            <p:nvPr>
              <p:custDataLst>
                <p:tags r:id="rId14"/>
              </p:custDataLst>
            </p:nvPr>
          </p:nvPicPr>
          <p:blipFill>
            <a:blip r:embed="rId26"/>
            <a:stretch>
              <a:fillRect/>
            </a:stretch>
          </p:blipFill>
          <p:spPr>
            <a:xfrm>
              <a:off x="1440" y="2448"/>
              <a:ext cx="1440" cy="1301"/>
            </a:xfrm>
            <a:prstGeom prst="rect">
              <a:avLst/>
            </a:prstGeom>
            <a:noFill/>
            <a:ln w="9525">
              <a:noFill/>
            </a:ln>
          </p:spPr>
        </p:pic>
        <p:sp>
          <p:nvSpPr>
            <p:cNvPr id="14" name="Text Box 11"/>
            <p:cNvSpPr txBox="1"/>
            <p:nvPr>
              <p:custDataLst>
                <p:tags r:id="rId15"/>
              </p:custDataLst>
            </p:nvPr>
          </p:nvSpPr>
          <p:spPr>
            <a:xfrm>
              <a:off x="2064" y="3840"/>
              <a:ext cx="336" cy="309"/>
            </a:xfrm>
            <a:prstGeom prst="rect">
              <a:avLst/>
            </a:prstGeom>
            <a:noFill/>
            <a:ln w="9525">
              <a:noFill/>
            </a:ln>
          </p:spPr>
          <p:txBody>
            <a:bodyPr anchor="t">
              <a:spAutoFit/>
            </a:bodyPr>
            <a:lstStyle/>
            <a:p>
              <a:pPr>
                <a:spcBef>
                  <a:spcPct val="50000"/>
                </a:spcBef>
              </a:pPr>
              <a:r>
                <a:rPr lang="en-US" altLang="zh-CN" sz="2800" b="1">
                  <a:latin typeface="Times New Roman" panose="02020603050405020304" pitchFamily="18" charset="0"/>
                  <a:ea typeface="楷体" panose="02010609060101010101" pitchFamily="49" charset="-122"/>
                </a:rPr>
                <a:t>♂</a:t>
              </a:r>
            </a:p>
          </p:txBody>
        </p:sp>
        <p:sp>
          <p:nvSpPr>
            <p:cNvPr id="15" name="Rectangle 12"/>
            <p:cNvSpPr/>
            <p:nvPr>
              <p:custDataLst>
                <p:tags r:id="rId16"/>
              </p:custDataLst>
            </p:nvPr>
          </p:nvSpPr>
          <p:spPr>
            <a:xfrm>
              <a:off x="576" y="3888"/>
              <a:ext cx="308" cy="272"/>
            </a:xfrm>
            <a:prstGeom prst="rect">
              <a:avLst/>
            </a:prstGeom>
            <a:noFill/>
            <a:ln w="9525">
              <a:noFill/>
            </a:ln>
          </p:spPr>
          <p:txBody>
            <a:bodyPr wrap="square" anchor="t">
              <a:spAutoFit/>
            </a:bodyPr>
            <a:lstStyle/>
            <a:p>
              <a:r>
                <a:rPr lang="en-US" altLang="zh-CN" sz="2400" b="1">
                  <a:latin typeface="Calibri" panose="020F0502020204030204"/>
                  <a:ea typeface="宋体" panose="02010600030101010101" pitchFamily="2" charset="-122"/>
                </a:rPr>
                <a:t>♀</a:t>
              </a:r>
            </a:p>
          </p:txBody>
        </p:sp>
        <p:sp>
          <p:nvSpPr>
            <p:cNvPr id="16" name="Rectangle 18"/>
            <p:cNvSpPr/>
            <p:nvPr>
              <p:custDataLst>
                <p:tags r:id="rId17"/>
              </p:custDataLst>
            </p:nvPr>
          </p:nvSpPr>
          <p:spPr>
            <a:xfrm>
              <a:off x="192" y="2265"/>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Ⅱ</a:t>
              </a:r>
            </a:p>
          </p:txBody>
        </p:sp>
        <p:sp>
          <p:nvSpPr>
            <p:cNvPr id="17" name="Rectangle 19"/>
            <p:cNvSpPr/>
            <p:nvPr>
              <p:custDataLst>
                <p:tags r:id="rId18"/>
              </p:custDataLst>
            </p:nvPr>
          </p:nvSpPr>
          <p:spPr>
            <a:xfrm>
              <a:off x="764" y="2265"/>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Ⅲ</a:t>
              </a:r>
            </a:p>
          </p:txBody>
        </p:sp>
        <p:sp>
          <p:nvSpPr>
            <p:cNvPr id="18" name="Rectangle 20"/>
            <p:cNvSpPr/>
            <p:nvPr>
              <p:custDataLst>
                <p:tags r:id="rId19"/>
              </p:custDataLst>
            </p:nvPr>
          </p:nvSpPr>
          <p:spPr>
            <a:xfrm>
              <a:off x="566" y="2784"/>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Ⅳ</a:t>
              </a:r>
            </a:p>
          </p:txBody>
        </p:sp>
        <p:sp>
          <p:nvSpPr>
            <p:cNvPr id="19" name="Rectangle 29"/>
            <p:cNvSpPr/>
            <p:nvPr>
              <p:custDataLst>
                <p:tags r:id="rId20"/>
              </p:custDataLst>
            </p:nvPr>
          </p:nvSpPr>
          <p:spPr>
            <a:xfrm>
              <a:off x="1776" y="2256"/>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Ⅱ</a:t>
              </a:r>
            </a:p>
          </p:txBody>
        </p:sp>
        <p:sp>
          <p:nvSpPr>
            <p:cNvPr id="20" name="Rectangle 34"/>
            <p:cNvSpPr/>
            <p:nvPr>
              <p:custDataLst>
                <p:tags r:id="rId21"/>
              </p:custDataLst>
            </p:nvPr>
          </p:nvSpPr>
          <p:spPr>
            <a:xfrm>
              <a:off x="2304" y="2256"/>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Ⅲ</a:t>
              </a:r>
            </a:p>
          </p:txBody>
        </p:sp>
        <p:sp>
          <p:nvSpPr>
            <p:cNvPr id="21" name="Rectangle 37"/>
            <p:cNvSpPr/>
            <p:nvPr>
              <p:custDataLst>
                <p:tags r:id="rId22"/>
              </p:custDataLst>
            </p:nvPr>
          </p:nvSpPr>
          <p:spPr>
            <a:xfrm>
              <a:off x="2054" y="2784"/>
              <a:ext cx="259" cy="218"/>
            </a:xfrm>
            <a:prstGeom prst="rect">
              <a:avLst/>
            </a:prstGeom>
            <a:noFill/>
            <a:ln w="9525">
              <a:noFill/>
            </a:ln>
          </p:spPr>
          <p:txBody>
            <a:bodyPr wrap="square" anchor="t">
              <a:spAutoFit/>
            </a:bodyPr>
            <a:lstStyle/>
            <a:p>
              <a:r>
                <a:rPr lang="en-US" altLang="zh-CN">
                  <a:latin typeface="Calibri" panose="020F0502020204030204"/>
                  <a:ea typeface="宋体" panose="02010600030101010101" pitchFamily="2" charset="-122"/>
                </a:rPr>
                <a:t>Ⅳ</a:t>
              </a:r>
            </a:p>
          </p:txBody>
        </p:sp>
      </p:grpSp>
      <p:grpSp>
        <p:nvGrpSpPr>
          <p:cNvPr id="9" name="组合 8"/>
          <p:cNvGrpSpPr/>
          <p:nvPr>
            <p:custDataLst>
              <p:tags r:id="rId7"/>
            </p:custDataLst>
          </p:nvPr>
        </p:nvGrpSpPr>
        <p:grpSpPr>
          <a:xfrm>
            <a:off x="7542561" y="3537624"/>
            <a:ext cx="1409978" cy="1332000"/>
            <a:chOff x="5994959" y="2826638"/>
            <a:chExt cx="1409978" cy="1332000"/>
          </a:xfrm>
        </p:grpSpPr>
        <p:pic>
          <p:nvPicPr>
            <p:cNvPr id="10242" name="Picture 2"/>
            <p:cNvPicPr>
              <a:picLocks noChangeAspect="1" noChangeArrowheads="1"/>
            </p:cNvPicPr>
            <p:nvPr>
              <p:custDataLst>
                <p:tags r:id="rId11"/>
              </p:custDataLst>
            </p:nvPr>
          </p:nvPicPr>
          <p:blipFill>
            <a:blip r:embed="rId27">
              <a:extLst>
                <a:ext uri="{28A0092B-C50C-407E-A947-70E740481C1C}">
                  <a14:useLocalDpi xmlns:a14="http://schemas.microsoft.com/office/drawing/2010/main" val="0"/>
                </a:ext>
              </a:extLst>
            </a:blip>
            <a:srcRect l="15263" t="9066" r="9757"/>
            <a:stretch>
              <a:fillRect/>
            </a:stretch>
          </p:blipFill>
          <p:spPr bwMode="auto">
            <a:xfrm>
              <a:off x="6059512" y="2859413"/>
              <a:ext cx="1321244" cy="129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6" name="椭圆 25"/>
            <p:cNvSpPr>
              <a:spLocks noChangeAspect="1"/>
            </p:cNvSpPr>
            <p:nvPr>
              <p:custDataLst>
                <p:tags r:id="rId12"/>
              </p:custDataLst>
            </p:nvPr>
          </p:nvSpPr>
          <p:spPr>
            <a:xfrm>
              <a:off x="5994959" y="2826638"/>
              <a:ext cx="1409978" cy="133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custDataLst>
              <p:tags r:id="rId8"/>
            </p:custDataLst>
          </p:nvPr>
        </p:nvGrpSpPr>
        <p:grpSpPr>
          <a:xfrm>
            <a:off x="6316030" y="2428404"/>
            <a:ext cx="1409978" cy="1332000"/>
            <a:chOff x="6165161" y="2683378"/>
            <a:chExt cx="1409978" cy="1332000"/>
          </a:xfrm>
        </p:grpSpPr>
        <p:pic>
          <p:nvPicPr>
            <p:cNvPr id="10244" name="Picture 4"/>
            <p:cNvPicPr>
              <a:picLocks noChangeAspect="1" noChangeArrowheads="1"/>
            </p:cNvPicPr>
            <p:nvPr>
              <p:custDataLst>
                <p:tags r:id="rId9"/>
              </p:custDataLst>
            </p:nvPr>
          </p:nvPicPr>
          <p:blipFill>
            <a:blip r:embed="rId28">
              <a:extLst>
                <a:ext uri="{28A0092B-C50C-407E-A947-70E740481C1C}">
                  <a14:useLocalDpi xmlns:a14="http://schemas.microsoft.com/office/drawing/2010/main" val="0"/>
                </a:ext>
              </a:extLst>
            </a:blip>
            <a:srcRect l="18082" t="12066" r="16037" b="5719"/>
            <a:stretch>
              <a:fillRect/>
            </a:stretch>
          </p:blipFill>
          <p:spPr bwMode="auto">
            <a:xfrm>
              <a:off x="6348608" y="2826638"/>
              <a:ext cx="1043084" cy="1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9" name="椭圆 28"/>
            <p:cNvSpPr>
              <a:spLocks noChangeAspect="1"/>
            </p:cNvSpPr>
            <p:nvPr>
              <p:custDataLst>
                <p:tags r:id="rId10"/>
              </p:custDataLst>
            </p:nvPr>
          </p:nvSpPr>
          <p:spPr>
            <a:xfrm>
              <a:off x="6165161" y="2683378"/>
              <a:ext cx="1409978" cy="133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5" presetClass="entr" presetSubtype="1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checkerboard(across)">
                                      <p:cBhvr>
                                        <p:cTn id="10" dur="500"/>
                                        <p:tgtEl>
                                          <p:spTgt spid="11"/>
                                        </p:tgtEl>
                                      </p:cBhvr>
                                    </p:animEffect>
                                  </p:childTnLst>
                                </p:cTn>
                              </p:par>
                              <p:par>
                                <p:cTn id="11" presetID="5" presetClass="entr" presetSubtype="1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checkerboard(across)">
                                      <p:cBhvr>
                                        <p:cTn id="13" dur="500"/>
                                        <p:tgtEl>
                                          <p:spTgt spid="10"/>
                                        </p:tgtEl>
                                      </p:cBhvr>
                                    </p:animEffect>
                                  </p:childTnLst>
                                </p:cTn>
                              </p:par>
                              <p:par>
                                <p:cTn id="14" presetID="5" presetClass="entr" presetSubtype="1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checkerboard(across)">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randombar(horizontal)">
                                      <p:cBhvr>
                                        <p:cTn id="2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5"/>
          <a:stretch>
            <a:fillRect/>
          </a:stretch>
        </a:blipFill>
        <a:effectLst/>
      </p:bgPr>
    </p:bg>
    <p:spTree>
      <p:nvGrpSpPr>
        <p:cNvPr id="1" name=""/>
        <p:cNvGrpSpPr/>
        <p:nvPr/>
      </p:nvGrpSpPr>
      <p:grpSpPr>
        <a:xfrm>
          <a:off x="0" y="0"/>
          <a:ext cx="0" cy="0"/>
          <a:chOff x="0" y="0"/>
          <a:chExt cx="0" cy="0"/>
        </a:xfrm>
      </p:grpSpPr>
      <p:sp>
        <p:nvSpPr>
          <p:cNvPr id="8194" name="矩形 1"/>
          <p:cNvSpPr>
            <a:spLocks noChangeArrowheads="1"/>
          </p:cNvSpPr>
          <p:nvPr>
            <p:custDataLst>
              <p:tags r:id="rId1"/>
            </p:custDataLst>
          </p:nvPr>
        </p:nvSpPr>
        <p:spPr bwMode="auto">
          <a:xfrm>
            <a:off x="1714500" y="2071688"/>
            <a:ext cx="5786438" cy="857250"/>
          </a:xfrm>
          <a:prstGeom prst="rect">
            <a:avLst/>
          </a:prstGeom>
          <a:solidFill>
            <a:schemeClr val="bg1">
              <a:alpha val="7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endParaRPr lang="zh-CN" altLang="en-US" sz="1800">
              <a:solidFill>
                <a:srgbClr val="FFFFFF"/>
              </a:solidFill>
            </a:endParaRPr>
          </a:p>
        </p:txBody>
      </p:sp>
      <p:sp>
        <p:nvSpPr>
          <p:cNvPr id="8195" name="矩形 129"/>
          <p:cNvSpPr>
            <a:spLocks noChangeArrowheads="1"/>
          </p:cNvSpPr>
          <p:nvPr>
            <p:custDataLst>
              <p:tags r:id="rId2"/>
            </p:custDataLst>
          </p:nvPr>
        </p:nvSpPr>
        <p:spPr bwMode="auto">
          <a:xfrm>
            <a:off x="3357563" y="2214563"/>
            <a:ext cx="328612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 typeface="Arial" panose="020B0604020202020204" pitchFamily="34" charset="0"/>
              <a:buNone/>
            </a:pPr>
            <a:r>
              <a:rPr lang="zh-CN" altLang="en-US" sz="2800" smtClean="0">
                <a:latin typeface="微软雅黑" panose="020B0503020204020204" pitchFamily="34" charset="-122"/>
                <a:ea typeface="微软雅黑" panose="020B0503020204020204" pitchFamily="34" charset="-122"/>
              </a:rPr>
              <a:t>减数分裂</a:t>
            </a:r>
            <a:endParaRPr lang="zh-CN" altLang="en-US" sz="2800">
              <a:latin typeface="微软雅黑" panose="020B0503020204020204" pitchFamily="34" charset="-122"/>
              <a:ea typeface="微软雅黑" panose="020B0503020204020204" pitchFamily="34" charset="-122"/>
            </a:endParaRPr>
          </a:p>
        </p:txBody>
      </p:sp>
      <p:sp>
        <p:nvSpPr>
          <p:cNvPr id="8196" name="TextBox 3"/>
          <p:cNvSpPr txBox="1">
            <a:spLocks noChangeArrowheads="1"/>
          </p:cNvSpPr>
          <p:nvPr>
            <p:custDataLst>
              <p:tags r:id="rId3"/>
            </p:custDataLst>
          </p:nvPr>
        </p:nvSpPr>
        <p:spPr bwMode="auto">
          <a:xfrm>
            <a:off x="2571750" y="2000250"/>
            <a:ext cx="100012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 typeface="Arial" panose="020B0604020202020204" pitchFamily="34" charset="0"/>
              <a:buNone/>
            </a:pPr>
            <a:r>
              <a:rPr lang="en-US" altLang="zh-CN" sz="6000" b="1" smtClean="0"/>
              <a:t>01</a:t>
            </a:r>
            <a:endParaRPr lang="zh-CN" altLang="en-US" sz="6000" b="1"/>
          </a:p>
        </p:txBody>
      </p:sp>
    </p:spTree>
  </p:cSld>
  <p:clrMapOvr>
    <a:masterClrMapping/>
  </p:clrMapOvr>
  <p:transition>
    <p:wheel spokes="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图片 118" descr="未tf awe标题-1.png"/>
          <p:cNvPicPr>
            <a:picLocks noChangeAspect="1" noChangeArrowheads="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bwMode="auto">
          <a:xfrm>
            <a:off x="214313" y="142875"/>
            <a:ext cx="547687"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5" name="矩形 119"/>
          <p:cNvSpPr>
            <a:spLocks noChangeArrowheads="1"/>
          </p:cNvSpPr>
          <p:nvPr>
            <p:custDataLst>
              <p:tags r:id="rId2"/>
            </p:custDataLst>
          </p:nvPr>
        </p:nvSpPr>
        <p:spPr bwMode="auto">
          <a:xfrm>
            <a:off x="714374" y="183504"/>
            <a:ext cx="270549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pPr>
            <a:r>
              <a:rPr lang="zh-CN" altLang="en-US" sz="2400" b="1">
                <a:latin typeface="微软雅黑" panose="020B0503020204020204" pitchFamily="34" charset="-122"/>
                <a:ea typeface="微软雅黑" panose="020B0503020204020204" pitchFamily="34" charset="-122"/>
              </a:rPr>
              <a:t>一、减数分裂</a:t>
            </a:r>
            <a:endParaRPr lang="en-US" altLang="zh-CN" sz="2400" b="1">
              <a:latin typeface="微软雅黑" panose="020B0503020204020204" pitchFamily="34" charset="-122"/>
              <a:ea typeface="微软雅黑" panose="020B0503020204020204" pitchFamily="34" charset="-122"/>
            </a:endParaRPr>
          </a:p>
        </p:txBody>
      </p:sp>
      <p:sp>
        <p:nvSpPr>
          <p:cNvPr id="4" name="Rectangle 3"/>
          <p:cNvSpPr>
            <a:spLocks noGrp="1"/>
          </p:cNvSpPr>
          <p:nvPr>
            <p:custDataLst>
              <p:tags r:id="rId3"/>
            </p:custDataLst>
          </p:nvPr>
        </p:nvSpPr>
        <p:spPr>
          <a:xfrm>
            <a:off x="214630" y="961390"/>
            <a:ext cx="8567420" cy="3996690"/>
          </a:xfrm>
          <a:prstGeom prst="rect">
            <a:avLst/>
          </a:prstGeom>
          <a:solidFill>
            <a:schemeClr val="accent5">
              <a:lumMod val="60000"/>
              <a:lumOff val="40000"/>
            </a:schemeClr>
          </a:solidFill>
          <a:ln w="9525" cap="flat" cmpd="sng" algn="ctr">
            <a:noFill/>
            <a:prstDash val="solid"/>
            <a:round/>
            <a:headEnd type="none" w="med" len="med"/>
            <a:tailEnd type="none" w="med" len="med"/>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3"/>
          </a:fontRef>
        </p:style>
        <p:txBody>
          <a:bodyPr/>
          <a:lstStyle>
            <a:lvl1pPr marL="342900" indent="-342900" algn="l" rtl="0" eaLnBrk="0" fontAlgn="base" hangingPunct="0">
              <a:spcBef>
                <a:spcPct val="20000"/>
              </a:spcBef>
              <a:spcAft>
                <a:spcPct val="0"/>
              </a:spcAft>
              <a:buClr>
                <a:schemeClr val="tx1"/>
              </a:buClr>
              <a:buFont typeface="Wingdings" panose="05000000000000000000" pitchFamily="2" charset="2"/>
              <a:buChar char="v"/>
              <a:defRPr sz="2800" b="1"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Arial" panose="020B0604020202020204" pitchFamily="34" charset="0"/>
                <a:ea typeface="+mn-ea"/>
                <a:cs typeface="+mn-cs"/>
              </a:defRPr>
            </a:lvl2pPr>
            <a:lvl3pPr marL="1143000" indent="-228600" algn="l" rtl="0" eaLnBrk="0" fontAlgn="base" hangingPunct="0">
              <a:spcBef>
                <a:spcPct val="20000"/>
              </a:spcBef>
              <a:spcAft>
                <a:spcPct val="0"/>
              </a:spcAft>
              <a:buClr>
                <a:schemeClr val="hlink"/>
              </a:buClr>
              <a:buChar char="•"/>
              <a:defRPr sz="2400" kern="1200">
                <a:solidFill>
                  <a:schemeClr val="tx1"/>
                </a:solidFill>
                <a:latin typeface="Arial" panose="020B0604020202020204" pitchFamily="34"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Arial" panose="020B0604020202020204" pitchFamily="34"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eaLnBrk="1" hangingPunct="1">
              <a:lnSpc>
                <a:spcPct val="150000"/>
              </a:lnSpc>
              <a:spcBef>
                <a:spcPct val="0"/>
              </a:spcBef>
              <a:buNone/>
            </a:pPr>
            <a:r>
              <a:rPr lang="en-US" altLang="zh-CN" sz="3200" b="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3200" b="0">
                <a:latin typeface="微软雅黑" panose="020B0503020204020204" pitchFamily="34" charset="-122"/>
                <a:ea typeface="微软雅黑" panose="020B0503020204020204" pitchFamily="34" charset="-122"/>
                <a:cs typeface="微软雅黑" panose="020B0503020204020204" pitchFamily="34" charset="-122"/>
              </a:rPr>
              <a:t>概念：</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减数分裂是</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进行有性生殖的生物</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，在</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产生</a:t>
            </a:r>
            <a:r>
              <a:rPr lang="zh-CN" altLang="en-US" smtClean="0">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成熟 生殖细胞</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时</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进行的</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染色体数目减半</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的细胞分裂。在减数分裂前，</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染色体复制一次，而细胞在减数分裂过程中连续分裂两次</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。减数分裂的结果是，</a:t>
            </a:r>
            <a:r>
              <a:rPr lang="zh-CN" altLang="en-US">
                <a:solidFill>
                  <a:srgbClr val="FF0000"/>
                </a:solidFill>
                <a:latin typeface="楷体" panose="02010609060101010101" pitchFamily="49" charset="-122"/>
                <a:ea typeface="楷体" panose="02010609060101010101" pitchFamily="49" charset="-122"/>
                <a:cs typeface="微软雅黑" panose="020B0503020204020204" pitchFamily="34" charset="-122"/>
                <a:sym typeface="+mn-ea"/>
              </a:rPr>
              <a:t>成熟生殖细胞中的染色体数目比原始生殖细胞的减少一半</a:t>
            </a:r>
            <a:r>
              <a:rPr lang="zh-CN" altLang="en-US">
                <a:latin typeface="楷体" panose="02010609060101010101" pitchFamily="49" charset="-122"/>
                <a:ea typeface="楷体" panose="02010609060101010101" pitchFamily="49" charset="-122"/>
                <a:cs typeface="微软雅黑" panose="020B0503020204020204" pitchFamily="34" charset="-122"/>
                <a:sym typeface="+mn-ea"/>
              </a:rPr>
              <a:t>。</a:t>
            </a:r>
            <a:endParaRPr lang="zh-CN" altLang="en-US">
              <a:latin typeface="楷体" panose="02010609060101010101" pitchFamily="49" charset="-122"/>
              <a:ea typeface="楷体" panose="02010609060101010101" pitchFamily="49" charset="-122"/>
              <a:cs typeface="微软雅黑" panose="020B0503020204020204" pitchFamily="34" charset="-122"/>
            </a:endParaRPr>
          </a:p>
          <a:p>
            <a:pPr eaLnBrk="1" hangingPunct="1"/>
            <a:endParaRPr lang="zh-CN" altLang="en-US" sz="3600" b="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AS_OS" val="Unix 3.10 unknown"/>
  <p:tag name="AS_RELEASE_DATE" val="2020.11.30"/>
  <p:tag name="AS_TITLE" val="Aspose.Slides for Java"/>
  <p:tag name="AS_VERSION" val="20.11"/>
</p:tagLst>
</file>

<file path=ppt/tags/tag10.xml><?xml version="1.0" encoding="utf-8"?>
<p:tagLst xmlns:a="http://schemas.openxmlformats.org/drawingml/2006/main" xmlns:r="http://schemas.openxmlformats.org/officeDocument/2006/relationships" xmlns:p="http://schemas.openxmlformats.org/presentationml/2006/main">
  <p:tag name="AS_UNIQUEID" val="3055"/>
</p:tagLst>
</file>

<file path=ppt/tags/tag100.xml><?xml version="1.0" encoding="utf-8"?>
<p:tagLst xmlns:a="http://schemas.openxmlformats.org/drawingml/2006/main" xmlns:r="http://schemas.openxmlformats.org/officeDocument/2006/relationships" xmlns:p="http://schemas.openxmlformats.org/presentationml/2006/main">
  <p:tag name="AS_UNIQUEID" val="3013"/>
</p:tagLst>
</file>

<file path=ppt/tags/tag1000.xml><?xml version="1.0" encoding="utf-8"?>
<p:tagLst xmlns:a="http://schemas.openxmlformats.org/drawingml/2006/main" xmlns:r="http://schemas.openxmlformats.org/officeDocument/2006/relationships" xmlns:p="http://schemas.openxmlformats.org/presentationml/2006/main">
  <p:tag name="AS_UNIQUEID" val="4023"/>
</p:tagLst>
</file>

<file path=ppt/tags/tag1001.xml><?xml version="1.0" encoding="utf-8"?>
<p:tagLst xmlns:a="http://schemas.openxmlformats.org/drawingml/2006/main" xmlns:r="http://schemas.openxmlformats.org/officeDocument/2006/relationships" xmlns:p="http://schemas.openxmlformats.org/presentationml/2006/main">
  <p:tag name="AS_UNIQUEID" val="4024"/>
</p:tagLst>
</file>

<file path=ppt/tags/tag1002.xml><?xml version="1.0" encoding="utf-8"?>
<p:tagLst xmlns:a="http://schemas.openxmlformats.org/drawingml/2006/main" xmlns:r="http://schemas.openxmlformats.org/officeDocument/2006/relationships" xmlns:p="http://schemas.openxmlformats.org/presentationml/2006/main">
  <p:tag name="AS_UNIQUEID" val="4025"/>
</p:tagLst>
</file>

<file path=ppt/tags/tag1003.xml><?xml version="1.0" encoding="utf-8"?>
<p:tagLst xmlns:a="http://schemas.openxmlformats.org/drawingml/2006/main" xmlns:r="http://schemas.openxmlformats.org/officeDocument/2006/relationships" xmlns:p="http://schemas.openxmlformats.org/presentationml/2006/main">
  <p:tag name="AS_UNIQUEID" val="4026"/>
</p:tagLst>
</file>

<file path=ppt/tags/tag1004.xml><?xml version="1.0" encoding="utf-8"?>
<p:tagLst xmlns:a="http://schemas.openxmlformats.org/drawingml/2006/main" xmlns:r="http://schemas.openxmlformats.org/officeDocument/2006/relationships" xmlns:p="http://schemas.openxmlformats.org/presentationml/2006/main">
  <p:tag name="AS_UNIQUEID" val="4027"/>
</p:tagLst>
</file>

<file path=ppt/tags/tag1005.xml><?xml version="1.0" encoding="utf-8"?>
<p:tagLst xmlns:a="http://schemas.openxmlformats.org/drawingml/2006/main" xmlns:r="http://schemas.openxmlformats.org/officeDocument/2006/relationships" xmlns:p="http://schemas.openxmlformats.org/presentationml/2006/main">
  <p:tag name="AS_UNIQUEID" val="4028"/>
</p:tagLst>
</file>

<file path=ppt/tags/tag1006.xml><?xml version="1.0" encoding="utf-8"?>
<p:tagLst xmlns:a="http://schemas.openxmlformats.org/drawingml/2006/main" xmlns:r="http://schemas.openxmlformats.org/officeDocument/2006/relationships" xmlns:p="http://schemas.openxmlformats.org/presentationml/2006/main">
  <p:tag name="AS_UNIQUEID" val="4018"/>
</p:tagLst>
</file>

<file path=ppt/tags/tag1007.xml><?xml version="1.0" encoding="utf-8"?>
<p:tagLst xmlns:a="http://schemas.openxmlformats.org/drawingml/2006/main" xmlns:r="http://schemas.openxmlformats.org/officeDocument/2006/relationships" xmlns:p="http://schemas.openxmlformats.org/presentationml/2006/main">
  <p:tag name="AS_UNIQUEID" val="4019"/>
</p:tagLst>
</file>

<file path=ppt/tags/tag1008.xml><?xml version="1.0" encoding="utf-8"?>
<p:tagLst xmlns:a="http://schemas.openxmlformats.org/drawingml/2006/main" xmlns:r="http://schemas.openxmlformats.org/officeDocument/2006/relationships" xmlns:p="http://schemas.openxmlformats.org/presentationml/2006/main">
  <p:tag name="AS_UNIQUEID" val="4020"/>
</p:tagLst>
</file>

<file path=ppt/tags/tag1009.xml><?xml version="1.0" encoding="utf-8"?>
<p:tagLst xmlns:a="http://schemas.openxmlformats.org/drawingml/2006/main" xmlns:r="http://schemas.openxmlformats.org/officeDocument/2006/relationships" xmlns:p="http://schemas.openxmlformats.org/presentationml/2006/main">
  <p:tag name="AS_UNIQUEID" val="4021"/>
</p:tagLst>
</file>

<file path=ppt/tags/tag101.xml><?xml version="1.0" encoding="utf-8"?>
<p:tagLst xmlns:a="http://schemas.openxmlformats.org/drawingml/2006/main" xmlns:r="http://schemas.openxmlformats.org/officeDocument/2006/relationships" xmlns:p="http://schemas.openxmlformats.org/presentationml/2006/main">
  <p:tag name="AS_UNIQUEID" val="3014"/>
</p:tagLst>
</file>

<file path=ppt/tags/tag1010.xml><?xml version="1.0" encoding="utf-8"?>
<p:tagLst xmlns:a="http://schemas.openxmlformats.org/drawingml/2006/main" xmlns:r="http://schemas.openxmlformats.org/officeDocument/2006/relationships" xmlns:p="http://schemas.openxmlformats.org/presentationml/2006/main">
  <p:tag name="AS_UNIQUEID" val="4022"/>
</p:tagLst>
</file>

<file path=ppt/tags/tag1011.xml><?xml version="1.0" encoding="utf-8"?>
<p:tagLst xmlns:a="http://schemas.openxmlformats.org/drawingml/2006/main" xmlns:r="http://schemas.openxmlformats.org/officeDocument/2006/relationships" xmlns:p="http://schemas.openxmlformats.org/presentationml/2006/main">
  <p:tag name="AS_UNIQUEID" val="3991"/>
</p:tagLst>
</file>

<file path=ppt/tags/tag1012.xml><?xml version="1.0" encoding="utf-8"?>
<p:tagLst xmlns:a="http://schemas.openxmlformats.org/drawingml/2006/main" xmlns:r="http://schemas.openxmlformats.org/officeDocument/2006/relationships" xmlns:p="http://schemas.openxmlformats.org/presentationml/2006/main">
  <p:tag name="AS_UNIQUEID" val="4008"/>
</p:tagLst>
</file>

<file path=ppt/tags/tag1013.xml><?xml version="1.0" encoding="utf-8"?>
<p:tagLst xmlns:a="http://schemas.openxmlformats.org/drawingml/2006/main" xmlns:r="http://schemas.openxmlformats.org/officeDocument/2006/relationships" xmlns:p="http://schemas.openxmlformats.org/presentationml/2006/main">
  <p:tag name="AS_UNIQUEID" val="4009"/>
</p:tagLst>
</file>

<file path=ppt/tags/tag1014.xml><?xml version="1.0" encoding="utf-8"?>
<p:tagLst xmlns:a="http://schemas.openxmlformats.org/drawingml/2006/main" xmlns:r="http://schemas.openxmlformats.org/officeDocument/2006/relationships" xmlns:p="http://schemas.openxmlformats.org/presentationml/2006/main">
  <p:tag name="AS_UNIQUEID" val="4010"/>
</p:tagLst>
</file>

<file path=ppt/tags/tag1015.xml><?xml version="1.0" encoding="utf-8"?>
<p:tagLst xmlns:a="http://schemas.openxmlformats.org/drawingml/2006/main" xmlns:r="http://schemas.openxmlformats.org/officeDocument/2006/relationships" xmlns:p="http://schemas.openxmlformats.org/presentationml/2006/main">
  <p:tag name="AS_UNIQUEID" val="4011"/>
</p:tagLst>
</file>

<file path=ppt/tags/tag1016.xml><?xml version="1.0" encoding="utf-8"?>
<p:tagLst xmlns:a="http://schemas.openxmlformats.org/drawingml/2006/main" xmlns:r="http://schemas.openxmlformats.org/officeDocument/2006/relationships" xmlns:p="http://schemas.openxmlformats.org/presentationml/2006/main">
  <p:tag name="AS_UNIQUEID" val="4012"/>
</p:tagLst>
</file>

<file path=ppt/tags/tag1017.xml><?xml version="1.0" encoding="utf-8"?>
<p:tagLst xmlns:a="http://schemas.openxmlformats.org/drawingml/2006/main" xmlns:r="http://schemas.openxmlformats.org/officeDocument/2006/relationships" xmlns:p="http://schemas.openxmlformats.org/presentationml/2006/main">
  <p:tag name="AS_UNIQUEID" val="4013"/>
</p:tagLst>
</file>

<file path=ppt/tags/tag1018.xml><?xml version="1.0" encoding="utf-8"?>
<p:tagLst xmlns:a="http://schemas.openxmlformats.org/drawingml/2006/main" xmlns:r="http://schemas.openxmlformats.org/officeDocument/2006/relationships" xmlns:p="http://schemas.openxmlformats.org/presentationml/2006/main">
  <p:tag name="AS_UNIQUEID" val="4014"/>
</p:tagLst>
</file>

<file path=ppt/tags/tag1019.xml><?xml version="1.0" encoding="utf-8"?>
<p:tagLst xmlns:a="http://schemas.openxmlformats.org/drawingml/2006/main" xmlns:r="http://schemas.openxmlformats.org/officeDocument/2006/relationships" xmlns:p="http://schemas.openxmlformats.org/presentationml/2006/main">
  <p:tag name="AS_UNIQUEID" val="4015"/>
</p:tagLst>
</file>

<file path=ppt/tags/tag102.xml><?xml version="1.0" encoding="utf-8"?>
<p:tagLst xmlns:a="http://schemas.openxmlformats.org/drawingml/2006/main" xmlns:r="http://schemas.openxmlformats.org/officeDocument/2006/relationships" xmlns:p="http://schemas.openxmlformats.org/presentationml/2006/main">
  <p:tag name="AS_UNIQUEID" val="3021"/>
</p:tagLst>
</file>

<file path=ppt/tags/tag1020.xml><?xml version="1.0" encoding="utf-8"?>
<p:tagLst xmlns:a="http://schemas.openxmlformats.org/drawingml/2006/main" xmlns:r="http://schemas.openxmlformats.org/officeDocument/2006/relationships" xmlns:p="http://schemas.openxmlformats.org/presentationml/2006/main">
  <p:tag name="AS_UNIQUEID" val="4016"/>
</p:tagLst>
</file>

<file path=ppt/tags/tag1021.xml><?xml version="1.0" encoding="utf-8"?>
<p:tagLst xmlns:a="http://schemas.openxmlformats.org/drawingml/2006/main" xmlns:r="http://schemas.openxmlformats.org/officeDocument/2006/relationships" xmlns:p="http://schemas.openxmlformats.org/presentationml/2006/main">
  <p:tag name="AS_UNIQUEID" val="3992"/>
</p:tagLst>
</file>

<file path=ppt/tags/tag1022.xml><?xml version="1.0" encoding="utf-8"?>
<p:tagLst xmlns:a="http://schemas.openxmlformats.org/drawingml/2006/main" xmlns:r="http://schemas.openxmlformats.org/officeDocument/2006/relationships" xmlns:p="http://schemas.openxmlformats.org/presentationml/2006/main">
  <p:tag name="AS_UNIQUEID" val="3993"/>
</p:tagLst>
</file>

<file path=ppt/tags/tag1023.xml><?xml version="1.0" encoding="utf-8"?>
<p:tagLst xmlns:a="http://schemas.openxmlformats.org/drawingml/2006/main" xmlns:r="http://schemas.openxmlformats.org/officeDocument/2006/relationships" xmlns:p="http://schemas.openxmlformats.org/presentationml/2006/main">
  <p:tag name="AS_UNIQUEID" val="3998"/>
</p:tagLst>
</file>

<file path=ppt/tags/tag1024.xml><?xml version="1.0" encoding="utf-8"?>
<p:tagLst xmlns:a="http://schemas.openxmlformats.org/drawingml/2006/main" xmlns:r="http://schemas.openxmlformats.org/officeDocument/2006/relationships" xmlns:p="http://schemas.openxmlformats.org/presentationml/2006/main">
  <p:tag name="AS_UNIQUEID" val="3999"/>
</p:tagLst>
</file>

<file path=ppt/tags/tag1025.xml><?xml version="1.0" encoding="utf-8"?>
<p:tagLst xmlns:a="http://schemas.openxmlformats.org/drawingml/2006/main" xmlns:r="http://schemas.openxmlformats.org/officeDocument/2006/relationships" xmlns:p="http://schemas.openxmlformats.org/presentationml/2006/main">
  <p:tag name="AS_UNIQUEID" val="4000"/>
</p:tagLst>
</file>

<file path=ppt/tags/tag1026.xml><?xml version="1.0" encoding="utf-8"?>
<p:tagLst xmlns:a="http://schemas.openxmlformats.org/drawingml/2006/main" xmlns:r="http://schemas.openxmlformats.org/officeDocument/2006/relationships" xmlns:p="http://schemas.openxmlformats.org/presentationml/2006/main">
  <p:tag name="AS_UNIQUEID" val="4001"/>
</p:tagLst>
</file>

<file path=ppt/tags/tag1027.xml><?xml version="1.0" encoding="utf-8"?>
<p:tagLst xmlns:a="http://schemas.openxmlformats.org/drawingml/2006/main" xmlns:r="http://schemas.openxmlformats.org/officeDocument/2006/relationships" xmlns:p="http://schemas.openxmlformats.org/presentationml/2006/main">
  <p:tag name="AS_UNIQUEID" val="4002"/>
</p:tagLst>
</file>

<file path=ppt/tags/tag1028.xml><?xml version="1.0" encoding="utf-8"?>
<p:tagLst xmlns:a="http://schemas.openxmlformats.org/drawingml/2006/main" xmlns:r="http://schemas.openxmlformats.org/officeDocument/2006/relationships" xmlns:p="http://schemas.openxmlformats.org/presentationml/2006/main">
  <p:tag name="AS_UNIQUEID" val="4003"/>
</p:tagLst>
</file>

<file path=ppt/tags/tag1029.xml><?xml version="1.0" encoding="utf-8"?>
<p:tagLst xmlns:a="http://schemas.openxmlformats.org/drawingml/2006/main" xmlns:r="http://schemas.openxmlformats.org/officeDocument/2006/relationships" xmlns:p="http://schemas.openxmlformats.org/presentationml/2006/main">
  <p:tag name="AS_UNIQUEID" val="4004"/>
</p:tagLst>
</file>

<file path=ppt/tags/tag103.xml><?xml version="1.0" encoding="utf-8"?>
<p:tagLst xmlns:a="http://schemas.openxmlformats.org/drawingml/2006/main" xmlns:r="http://schemas.openxmlformats.org/officeDocument/2006/relationships" xmlns:p="http://schemas.openxmlformats.org/presentationml/2006/main">
  <p:tag name="AS_UNIQUEID" val="3028"/>
</p:tagLst>
</file>

<file path=ppt/tags/tag1030.xml><?xml version="1.0" encoding="utf-8"?>
<p:tagLst xmlns:a="http://schemas.openxmlformats.org/drawingml/2006/main" xmlns:r="http://schemas.openxmlformats.org/officeDocument/2006/relationships" xmlns:p="http://schemas.openxmlformats.org/presentationml/2006/main">
  <p:tag name="AS_UNIQUEID" val="4005"/>
</p:tagLst>
</file>

<file path=ppt/tags/tag1031.xml><?xml version="1.0" encoding="utf-8"?>
<p:tagLst xmlns:a="http://schemas.openxmlformats.org/drawingml/2006/main" xmlns:r="http://schemas.openxmlformats.org/officeDocument/2006/relationships" xmlns:p="http://schemas.openxmlformats.org/presentationml/2006/main">
  <p:tag name="AS_UNIQUEID" val="4006"/>
</p:tagLst>
</file>

<file path=ppt/tags/tag1032.xml><?xml version="1.0" encoding="utf-8"?>
<p:tagLst xmlns:a="http://schemas.openxmlformats.org/drawingml/2006/main" xmlns:r="http://schemas.openxmlformats.org/officeDocument/2006/relationships" xmlns:p="http://schemas.openxmlformats.org/presentationml/2006/main">
  <p:tag name="AS_UNIQUEID" val="4007"/>
</p:tagLst>
</file>

<file path=ppt/tags/tag1033.xml><?xml version="1.0" encoding="utf-8"?>
<p:tagLst xmlns:a="http://schemas.openxmlformats.org/drawingml/2006/main" xmlns:r="http://schemas.openxmlformats.org/officeDocument/2006/relationships" xmlns:p="http://schemas.openxmlformats.org/presentationml/2006/main">
  <p:tag name="AS_UNIQUEID" val="3994"/>
</p:tagLst>
</file>

<file path=ppt/tags/tag1034.xml><?xml version="1.0" encoding="utf-8"?>
<p:tagLst xmlns:a="http://schemas.openxmlformats.org/drawingml/2006/main" xmlns:r="http://schemas.openxmlformats.org/officeDocument/2006/relationships" xmlns:p="http://schemas.openxmlformats.org/presentationml/2006/main">
  <p:tag name="AS_UNIQUEID" val="3995"/>
</p:tagLst>
</file>

<file path=ppt/tags/tag1035.xml><?xml version="1.0" encoding="utf-8"?>
<p:tagLst xmlns:a="http://schemas.openxmlformats.org/drawingml/2006/main" xmlns:r="http://schemas.openxmlformats.org/officeDocument/2006/relationships" xmlns:p="http://schemas.openxmlformats.org/presentationml/2006/main">
  <p:tag name="AS_UNIQUEID" val="3996"/>
</p:tagLst>
</file>

<file path=ppt/tags/tag1036.xml><?xml version="1.0" encoding="utf-8"?>
<p:tagLst xmlns:a="http://schemas.openxmlformats.org/drawingml/2006/main" xmlns:r="http://schemas.openxmlformats.org/officeDocument/2006/relationships" xmlns:p="http://schemas.openxmlformats.org/presentationml/2006/main">
  <p:tag name="AS_UNIQUEID" val="3997"/>
</p:tagLst>
</file>

<file path=ppt/tags/tag1037.xml><?xml version="1.0" encoding="utf-8"?>
<p:tagLst xmlns:a="http://schemas.openxmlformats.org/drawingml/2006/main" xmlns:r="http://schemas.openxmlformats.org/officeDocument/2006/relationships" xmlns:p="http://schemas.openxmlformats.org/presentationml/2006/main">
  <p:tag name="AS_UNIQUEID" val="4156"/>
</p:tagLst>
</file>

<file path=ppt/tags/tag1038.xml><?xml version="1.0" encoding="utf-8"?>
<p:tagLst xmlns:a="http://schemas.openxmlformats.org/drawingml/2006/main" xmlns:r="http://schemas.openxmlformats.org/officeDocument/2006/relationships" xmlns:p="http://schemas.openxmlformats.org/presentationml/2006/main">
  <p:tag name="AS_UNIQUEID" val="4157"/>
</p:tagLst>
</file>

<file path=ppt/tags/tag1039.xml><?xml version="1.0" encoding="utf-8"?>
<p:tagLst xmlns:a="http://schemas.openxmlformats.org/drawingml/2006/main" xmlns:r="http://schemas.openxmlformats.org/officeDocument/2006/relationships" xmlns:p="http://schemas.openxmlformats.org/presentationml/2006/main">
  <p:tag name="AS_UNIQUEID" val="4158"/>
</p:tagLst>
</file>

<file path=ppt/tags/tag104.xml><?xml version="1.0" encoding="utf-8"?>
<p:tagLst xmlns:a="http://schemas.openxmlformats.org/drawingml/2006/main" xmlns:r="http://schemas.openxmlformats.org/officeDocument/2006/relationships" xmlns:p="http://schemas.openxmlformats.org/presentationml/2006/main">
  <p:tag name="AS_UNIQUEID" val="3035"/>
</p:tagLst>
</file>

<file path=ppt/tags/tag1040.xml><?xml version="1.0" encoding="utf-8"?>
<p:tagLst xmlns:a="http://schemas.openxmlformats.org/drawingml/2006/main" xmlns:r="http://schemas.openxmlformats.org/officeDocument/2006/relationships" xmlns:p="http://schemas.openxmlformats.org/presentationml/2006/main">
  <p:tag name="AS_UNIQUEID" val="4159"/>
</p:tagLst>
</file>

<file path=ppt/tags/tag1041.xml><?xml version="1.0" encoding="utf-8"?>
<p:tagLst xmlns:a="http://schemas.openxmlformats.org/drawingml/2006/main" xmlns:r="http://schemas.openxmlformats.org/officeDocument/2006/relationships" xmlns:p="http://schemas.openxmlformats.org/presentationml/2006/main">
  <p:tag name="AS_UNIQUEID" val="4160"/>
</p:tagLst>
</file>

<file path=ppt/tags/tag1042.xml><?xml version="1.0" encoding="utf-8"?>
<p:tagLst xmlns:a="http://schemas.openxmlformats.org/drawingml/2006/main" xmlns:r="http://schemas.openxmlformats.org/officeDocument/2006/relationships" xmlns:p="http://schemas.openxmlformats.org/presentationml/2006/main">
  <p:tag name="AS_UNIQUEID" val="4161"/>
</p:tagLst>
</file>

<file path=ppt/tags/tag1043.xml><?xml version="1.0" encoding="utf-8"?>
<p:tagLst xmlns:a="http://schemas.openxmlformats.org/drawingml/2006/main" xmlns:r="http://schemas.openxmlformats.org/officeDocument/2006/relationships" xmlns:p="http://schemas.openxmlformats.org/presentationml/2006/main">
  <p:tag name="AS_UNIQUEID" val="4163"/>
</p:tagLst>
</file>

<file path=ppt/tags/tag1044.xml><?xml version="1.0" encoding="utf-8"?>
<p:tagLst xmlns:a="http://schemas.openxmlformats.org/drawingml/2006/main" xmlns:r="http://schemas.openxmlformats.org/officeDocument/2006/relationships" xmlns:p="http://schemas.openxmlformats.org/presentationml/2006/main">
  <p:tag name="AS_UNIQUEID" val="4204"/>
</p:tagLst>
</file>

<file path=ppt/tags/tag1045.xml><?xml version="1.0" encoding="utf-8"?>
<p:tagLst xmlns:a="http://schemas.openxmlformats.org/drawingml/2006/main" xmlns:r="http://schemas.openxmlformats.org/officeDocument/2006/relationships" xmlns:p="http://schemas.openxmlformats.org/presentationml/2006/main">
  <p:tag name="AS_UNIQUEID" val="4246"/>
</p:tagLst>
</file>

<file path=ppt/tags/tag1046.xml><?xml version="1.0" encoding="utf-8"?>
<p:tagLst xmlns:a="http://schemas.openxmlformats.org/drawingml/2006/main" xmlns:r="http://schemas.openxmlformats.org/officeDocument/2006/relationships" xmlns:p="http://schemas.openxmlformats.org/presentationml/2006/main">
  <p:tag name="AS_UNIQUEID" val="4289"/>
</p:tagLst>
</file>

<file path=ppt/tags/tag1047.xml><?xml version="1.0" encoding="utf-8"?>
<p:tagLst xmlns:a="http://schemas.openxmlformats.org/drawingml/2006/main" xmlns:r="http://schemas.openxmlformats.org/officeDocument/2006/relationships" xmlns:p="http://schemas.openxmlformats.org/presentationml/2006/main">
  <p:tag name="AS_UNIQUEID" val="4330"/>
</p:tagLst>
</file>

<file path=ppt/tags/tag1048.xml><?xml version="1.0" encoding="utf-8"?>
<p:tagLst xmlns:a="http://schemas.openxmlformats.org/drawingml/2006/main" xmlns:r="http://schemas.openxmlformats.org/officeDocument/2006/relationships" xmlns:p="http://schemas.openxmlformats.org/presentationml/2006/main">
  <p:tag name="AS_UNIQUEID" val="4290"/>
</p:tagLst>
</file>

<file path=ppt/tags/tag1049.xml><?xml version="1.0" encoding="utf-8"?>
<p:tagLst xmlns:a="http://schemas.openxmlformats.org/drawingml/2006/main" xmlns:r="http://schemas.openxmlformats.org/officeDocument/2006/relationships" xmlns:p="http://schemas.openxmlformats.org/presentationml/2006/main">
  <p:tag name="AS_UNIQUEID" val="4317"/>
</p:tagLst>
</file>

<file path=ppt/tags/tag105.xml><?xml version="1.0" encoding="utf-8"?>
<p:tagLst xmlns:a="http://schemas.openxmlformats.org/drawingml/2006/main" xmlns:r="http://schemas.openxmlformats.org/officeDocument/2006/relationships" xmlns:p="http://schemas.openxmlformats.org/presentationml/2006/main">
  <p:tag name="AS_UNIQUEID" val="3036"/>
</p:tagLst>
</file>

<file path=ppt/tags/tag1050.xml><?xml version="1.0" encoding="utf-8"?>
<p:tagLst xmlns:a="http://schemas.openxmlformats.org/drawingml/2006/main" xmlns:r="http://schemas.openxmlformats.org/officeDocument/2006/relationships" xmlns:p="http://schemas.openxmlformats.org/presentationml/2006/main">
  <p:tag name="AS_UNIQUEID" val="4320"/>
</p:tagLst>
</file>

<file path=ppt/tags/tag1051.xml><?xml version="1.0" encoding="utf-8"?>
<p:tagLst xmlns:a="http://schemas.openxmlformats.org/drawingml/2006/main" xmlns:r="http://schemas.openxmlformats.org/officeDocument/2006/relationships" xmlns:p="http://schemas.openxmlformats.org/presentationml/2006/main">
  <p:tag name="AS_UNIQUEID" val="4323"/>
</p:tagLst>
</file>

<file path=ppt/tags/tag1052.xml><?xml version="1.0" encoding="utf-8"?>
<p:tagLst xmlns:a="http://schemas.openxmlformats.org/drawingml/2006/main" xmlns:r="http://schemas.openxmlformats.org/officeDocument/2006/relationships" xmlns:p="http://schemas.openxmlformats.org/presentationml/2006/main">
  <p:tag name="AS_UNIQUEID" val="4326"/>
</p:tagLst>
</file>

<file path=ppt/tags/tag1053.xml><?xml version="1.0" encoding="utf-8"?>
<p:tagLst xmlns:a="http://schemas.openxmlformats.org/drawingml/2006/main" xmlns:r="http://schemas.openxmlformats.org/officeDocument/2006/relationships" xmlns:p="http://schemas.openxmlformats.org/presentationml/2006/main">
  <p:tag name="AS_UNIQUEID" val="4327"/>
</p:tagLst>
</file>

<file path=ppt/tags/tag1054.xml><?xml version="1.0" encoding="utf-8"?>
<p:tagLst xmlns:a="http://schemas.openxmlformats.org/drawingml/2006/main" xmlns:r="http://schemas.openxmlformats.org/officeDocument/2006/relationships" xmlns:p="http://schemas.openxmlformats.org/presentationml/2006/main">
  <p:tag name="AS_UNIQUEID" val="4328"/>
</p:tagLst>
</file>

<file path=ppt/tags/tag1055.xml><?xml version="1.0" encoding="utf-8"?>
<p:tagLst xmlns:a="http://schemas.openxmlformats.org/drawingml/2006/main" xmlns:r="http://schemas.openxmlformats.org/officeDocument/2006/relationships" xmlns:p="http://schemas.openxmlformats.org/presentationml/2006/main">
  <p:tag name="AS_UNIQUEID" val="4324"/>
</p:tagLst>
</file>

<file path=ppt/tags/tag1056.xml><?xml version="1.0" encoding="utf-8"?>
<p:tagLst xmlns:a="http://schemas.openxmlformats.org/drawingml/2006/main" xmlns:r="http://schemas.openxmlformats.org/officeDocument/2006/relationships" xmlns:p="http://schemas.openxmlformats.org/presentationml/2006/main">
  <p:tag name="AS_UNIQUEID" val="4325"/>
</p:tagLst>
</file>

<file path=ppt/tags/tag1057.xml><?xml version="1.0" encoding="utf-8"?>
<p:tagLst xmlns:a="http://schemas.openxmlformats.org/drawingml/2006/main" xmlns:r="http://schemas.openxmlformats.org/officeDocument/2006/relationships" xmlns:p="http://schemas.openxmlformats.org/presentationml/2006/main">
  <p:tag name="AS_UNIQUEID" val="4321"/>
</p:tagLst>
</file>

<file path=ppt/tags/tag1058.xml><?xml version="1.0" encoding="utf-8"?>
<p:tagLst xmlns:a="http://schemas.openxmlformats.org/drawingml/2006/main" xmlns:r="http://schemas.openxmlformats.org/officeDocument/2006/relationships" xmlns:p="http://schemas.openxmlformats.org/presentationml/2006/main">
  <p:tag name="AS_UNIQUEID" val="4322"/>
</p:tagLst>
</file>

<file path=ppt/tags/tag1059.xml><?xml version="1.0" encoding="utf-8"?>
<p:tagLst xmlns:a="http://schemas.openxmlformats.org/drawingml/2006/main" xmlns:r="http://schemas.openxmlformats.org/officeDocument/2006/relationships" xmlns:p="http://schemas.openxmlformats.org/presentationml/2006/main">
  <p:tag name="AS_UNIQUEID" val="4318"/>
</p:tagLst>
</file>

<file path=ppt/tags/tag106.xml><?xml version="1.0" encoding="utf-8"?>
<p:tagLst xmlns:a="http://schemas.openxmlformats.org/drawingml/2006/main" xmlns:r="http://schemas.openxmlformats.org/officeDocument/2006/relationships" xmlns:p="http://schemas.openxmlformats.org/presentationml/2006/main">
  <p:tag name="AS_UNIQUEID" val="3039"/>
</p:tagLst>
</file>

<file path=ppt/tags/tag1060.xml><?xml version="1.0" encoding="utf-8"?>
<p:tagLst xmlns:a="http://schemas.openxmlformats.org/drawingml/2006/main" xmlns:r="http://schemas.openxmlformats.org/officeDocument/2006/relationships" xmlns:p="http://schemas.openxmlformats.org/presentationml/2006/main">
  <p:tag name="AS_UNIQUEID" val="4319"/>
</p:tagLst>
</file>

<file path=ppt/tags/tag1061.xml><?xml version="1.0" encoding="utf-8"?>
<p:tagLst xmlns:a="http://schemas.openxmlformats.org/drawingml/2006/main" xmlns:r="http://schemas.openxmlformats.org/officeDocument/2006/relationships" xmlns:p="http://schemas.openxmlformats.org/presentationml/2006/main">
  <p:tag name="AS_UNIQUEID" val="4291"/>
</p:tagLst>
</file>

<file path=ppt/tags/tag1062.xml><?xml version="1.0" encoding="utf-8"?>
<p:tagLst xmlns:a="http://schemas.openxmlformats.org/drawingml/2006/main" xmlns:r="http://schemas.openxmlformats.org/officeDocument/2006/relationships" xmlns:p="http://schemas.openxmlformats.org/presentationml/2006/main">
  <p:tag name="AS_UNIQUEID" val="4292"/>
</p:tagLst>
</file>

<file path=ppt/tags/tag1063.xml><?xml version="1.0" encoding="utf-8"?>
<p:tagLst xmlns:a="http://schemas.openxmlformats.org/drawingml/2006/main" xmlns:r="http://schemas.openxmlformats.org/officeDocument/2006/relationships" xmlns:p="http://schemas.openxmlformats.org/presentationml/2006/main">
  <p:tag name="AS_UNIQUEID" val="4308"/>
</p:tagLst>
</file>

<file path=ppt/tags/tag1064.xml><?xml version="1.0" encoding="utf-8"?>
<p:tagLst xmlns:a="http://schemas.openxmlformats.org/drawingml/2006/main" xmlns:r="http://schemas.openxmlformats.org/officeDocument/2006/relationships" xmlns:p="http://schemas.openxmlformats.org/presentationml/2006/main">
  <p:tag name="AS_UNIQUEID" val="4309"/>
</p:tagLst>
</file>

<file path=ppt/tags/tag1065.xml><?xml version="1.0" encoding="utf-8"?>
<p:tagLst xmlns:a="http://schemas.openxmlformats.org/drawingml/2006/main" xmlns:r="http://schemas.openxmlformats.org/officeDocument/2006/relationships" xmlns:p="http://schemas.openxmlformats.org/presentationml/2006/main">
  <p:tag name="AS_UNIQUEID" val="4310"/>
</p:tagLst>
</file>

<file path=ppt/tags/tag1066.xml><?xml version="1.0" encoding="utf-8"?>
<p:tagLst xmlns:a="http://schemas.openxmlformats.org/drawingml/2006/main" xmlns:r="http://schemas.openxmlformats.org/officeDocument/2006/relationships" xmlns:p="http://schemas.openxmlformats.org/presentationml/2006/main">
  <p:tag name="AS_UNIQUEID" val="4311"/>
</p:tagLst>
</file>

<file path=ppt/tags/tag1067.xml><?xml version="1.0" encoding="utf-8"?>
<p:tagLst xmlns:a="http://schemas.openxmlformats.org/drawingml/2006/main" xmlns:r="http://schemas.openxmlformats.org/officeDocument/2006/relationships" xmlns:p="http://schemas.openxmlformats.org/presentationml/2006/main">
  <p:tag name="AS_UNIQUEID" val="4312"/>
</p:tagLst>
</file>

<file path=ppt/tags/tag1068.xml><?xml version="1.0" encoding="utf-8"?>
<p:tagLst xmlns:a="http://schemas.openxmlformats.org/drawingml/2006/main" xmlns:r="http://schemas.openxmlformats.org/officeDocument/2006/relationships" xmlns:p="http://schemas.openxmlformats.org/presentationml/2006/main">
  <p:tag name="AS_UNIQUEID" val="4313"/>
</p:tagLst>
</file>

<file path=ppt/tags/tag1069.xml><?xml version="1.0" encoding="utf-8"?>
<p:tagLst xmlns:a="http://schemas.openxmlformats.org/drawingml/2006/main" xmlns:r="http://schemas.openxmlformats.org/officeDocument/2006/relationships" xmlns:p="http://schemas.openxmlformats.org/presentationml/2006/main">
  <p:tag name="AS_UNIQUEID" val="4314"/>
</p:tagLst>
</file>

<file path=ppt/tags/tag107.xml><?xml version="1.0" encoding="utf-8"?>
<p:tagLst xmlns:a="http://schemas.openxmlformats.org/drawingml/2006/main" xmlns:r="http://schemas.openxmlformats.org/officeDocument/2006/relationships" xmlns:p="http://schemas.openxmlformats.org/presentationml/2006/main">
  <p:tag name="AS_UNIQUEID" val="3040"/>
</p:tagLst>
</file>

<file path=ppt/tags/tag1070.xml><?xml version="1.0" encoding="utf-8"?>
<p:tagLst xmlns:a="http://schemas.openxmlformats.org/drawingml/2006/main" xmlns:r="http://schemas.openxmlformats.org/officeDocument/2006/relationships" xmlns:p="http://schemas.openxmlformats.org/presentationml/2006/main">
  <p:tag name="AS_UNIQUEID" val="4315"/>
</p:tagLst>
</file>

<file path=ppt/tags/tag1071.xml><?xml version="1.0" encoding="utf-8"?>
<p:tagLst xmlns:a="http://schemas.openxmlformats.org/drawingml/2006/main" xmlns:r="http://schemas.openxmlformats.org/officeDocument/2006/relationships" xmlns:p="http://schemas.openxmlformats.org/presentationml/2006/main">
  <p:tag name="AS_UNIQUEID" val="4316"/>
</p:tagLst>
</file>

<file path=ppt/tags/tag1072.xml><?xml version="1.0" encoding="utf-8"?>
<p:tagLst xmlns:a="http://schemas.openxmlformats.org/drawingml/2006/main" xmlns:r="http://schemas.openxmlformats.org/officeDocument/2006/relationships" xmlns:p="http://schemas.openxmlformats.org/presentationml/2006/main">
  <p:tag name="AS_UNIQUEID" val="4293"/>
</p:tagLst>
</file>

<file path=ppt/tags/tag1073.xml><?xml version="1.0" encoding="utf-8"?>
<p:tagLst xmlns:a="http://schemas.openxmlformats.org/drawingml/2006/main" xmlns:r="http://schemas.openxmlformats.org/officeDocument/2006/relationships" xmlns:p="http://schemas.openxmlformats.org/presentationml/2006/main">
  <p:tag name="AS_UNIQUEID" val="4298"/>
</p:tagLst>
</file>

<file path=ppt/tags/tag1074.xml><?xml version="1.0" encoding="utf-8"?>
<p:tagLst xmlns:a="http://schemas.openxmlformats.org/drawingml/2006/main" xmlns:r="http://schemas.openxmlformats.org/officeDocument/2006/relationships" xmlns:p="http://schemas.openxmlformats.org/presentationml/2006/main">
  <p:tag name="AS_UNIQUEID" val="4299"/>
</p:tagLst>
</file>

<file path=ppt/tags/tag1075.xml><?xml version="1.0" encoding="utf-8"?>
<p:tagLst xmlns:a="http://schemas.openxmlformats.org/drawingml/2006/main" xmlns:r="http://schemas.openxmlformats.org/officeDocument/2006/relationships" xmlns:p="http://schemas.openxmlformats.org/presentationml/2006/main">
  <p:tag name="AS_UNIQUEID" val="4300"/>
</p:tagLst>
</file>

<file path=ppt/tags/tag1076.xml><?xml version="1.0" encoding="utf-8"?>
<p:tagLst xmlns:a="http://schemas.openxmlformats.org/drawingml/2006/main" xmlns:r="http://schemas.openxmlformats.org/officeDocument/2006/relationships" xmlns:p="http://schemas.openxmlformats.org/presentationml/2006/main">
  <p:tag name="AS_UNIQUEID" val="4301"/>
</p:tagLst>
</file>

<file path=ppt/tags/tag1077.xml><?xml version="1.0" encoding="utf-8"?>
<p:tagLst xmlns:a="http://schemas.openxmlformats.org/drawingml/2006/main" xmlns:r="http://schemas.openxmlformats.org/officeDocument/2006/relationships" xmlns:p="http://schemas.openxmlformats.org/presentationml/2006/main">
  <p:tag name="AS_UNIQUEID" val="4302"/>
</p:tagLst>
</file>

<file path=ppt/tags/tag1078.xml><?xml version="1.0" encoding="utf-8"?>
<p:tagLst xmlns:a="http://schemas.openxmlformats.org/drawingml/2006/main" xmlns:r="http://schemas.openxmlformats.org/officeDocument/2006/relationships" xmlns:p="http://schemas.openxmlformats.org/presentationml/2006/main">
  <p:tag name="AS_UNIQUEID" val="4303"/>
</p:tagLst>
</file>

<file path=ppt/tags/tag1079.xml><?xml version="1.0" encoding="utf-8"?>
<p:tagLst xmlns:a="http://schemas.openxmlformats.org/drawingml/2006/main" xmlns:r="http://schemas.openxmlformats.org/officeDocument/2006/relationships" xmlns:p="http://schemas.openxmlformats.org/presentationml/2006/main">
  <p:tag name="AS_UNIQUEID" val="4304"/>
</p:tagLst>
</file>

<file path=ppt/tags/tag108.xml><?xml version="1.0" encoding="utf-8"?>
<p:tagLst xmlns:a="http://schemas.openxmlformats.org/drawingml/2006/main" xmlns:r="http://schemas.openxmlformats.org/officeDocument/2006/relationships" xmlns:p="http://schemas.openxmlformats.org/presentationml/2006/main">
  <p:tag name="AS_UNIQUEID" val="3041"/>
</p:tagLst>
</file>

<file path=ppt/tags/tag1080.xml><?xml version="1.0" encoding="utf-8"?>
<p:tagLst xmlns:a="http://schemas.openxmlformats.org/drawingml/2006/main" xmlns:r="http://schemas.openxmlformats.org/officeDocument/2006/relationships" xmlns:p="http://schemas.openxmlformats.org/presentationml/2006/main">
  <p:tag name="AS_UNIQUEID" val="4305"/>
</p:tagLst>
</file>

<file path=ppt/tags/tag1081.xml><?xml version="1.0" encoding="utf-8"?>
<p:tagLst xmlns:a="http://schemas.openxmlformats.org/drawingml/2006/main" xmlns:r="http://schemas.openxmlformats.org/officeDocument/2006/relationships" xmlns:p="http://schemas.openxmlformats.org/presentationml/2006/main">
  <p:tag name="AS_UNIQUEID" val="4306"/>
</p:tagLst>
</file>

<file path=ppt/tags/tag1082.xml><?xml version="1.0" encoding="utf-8"?>
<p:tagLst xmlns:a="http://schemas.openxmlformats.org/drawingml/2006/main" xmlns:r="http://schemas.openxmlformats.org/officeDocument/2006/relationships" xmlns:p="http://schemas.openxmlformats.org/presentationml/2006/main">
  <p:tag name="AS_UNIQUEID" val="4307"/>
</p:tagLst>
</file>

<file path=ppt/tags/tag1083.xml><?xml version="1.0" encoding="utf-8"?>
<p:tagLst xmlns:a="http://schemas.openxmlformats.org/drawingml/2006/main" xmlns:r="http://schemas.openxmlformats.org/officeDocument/2006/relationships" xmlns:p="http://schemas.openxmlformats.org/presentationml/2006/main">
  <p:tag name="AS_UNIQUEID" val="4294"/>
</p:tagLst>
</file>

<file path=ppt/tags/tag1084.xml><?xml version="1.0" encoding="utf-8"?>
<p:tagLst xmlns:a="http://schemas.openxmlformats.org/drawingml/2006/main" xmlns:r="http://schemas.openxmlformats.org/officeDocument/2006/relationships" xmlns:p="http://schemas.openxmlformats.org/presentationml/2006/main">
  <p:tag name="AS_UNIQUEID" val="4295"/>
</p:tagLst>
</file>

<file path=ppt/tags/tag1085.xml><?xml version="1.0" encoding="utf-8"?>
<p:tagLst xmlns:a="http://schemas.openxmlformats.org/drawingml/2006/main" xmlns:r="http://schemas.openxmlformats.org/officeDocument/2006/relationships" xmlns:p="http://schemas.openxmlformats.org/presentationml/2006/main">
  <p:tag name="AS_UNIQUEID" val="4296"/>
</p:tagLst>
</file>

<file path=ppt/tags/tag1086.xml><?xml version="1.0" encoding="utf-8"?>
<p:tagLst xmlns:a="http://schemas.openxmlformats.org/drawingml/2006/main" xmlns:r="http://schemas.openxmlformats.org/officeDocument/2006/relationships" xmlns:p="http://schemas.openxmlformats.org/presentationml/2006/main">
  <p:tag name="AS_UNIQUEID" val="4297"/>
</p:tagLst>
</file>

<file path=ppt/tags/tag1087.xml><?xml version="1.0" encoding="utf-8"?>
<p:tagLst xmlns:a="http://schemas.openxmlformats.org/drawingml/2006/main" xmlns:r="http://schemas.openxmlformats.org/officeDocument/2006/relationships" xmlns:p="http://schemas.openxmlformats.org/presentationml/2006/main">
  <p:tag name="AS_UNIQUEID" val="4247"/>
</p:tagLst>
</file>

<file path=ppt/tags/tag1088.xml><?xml version="1.0" encoding="utf-8"?>
<p:tagLst xmlns:a="http://schemas.openxmlformats.org/drawingml/2006/main" xmlns:r="http://schemas.openxmlformats.org/officeDocument/2006/relationships" xmlns:p="http://schemas.openxmlformats.org/presentationml/2006/main">
  <p:tag name="AS_UNIQUEID" val="4284"/>
</p:tagLst>
</file>

<file path=ppt/tags/tag1089.xml><?xml version="1.0" encoding="utf-8"?>
<p:tagLst xmlns:a="http://schemas.openxmlformats.org/drawingml/2006/main" xmlns:r="http://schemas.openxmlformats.org/officeDocument/2006/relationships" xmlns:p="http://schemas.openxmlformats.org/presentationml/2006/main">
  <p:tag name="AS_UNIQUEID" val="4285"/>
</p:tagLst>
</file>

<file path=ppt/tags/tag109.xml><?xml version="1.0" encoding="utf-8"?>
<p:tagLst xmlns:a="http://schemas.openxmlformats.org/drawingml/2006/main" xmlns:r="http://schemas.openxmlformats.org/officeDocument/2006/relationships" xmlns:p="http://schemas.openxmlformats.org/presentationml/2006/main">
  <p:tag name="AS_UNIQUEID" val="3037"/>
</p:tagLst>
</file>

<file path=ppt/tags/tag1090.xml><?xml version="1.0" encoding="utf-8"?>
<p:tagLst xmlns:a="http://schemas.openxmlformats.org/drawingml/2006/main" xmlns:r="http://schemas.openxmlformats.org/officeDocument/2006/relationships" xmlns:p="http://schemas.openxmlformats.org/presentationml/2006/main">
  <p:tag name="AS_UNIQUEID" val="4286"/>
</p:tagLst>
</file>

<file path=ppt/tags/tag1091.xml><?xml version="1.0" encoding="utf-8"?>
<p:tagLst xmlns:a="http://schemas.openxmlformats.org/drawingml/2006/main" xmlns:r="http://schemas.openxmlformats.org/officeDocument/2006/relationships" xmlns:p="http://schemas.openxmlformats.org/presentationml/2006/main">
  <p:tag name="AS_UNIQUEID" val="4248"/>
</p:tagLst>
</file>

<file path=ppt/tags/tag1092.xml><?xml version="1.0" encoding="utf-8"?>
<p:tagLst xmlns:a="http://schemas.openxmlformats.org/drawingml/2006/main" xmlns:r="http://schemas.openxmlformats.org/officeDocument/2006/relationships" xmlns:p="http://schemas.openxmlformats.org/presentationml/2006/main">
  <p:tag name="AS_UNIQUEID" val="4275"/>
</p:tagLst>
</file>

<file path=ppt/tags/tag1093.xml><?xml version="1.0" encoding="utf-8"?>
<p:tagLst xmlns:a="http://schemas.openxmlformats.org/drawingml/2006/main" xmlns:r="http://schemas.openxmlformats.org/officeDocument/2006/relationships" xmlns:p="http://schemas.openxmlformats.org/presentationml/2006/main">
  <p:tag name="AS_UNIQUEID" val="4278"/>
</p:tagLst>
</file>

<file path=ppt/tags/tag1094.xml><?xml version="1.0" encoding="utf-8"?>
<p:tagLst xmlns:a="http://schemas.openxmlformats.org/drawingml/2006/main" xmlns:r="http://schemas.openxmlformats.org/officeDocument/2006/relationships" xmlns:p="http://schemas.openxmlformats.org/presentationml/2006/main">
  <p:tag name="AS_UNIQUEID" val="4281"/>
</p:tagLst>
</file>

<file path=ppt/tags/tag1095.xml><?xml version="1.0" encoding="utf-8"?>
<p:tagLst xmlns:a="http://schemas.openxmlformats.org/drawingml/2006/main" xmlns:r="http://schemas.openxmlformats.org/officeDocument/2006/relationships" xmlns:p="http://schemas.openxmlformats.org/presentationml/2006/main">
  <p:tag name="AS_UNIQUEID" val="4282"/>
</p:tagLst>
</file>

<file path=ppt/tags/tag1096.xml><?xml version="1.0" encoding="utf-8"?>
<p:tagLst xmlns:a="http://schemas.openxmlformats.org/drawingml/2006/main" xmlns:r="http://schemas.openxmlformats.org/officeDocument/2006/relationships" xmlns:p="http://schemas.openxmlformats.org/presentationml/2006/main">
  <p:tag name="AS_UNIQUEID" val="4283"/>
</p:tagLst>
</file>

<file path=ppt/tags/tag1097.xml><?xml version="1.0" encoding="utf-8"?>
<p:tagLst xmlns:a="http://schemas.openxmlformats.org/drawingml/2006/main" xmlns:r="http://schemas.openxmlformats.org/officeDocument/2006/relationships" xmlns:p="http://schemas.openxmlformats.org/presentationml/2006/main">
  <p:tag name="AS_UNIQUEID" val="4279"/>
</p:tagLst>
</file>

<file path=ppt/tags/tag1098.xml><?xml version="1.0" encoding="utf-8"?>
<p:tagLst xmlns:a="http://schemas.openxmlformats.org/drawingml/2006/main" xmlns:r="http://schemas.openxmlformats.org/officeDocument/2006/relationships" xmlns:p="http://schemas.openxmlformats.org/presentationml/2006/main">
  <p:tag name="AS_UNIQUEID" val="4280"/>
</p:tagLst>
</file>

<file path=ppt/tags/tag1099.xml><?xml version="1.0" encoding="utf-8"?>
<p:tagLst xmlns:a="http://schemas.openxmlformats.org/drawingml/2006/main" xmlns:r="http://schemas.openxmlformats.org/officeDocument/2006/relationships" xmlns:p="http://schemas.openxmlformats.org/presentationml/2006/main">
  <p:tag name="AS_UNIQUEID" val="4276"/>
</p:tagLst>
</file>

<file path=ppt/tags/tag11.xml><?xml version="1.0" encoding="utf-8"?>
<p:tagLst xmlns:a="http://schemas.openxmlformats.org/drawingml/2006/main" xmlns:r="http://schemas.openxmlformats.org/officeDocument/2006/relationships" xmlns:p="http://schemas.openxmlformats.org/presentationml/2006/main">
  <p:tag name="AS_UNIQUEID" val="3056"/>
</p:tagLst>
</file>

<file path=ppt/tags/tag110.xml><?xml version="1.0" encoding="utf-8"?>
<p:tagLst xmlns:a="http://schemas.openxmlformats.org/drawingml/2006/main" xmlns:r="http://schemas.openxmlformats.org/officeDocument/2006/relationships" xmlns:p="http://schemas.openxmlformats.org/presentationml/2006/main">
  <p:tag name="AS_UNIQUEID" val="3038"/>
</p:tagLst>
</file>

<file path=ppt/tags/tag1100.xml><?xml version="1.0" encoding="utf-8"?>
<p:tagLst xmlns:a="http://schemas.openxmlformats.org/drawingml/2006/main" xmlns:r="http://schemas.openxmlformats.org/officeDocument/2006/relationships" xmlns:p="http://schemas.openxmlformats.org/presentationml/2006/main">
  <p:tag name="AS_UNIQUEID" val="4277"/>
</p:tagLst>
</file>

<file path=ppt/tags/tag1101.xml><?xml version="1.0" encoding="utf-8"?>
<p:tagLst xmlns:a="http://schemas.openxmlformats.org/drawingml/2006/main" xmlns:r="http://schemas.openxmlformats.org/officeDocument/2006/relationships" xmlns:p="http://schemas.openxmlformats.org/presentationml/2006/main">
  <p:tag name="AS_UNIQUEID" val="4249"/>
</p:tagLst>
</file>

<file path=ppt/tags/tag1102.xml><?xml version="1.0" encoding="utf-8"?>
<p:tagLst xmlns:a="http://schemas.openxmlformats.org/drawingml/2006/main" xmlns:r="http://schemas.openxmlformats.org/officeDocument/2006/relationships" xmlns:p="http://schemas.openxmlformats.org/presentationml/2006/main">
  <p:tag name="AS_UNIQUEID" val="4250"/>
</p:tagLst>
</file>

<file path=ppt/tags/tag1103.xml><?xml version="1.0" encoding="utf-8"?>
<p:tagLst xmlns:a="http://schemas.openxmlformats.org/drawingml/2006/main" xmlns:r="http://schemas.openxmlformats.org/officeDocument/2006/relationships" xmlns:p="http://schemas.openxmlformats.org/presentationml/2006/main">
  <p:tag name="AS_UNIQUEID" val="4266"/>
</p:tagLst>
</file>

<file path=ppt/tags/tag1104.xml><?xml version="1.0" encoding="utf-8"?>
<p:tagLst xmlns:a="http://schemas.openxmlformats.org/drawingml/2006/main" xmlns:r="http://schemas.openxmlformats.org/officeDocument/2006/relationships" xmlns:p="http://schemas.openxmlformats.org/presentationml/2006/main">
  <p:tag name="AS_UNIQUEID" val="4267"/>
</p:tagLst>
</file>

<file path=ppt/tags/tag1105.xml><?xml version="1.0" encoding="utf-8"?>
<p:tagLst xmlns:a="http://schemas.openxmlformats.org/drawingml/2006/main" xmlns:r="http://schemas.openxmlformats.org/officeDocument/2006/relationships" xmlns:p="http://schemas.openxmlformats.org/presentationml/2006/main">
  <p:tag name="AS_UNIQUEID" val="4268"/>
</p:tagLst>
</file>

<file path=ppt/tags/tag1106.xml><?xml version="1.0" encoding="utf-8"?>
<p:tagLst xmlns:a="http://schemas.openxmlformats.org/drawingml/2006/main" xmlns:r="http://schemas.openxmlformats.org/officeDocument/2006/relationships" xmlns:p="http://schemas.openxmlformats.org/presentationml/2006/main">
  <p:tag name="AS_UNIQUEID" val="4269"/>
</p:tagLst>
</file>

<file path=ppt/tags/tag1107.xml><?xml version="1.0" encoding="utf-8"?>
<p:tagLst xmlns:a="http://schemas.openxmlformats.org/drawingml/2006/main" xmlns:r="http://schemas.openxmlformats.org/officeDocument/2006/relationships" xmlns:p="http://schemas.openxmlformats.org/presentationml/2006/main">
  <p:tag name="AS_UNIQUEID" val="4270"/>
</p:tagLst>
</file>

<file path=ppt/tags/tag1108.xml><?xml version="1.0" encoding="utf-8"?>
<p:tagLst xmlns:a="http://schemas.openxmlformats.org/drawingml/2006/main" xmlns:r="http://schemas.openxmlformats.org/officeDocument/2006/relationships" xmlns:p="http://schemas.openxmlformats.org/presentationml/2006/main">
  <p:tag name="AS_UNIQUEID" val="4271"/>
</p:tagLst>
</file>

<file path=ppt/tags/tag1109.xml><?xml version="1.0" encoding="utf-8"?>
<p:tagLst xmlns:a="http://schemas.openxmlformats.org/drawingml/2006/main" xmlns:r="http://schemas.openxmlformats.org/officeDocument/2006/relationships" xmlns:p="http://schemas.openxmlformats.org/presentationml/2006/main">
  <p:tag name="AS_UNIQUEID" val="4272"/>
</p:tagLst>
</file>

<file path=ppt/tags/tag111.xml><?xml version="1.0" encoding="utf-8"?>
<p:tagLst xmlns:a="http://schemas.openxmlformats.org/drawingml/2006/main" xmlns:r="http://schemas.openxmlformats.org/officeDocument/2006/relationships" xmlns:p="http://schemas.openxmlformats.org/presentationml/2006/main">
  <p:tag name="AS_UNIQUEID" val="3029"/>
</p:tagLst>
</file>

<file path=ppt/tags/tag1110.xml><?xml version="1.0" encoding="utf-8"?>
<p:tagLst xmlns:a="http://schemas.openxmlformats.org/drawingml/2006/main" xmlns:r="http://schemas.openxmlformats.org/officeDocument/2006/relationships" xmlns:p="http://schemas.openxmlformats.org/presentationml/2006/main">
  <p:tag name="AS_UNIQUEID" val="4273"/>
</p:tagLst>
</file>

<file path=ppt/tags/tag1111.xml><?xml version="1.0" encoding="utf-8"?>
<p:tagLst xmlns:a="http://schemas.openxmlformats.org/drawingml/2006/main" xmlns:r="http://schemas.openxmlformats.org/officeDocument/2006/relationships" xmlns:p="http://schemas.openxmlformats.org/presentationml/2006/main">
  <p:tag name="AS_UNIQUEID" val="4274"/>
</p:tagLst>
</file>

<file path=ppt/tags/tag1112.xml><?xml version="1.0" encoding="utf-8"?>
<p:tagLst xmlns:a="http://schemas.openxmlformats.org/drawingml/2006/main" xmlns:r="http://schemas.openxmlformats.org/officeDocument/2006/relationships" xmlns:p="http://schemas.openxmlformats.org/presentationml/2006/main">
  <p:tag name="AS_UNIQUEID" val="4251"/>
</p:tagLst>
</file>

<file path=ppt/tags/tag1113.xml><?xml version="1.0" encoding="utf-8"?>
<p:tagLst xmlns:a="http://schemas.openxmlformats.org/drawingml/2006/main" xmlns:r="http://schemas.openxmlformats.org/officeDocument/2006/relationships" xmlns:p="http://schemas.openxmlformats.org/presentationml/2006/main">
  <p:tag name="AS_UNIQUEID" val="4256"/>
</p:tagLst>
</file>

<file path=ppt/tags/tag1114.xml><?xml version="1.0" encoding="utf-8"?>
<p:tagLst xmlns:a="http://schemas.openxmlformats.org/drawingml/2006/main" xmlns:r="http://schemas.openxmlformats.org/officeDocument/2006/relationships" xmlns:p="http://schemas.openxmlformats.org/presentationml/2006/main">
  <p:tag name="AS_UNIQUEID" val="4257"/>
</p:tagLst>
</file>

<file path=ppt/tags/tag1115.xml><?xml version="1.0" encoding="utf-8"?>
<p:tagLst xmlns:a="http://schemas.openxmlformats.org/drawingml/2006/main" xmlns:r="http://schemas.openxmlformats.org/officeDocument/2006/relationships" xmlns:p="http://schemas.openxmlformats.org/presentationml/2006/main">
  <p:tag name="AS_UNIQUEID" val="4258"/>
</p:tagLst>
</file>

<file path=ppt/tags/tag1116.xml><?xml version="1.0" encoding="utf-8"?>
<p:tagLst xmlns:a="http://schemas.openxmlformats.org/drawingml/2006/main" xmlns:r="http://schemas.openxmlformats.org/officeDocument/2006/relationships" xmlns:p="http://schemas.openxmlformats.org/presentationml/2006/main">
  <p:tag name="AS_UNIQUEID" val="4259"/>
</p:tagLst>
</file>

<file path=ppt/tags/tag1117.xml><?xml version="1.0" encoding="utf-8"?>
<p:tagLst xmlns:a="http://schemas.openxmlformats.org/drawingml/2006/main" xmlns:r="http://schemas.openxmlformats.org/officeDocument/2006/relationships" xmlns:p="http://schemas.openxmlformats.org/presentationml/2006/main">
  <p:tag name="AS_UNIQUEID" val="4260"/>
</p:tagLst>
</file>

<file path=ppt/tags/tag1118.xml><?xml version="1.0" encoding="utf-8"?>
<p:tagLst xmlns:a="http://schemas.openxmlformats.org/drawingml/2006/main" xmlns:r="http://schemas.openxmlformats.org/officeDocument/2006/relationships" xmlns:p="http://schemas.openxmlformats.org/presentationml/2006/main">
  <p:tag name="AS_UNIQUEID" val="4261"/>
</p:tagLst>
</file>

<file path=ppt/tags/tag1119.xml><?xml version="1.0" encoding="utf-8"?>
<p:tagLst xmlns:a="http://schemas.openxmlformats.org/drawingml/2006/main" xmlns:r="http://schemas.openxmlformats.org/officeDocument/2006/relationships" xmlns:p="http://schemas.openxmlformats.org/presentationml/2006/main">
  <p:tag name="AS_UNIQUEID" val="4262"/>
</p:tagLst>
</file>

<file path=ppt/tags/tag112.xml><?xml version="1.0" encoding="utf-8"?>
<p:tagLst xmlns:a="http://schemas.openxmlformats.org/drawingml/2006/main" xmlns:r="http://schemas.openxmlformats.org/officeDocument/2006/relationships" xmlns:p="http://schemas.openxmlformats.org/presentationml/2006/main">
  <p:tag name="AS_UNIQUEID" val="3032"/>
</p:tagLst>
</file>

<file path=ppt/tags/tag1120.xml><?xml version="1.0" encoding="utf-8"?>
<p:tagLst xmlns:a="http://schemas.openxmlformats.org/drawingml/2006/main" xmlns:r="http://schemas.openxmlformats.org/officeDocument/2006/relationships" xmlns:p="http://schemas.openxmlformats.org/presentationml/2006/main">
  <p:tag name="AS_UNIQUEID" val="4263"/>
</p:tagLst>
</file>

<file path=ppt/tags/tag1121.xml><?xml version="1.0" encoding="utf-8"?>
<p:tagLst xmlns:a="http://schemas.openxmlformats.org/drawingml/2006/main" xmlns:r="http://schemas.openxmlformats.org/officeDocument/2006/relationships" xmlns:p="http://schemas.openxmlformats.org/presentationml/2006/main">
  <p:tag name="AS_UNIQUEID" val="4264"/>
</p:tagLst>
</file>

<file path=ppt/tags/tag1122.xml><?xml version="1.0" encoding="utf-8"?>
<p:tagLst xmlns:a="http://schemas.openxmlformats.org/drawingml/2006/main" xmlns:r="http://schemas.openxmlformats.org/officeDocument/2006/relationships" xmlns:p="http://schemas.openxmlformats.org/presentationml/2006/main">
  <p:tag name="AS_UNIQUEID" val="4265"/>
</p:tagLst>
</file>

<file path=ppt/tags/tag1123.xml><?xml version="1.0" encoding="utf-8"?>
<p:tagLst xmlns:a="http://schemas.openxmlformats.org/drawingml/2006/main" xmlns:r="http://schemas.openxmlformats.org/officeDocument/2006/relationships" xmlns:p="http://schemas.openxmlformats.org/presentationml/2006/main">
  <p:tag name="AS_UNIQUEID" val="4252"/>
</p:tagLst>
</file>

<file path=ppt/tags/tag1124.xml><?xml version="1.0" encoding="utf-8"?>
<p:tagLst xmlns:a="http://schemas.openxmlformats.org/drawingml/2006/main" xmlns:r="http://schemas.openxmlformats.org/officeDocument/2006/relationships" xmlns:p="http://schemas.openxmlformats.org/presentationml/2006/main">
  <p:tag name="AS_UNIQUEID" val="4253"/>
</p:tagLst>
</file>

<file path=ppt/tags/tag1125.xml><?xml version="1.0" encoding="utf-8"?>
<p:tagLst xmlns:a="http://schemas.openxmlformats.org/drawingml/2006/main" xmlns:r="http://schemas.openxmlformats.org/officeDocument/2006/relationships" xmlns:p="http://schemas.openxmlformats.org/presentationml/2006/main">
  <p:tag name="AS_UNIQUEID" val="4254"/>
</p:tagLst>
</file>

<file path=ppt/tags/tag1126.xml><?xml version="1.0" encoding="utf-8"?>
<p:tagLst xmlns:a="http://schemas.openxmlformats.org/drawingml/2006/main" xmlns:r="http://schemas.openxmlformats.org/officeDocument/2006/relationships" xmlns:p="http://schemas.openxmlformats.org/presentationml/2006/main">
  <p:tag name="AS_UNIQUEID" val="4255"/>
</p:tagLst>
</file>

<file path=ppt/tags/tag1127.xml><?xml version="1.0" encoding="utf-8"?>
<p:tagLst xmlns:a="http://schemas.openxmlformats.org/drawingml/2006/main" xmlns:r="http://schemas.openxmlformats.org/officeDocument/2006/relationships" xmlns:p="http://schemas.openxmlformats.org/presentationml/2006/main">
  <p:tag name="AS_UNIQUEID" val="4205"/>
</p:tagLst>
</file>

<file path=ppt/tags/tag1128.xml><?xml version="1.0" encoding="utf-8"?>
<p:tagLst xmlns:a="http://schemas.openxmlformats.org/drawingml/2006/main" xmlns:r="http://schemas.openxmlformats.org/officeDocument/2006/relationships" xmlns:p="http://schemas.openxmlformats.org/presentationml/2006/main">
  <p:tag name="AS_UNIQUEID" val="4232"/>
</p:tagLst>
</file>

<file path=ppt/tags/tag1129.xml><?xml version="1.0" encoding="utf-8"?>
<p:tagLst xmlns:a="http://schemas.openxmlformats.org/drawingml/2006/main" xmlns:r="http://schemas.openxmlformats.org/officeDocument/2006/relationships" xmlns:p="http://schemas.openxmlformats.org/presentationml/2006/main">
  <p:tag name="AS_UNIQUEID" val="4238"/>
</p:tagLst>
</file>

<file path=ppt/tags/tag113.xml><?xml version="1.0" encoding="utf-8"?>
<p:tagLst xmlns:a="http://schemas.openxmlformats.org/drawingml/2006/main" xmlns:r="http://schemas.openxmlformats.org/officeDocument/2006/relationships" xmlns:p="http://schemas.openxmlformats.org/presentationml/2006/main">
  <p:tag name="AS_UNIQUEID" val="3033"/>
</p:tagLst>
</file>

<file path=ppt/tags/tag1130.xml><?xml version="1.0" encoding="utf-8"?>
<p:tagLst xmlns:a="http://schemas.openxmlformats.org/drawingml/2006/main" xmlns:r="http://schemas.openxmlformats.org/officeDocument/2006/relationships" xmlns:p="http://schemas.openxmlformats.org/presentationml/2006/main">
  <p:tag name="AS_UNIQUEID" val="4239"/>
</p:tagLst>
</file>

<file path=ppt/tags/tag1131.xml><?xml version="1.0" encoding="utf-8"?>
<p:tagLst xmlns:a="http://schemas.openxmlformats.org/drawingml/2006/main" xmlns:r="http://schemas.openxmlformats.org/officeDocument/2006/relationships" xmlns:p="http://schemas.openxmlformats.org/presentationml/2006/main">
  <p:tag name="AS_UNIQUEID" val="4240"/>
</p:tagLst>
</file>

<file path=ppt/tags/tag1132.xml><?xml version="1.0" encoding="utf-8"?>
<p:tagLst xmlns:a="http://schemas.openxmlformats.org/drawingml/2006/main" xmlns:r="http://schemas.openxmlformats.org/officeDocument/2006/relationships" xmlns:p="http://schemas.openxmlformats.org/presentationml/2006/main">
  <p:tag name="AS_UNIQUEID" val="4241"/>
</p:tagLst>
</file>

<file path=ppt/tags/tag1133.xml><?xml version="1.0" encoding="utf-8"?>
<p:tagLst xmlns:a="http://schemas.openxmlformats.org/drawingml/2006/main" xmlns:r="http://schemas.openxmlformats.org/officeDocument/2006/relationships" xmlns:p="http://schemas.openxmlformats.org/presentationml/2006/main">
  <p:tag name="AS_UNIQUEID" val="4242"/>
</p:tagLst>
</file>

<file path=ppt/tags/tag1134.xml><?xml version="1.0" encoding="utf-8"?>
<p:tagLst xmlns:a="http://schemas.openxmlformats.org/drawingml/2006/main" xmlns:r="http://schemas.openxmlformats.org/officeDocument/2006/relationships" xmlns:p="http://schemas.openxmlformats.org/presentationml/2006/main">
  <p:tag name="AS_UNIQUEID" val="4243"/>
</p:tagLst>
</file>

<file path=ppt/tags/tag1135.xml><?xml version="1.0" encoding="utf-8"?>
<p:tagLst xmlns:a="http://schemas.openxmlformats.org/drawingml/2006/main" xmlns:r="http://schemas.openxmlformats.org/officeDocument/2006/relationships" xmlns:p="http://schemas.openxmlformats.org/presentationml/2006/main">
  <p:tag name="AS_UNIQUEID" val="4233"/>
</p:tagLst>
</file>

<file path=ppt/tags/tag1136.xml><?xml version="1.0" encoding="utf-8"?>
<p:tagLst xmlns:a="http://schemas.openxmlformats.org/drawingml/2006/main" xmlns:r="http://schemas.openxmlformats.org/officeDocument/2006/relationships" xmlns:p="http://schemas.openxmlformats.org/presentationml/2006/main">
  <p:tag name="AS_UNIQUEID" val="4234"/>
</p:tagLst>
</file>

<file path=ppt/tags/tag1137.xml><?xml version="1.0" encoding="utf-8"?>
<p:tagLst xmlns:a="http://schemas.openxmlformats.org/drawingml/2006/main" xmlns:r="http://schemas.openxmlformats.org/officeDocument/2006/relationships" xmlns:p="http://schemas.openxmlformats.org/presentationml/2006/main">
  <p:tag name="AS_UNIQUEID" val="4235"/>
</p:tagLst>
</file>

<file path=ppt/tags/tag1138.xml><?xml version="1.0" encoding="utf-8"?>
<p:tagLst xmlns:a="http://schemas.openxmlformats.org/drawingml/2006/main" xmlns:r="http://schemas.openxmlformats.org/officeDocument/2006/relationships" xmlns:p="http://schemas.openxmlformats.org/presentationml/2006/main">
  <p:tag name="AS_UNIQUEID" val="4236"/>
</p:tagLst>
</file>

<file path=ppt/tags/tag1139.xml><?xml version="1.0" encoding="utf-8"?>
<p:tagLst xmlns:a="http://schemas.openxmlformats.org/drawingml/2006/main" xmlns:r="http://schemas.openxmlformats.org/officeDocument/2006/relationships" xmlns:p="http://schemas.openxmlformats.org/presentationml/2006/main">
  <p:tag name="AS_UNIQUEID" val="4237"/>
</p:tagLst>
</file>

<file path=ppt/tags/tag114.xml><?xml version="1.0" encoding="utf-8"?>
<p:tagLst xmlns:a="http://schemas.openxmlformats.org/drawingml/2006/main" xmlns:r="http://schemas.openxmlformats.org/officeDocument/2006/relationships" xmlns:p="http://schemas.openxmlformats.org/presentationml/2006/main">
  <p:tag name="AS_UNIQUEID" val="3034"/>
</p:tagLst>
</file>

<file path=ppt/tags/tag1140.xml><?xml version="1.0" encoding="utf-8"?>
<p:tagLst xmlns:a="http://schemas.openxmlformats.org/drawingml/2006/main" xmlns:r="http://schemas.openxmlformats.org/officeDocument/2006/relationships" xmlns:p="http://schemas.openxmlformats.org/presentationml/2006/main">
  <p:tag name="AS_UNIQUEID" val="4206"/>
</p:tagLst>
</file>

<file path=ppt/tags/tag1141.xml><?xml version="1.0" encoding="utf-8"?>
<p:tagLst xmlns:a="http://schemas.openxmlformats.org/drawingml/2006/main" xmlns:r="http://schemas.openxmlformats.org/officeDocument/2006/relationships" xmlns:p="http://schemas.openxmlformats.org/presentationml/2006/main">
  <p:tag name="AS_UNIQUEID" val="4223"/>
</p:tagLst>
</file>

<file path=ppt/tags/tag1142.xml><?xml version="1.0" encoding="utf-8"?>
<p:tagLst xmlns:a="http://schemas.openxmlformats.org/drawingml/2006/main" xmlns:r="http://schemas.openxmlformats.org/officeDocument/2006/relationships" xmlns:p="http://schemas.openxmlformats.org/presentationml/2006/main">
  <p:tag name="AS_UNIQUEID" val="4224"/>
</p:tagLst>
</file>

<file path=ppt/tags/tag1143.xml><?xml version="1.0" encoding="utf-8"?>
<p:tagLst xmlns:a="http://schemas.openxmlformats.org/drawingml/2006/main" xmlns:r="http://schemas.openxmlformats.org/officeDocument/2006/relationships" xmlns:p="http://schemas.openxmlformats.org/presentationml/2006/main">
  <p:tag name="AS_UNIQUEID" val="4225"/>
</p:tagLst>
</file>

<file path=ppt/tags/tag1144.xml><?xml version="1.0" encoding="utf-8"?>
<p:tagLst xmlns:a="http://schemas.openxmlformats.org/drawingml/2006/main" xmlns:r="http://schemas.openxmlformats.org/officeDocument/2006/relationships" xmlns:p="http://schemas.openxmlformats.org/presentationml/2006/main">
  <p:tag name="AS_UNIQUEID" val="4226"/>
</p:tagLst>
</file>

<file path=ppt/tags/tag1145.xml><?xml version="1.0" encoding="utf-8"?>
<p:tagLst xmlns:a="http://schemas.openxmlformats.org/drawingml/2006/main" xmlns:r="http://schemas.openxmlformats.org/officeDocument/2006/relationships" xmlns:p="http://schemas.openxmlformats.org/presentationml/2006/main">
  <p:tag name="AS_UNIQUEID" val="4227"/>
</p:tagLst>
</file>

<file path=ppt/tags/tag1146.xml><?xml version="1.0" encoding="utf-8"?>
<p:tagLst xmlns:a="http://schemas.openxmlformats.org/drawingml/2006/main" xmlns:r="http://schemas.openxmlformats.org/officeDocument/2006/relationships" xmlns:p="http://schemas.openxmlformats.org/presentationml/2006/main">
  <p:tag name="AS_UNIQUEID" val="4228"/>
</p:tagLst>
</file>

<file path=ppt/tags/tag1147.xml><?xml version="1.0" encoding="utf-8"?>
<p:tagLst xmlns:a="http://schemas.openxmlformats.org/drawingml/2006/main" xmlns:r="http://schemas.openxmlformats.org/officeDocument/2006/relationships" xmlns:p="http://schemas.openxmlformats.org/presentationml/2006/main">
  <p:tag name="AS_UNIQUEID" val="4229"/>
</p:tagLst>
</file>

<file path=ppt/tags/tag1148.xml><?xml version="1.0" encoding="utf-8"?>
<p:tagLst xmlns:a="http://schemas.openxmlformats.org/drawingml/2006/main" xmlns:r="http://schemas.openxmlformats.org/officeDocument/2006/relationships" xmlns:p="http://schemas.openxmlformats.org/presentationml/2006/main">
  <p:tag name="AS_UNIQUEID" val="4230"/>
</p:tagLst>
</file>

<file path=ppt/tags/tag1149.xml><?xml version="1.0" encoding="utf-8"?>
<p:tagLst xmlns:a="http://schemas.openxmlformats.org/drawingml/2006/main" xmlns:r="http://schemas.openxmlformats.org/officeDocument/2006/relationships" xmlns:p="http://schemas.openxmlformats.org/presentationml/2006/main">
  <p:tag name="AS_UNIQUEID" val="4231"/>
</p:tagLst>
</file>

<file path=ppt/tags/tag115.xml><?xml version="1.0" encoding="utf-8"?>
<p:tagLst xmlns:a="http://schemas.openxmlformats.org/drawingml/2006/main" xmlns:r="http://schemas.openxmlformats.org/officeDocument/2006/relationships" xmlns:p="http://schemas.openxmlformats.org/presentationml/2006/main">
  <p:tag name="AS_UNIQUEID" val="3030"/>
</p:tagLst>
</file>

<file path=ppt/tags/tag1150.xml><?xml version="1.0" encoding="utf-8"?>
<p:tagLst xmlns:a="http://schemas.openxmlformats.org/drawingml/2006/main" xmlns:r="http://schemas.openxmlformats.org/officeDocument/2006/relationships" xmlns:p="http://schemas.openxmlformats.org/presentationml/2006/main">
  <p:tag name="AS_UNIQUEID" val="4207"/>
</p:tagLst>
</file>

<file path=ppt/tags/tag1151.xml><?xml version="1.0" encoding="utf-8"?>
<p:tagLst xmlns:a="http://schemas.openxmlformats.org/drawingml/2006/main" xmlns:r="http://schemas.openxmlformats.org/officeDocument/2006/relationships" xmlns:p="http://schemas.openxmlformats.org/presentationml/2006/main">
  <p:tag name="AS_UNIQUEID" val="4208"/>
</p:tagLst>
</file>

<file path=ppt/tags/tag1152.xml><?xml version="1.0" encoding="utf-8"?>
<p:tagLst xmlns:a="http://schemas.openxmlformats.org/drawingml/2006/main" xmlns:r="http://schemas.openxmlformats.org/officeDocument/2006/relationships" xmlns:p="http://schemas.openxmlformats.org/presentationml/2006/main">
  <p:tag name="AS_UNIQUEID" val="4213"/>
</p:tagLst>
</file>

<file path=ppt/tags/tag1153.xml><?xml version="1.0" encoding="utf-8"?>
<p:tagLst xmlns:a="http://schemas.openxmlformats.org/drawingml/2006/main" xmlns:r="http://schemas.openxmlformats.org/officeDocument/2006/relationships" xmlns:p="http://schemas.openxmlformats.org/presentationml/2006/main">
  <p:tag name="AS_UNIQUEID" val="4214"/>
</p:tagLst>
</file>

<file path=ppt/tags/tag1154.xml><?xml version="1.0" encoding="utf-8"?>
<p:tagLst xmlns:a="http://schemas.openxmlformats.org/drawingml/2006/main" xmlns:r="http://schemas.openxmlformats.org/officeDocument/2006/relationships" xmlns:p="http://schemas.openxmlformats.org/presentationml/2006/main">
  <p:tag name="AS_UNIQUEID" val="4215"/>
</p:tagLst>
</file>

<file path=ppt/tags/tag1155.xml><?xml version="1.0" encoding="utf-8"?>
<p:tagLst xmlns:a="http://schemas.openxmlformats.org/drawingml/2006/main" xmlns:r="http://schemas.openxmlformats.org/officeDocument/2006/relationships" xmlns:p="http://schemas.openxmlformats.org/presentationml/2006/main">
  <p:tag name="AS_UNIQUEID" val="4216"/>
</p:tagLst>
</file>

<file path=ppt/tags/tag1156.xml><?xml version="1.0" encoding="utf-8"?>
<p:tagLst xmlns:a="http://schemas.openxmlformats.org/drawingml/2006/main" xmlns:r="http://schemas.openxmlformats.org/officeDocument/2006/relationships" xmlns:p="http://schemas.openxmlformats.org/presentationml/2006/main">
  <p:tag name="AS_UNIQUEID" val="4217"/>
</p:tagLst>
</file>

<file path=ppt/tags/tag1157.xml><?xml version="1.0" encoding="utf-8"?>
<p:tagLst xmlns:a="http://schemas.openxmlformats.org/drawingml/2006/main" xmlns:r="http://schemas.openxmlformats.org/officeDocument/2006/relationships" xmlns:p="http://schemas.openxmlformats.org/presentationml/2006/main">
  <p:tag name="AS_UNIQUEID" val="4218"/>
</p:tagLst>
</file>

<file path=ppt/tags/tag1158.xml><?xml version="1.0" encoding="utf-8"?>
<p:tagLst xmlns:a="http://schemas.openxmlformats.org/drawingml/2006/main" xmlns:r="http://schemas.openxmlformats.org/officeDocument/2006/relationships" xmlns:p="http://schemas.openxmlformats.org/presentationml/2006/main">
  <p:tag name="AS_UNIQUEID" val="4219"/>
</p:tagLst>
</file>

<file path=ppt/tags/tag1159.xml><?xml version="1.0" encoding="utf-8"?>
<p:tagLst xmlns:a="http://schemas.openxmlformats.org/drawingml/2006/main" xmlns:r="http://schemas.openxmlformats.org/officeDocument/2006/relationships" xmlns:p="http://schemas.openxmlformats.org/presentationml/2006/main">
  <p:tag name="AS_UNIQUEID" val="4220"/>
</p:tagLst>
</file>

<file path=ppt/tags/tag116.xml><?xml version="1.0" encoding="utf-8"?>
<p:tagLst xmlns:a="http://schemas.openxmlformats.org/drawingml/2006/main" xmlns:r="http://schemas.openxmlformats.org/officeDocument/2006/relationships" xmlns:p="http://schemas.openxmlformats.org/presentationml/2006/main">
  <p:tag name="AS_UNIQUEID" val="3031"/>
</p:tagLst>
</file>

<file path=ppt/tags/tag1160.xml><?xml version="1.0" encoding="utf-8"?>
<p:tagLst xmlns:a="http://schemas.openxmlformats.org/drawingml/2006/main" xmlns:r="http://schemas.openxmlformats.org/officeDocument/2006/relationships" xmlns:p="http://schemas.openxmlformats.org/presentationml/2006/main">
  <p:tag name="AS_UNIQUEID" val="4221"/>
</p:tagLst>
</file>

<file path=ppt/tags/tag1161.xml><?xml version="1.0" encoding="utf-8"?>
<p:tagLst xmlns:a="http://schemas.openxmlformats.org/drawingml/2006/main" xmlns:r="http://schemas.openxmlformats.org/officeDocument/2006/relationships" xmlns:p="http://schemas.openxmlformats.org/presentationml/2006/main">
  <p:tag name="AS_UNIQUEID" val="4222"/>
</p:tagLst>
</file>

<file path=ppt/tags/tag1162.xml><?xml version="1.0" encoding="utf-8"?>
<p:tagLst xmlns:a="http://schemas.openxmlformats.org/drawingml/2006/main" xmlns:r="http://schemas.openxmlformats.org/officeDocument/2006/relationships" xmlns:p="http://schemas.openxmlformats.org/presentationml/2006/main">
  <p:tag name="AS_UNIQUEID" val="4209"/>
</p:tagLst>
</file>

<file path=ppt/tags/tag1163.xml><?xml version="1.0" encoding="utf-8"?>
<p:tagLst xmlns:a="http://schemas.openxmlformats.org/drawingml/2006/main" xmlns:r="http://schemas.openxmlformats.org/officeDocument/2006/relationships" xmlns:p="http://schemas.openxmlformats.org/presentationml/2006/main">
  <p:tag name="AS_UNIQUEID" val="4210"/>
</p:tagLst>
</file>

<file path=ppt/tags/tag1164.xml><?xml version="1.0" encoding="utf-8"?>
<p:tagLst xmlns:a="http://schemas.openxmlformats.org/drawingml/2006/main" xmlns:r="http://schemas.openxmlformats.org/officeDocument/2006/relationships" xmlns:p="http://schemas.openxmlformats.org/presentationml/2006/main">
  <p:tag name="AS_UNIQUEID" val="4211"/>
</p:tagLst>
</file>

<file path=ppt/tags/tag1165.xml><?xml version="1.0" encoding="utf-8"?>
<p:tagLst xmlns:a="http://schemas.openxmlformats.org/drawingml/2006/main" xmlns:r="http://schemas.openxmlformats.org/officeDocument/2006/relationships" xmlns:p="http://schemas.openxmlformats.org/presentationml/2006/main">
  <p:tag name="AS_UNIQUEID" val="4212"/>
</p:tagLst>
</file>

<file path=ppt/tags/tag1166.xml><?xml version="1.0" encoding="utf-8"?>
<p:tagLst xmlns:a="http://schemas.openxmlformats.org/drawingml/2006/main" xmlns:r="http://schemas.openxmlformats.org/officeDocument/2006/relationships" xmlns:p="http://schemas.openxmlformats.org/presentationml/2006/main">
  <p:tag name="AS_UNIQUEID" val="4164"/>
</p:tagLst>
</file>

<file path=ppt/tags/tag1167.xml><?xml version="1.0" encoding="utf-8"?>
<p:tagLst xmlns:a="http://schemas.openxmlformats.org/drawingml/2006/main" xmlns:r="http://schemas.openxmlformats.org/officeDocument/2006/relationships" xmlns:p="http://schemas.openxmlformats.org/presentationml/2006/main">
  <p:tag name="AS_UNIQUEID" val="4181"/>
</p:tagLst>
</file>

<file path=ppt/tags/tag1168.xml><?xml version="1.0" encoding="utf-8"?>
<p:tagLst xmlns:a="http://schemas.openxmlformats.org/drawingml/2006/main" xmlns:r="http://schemas.openxmlformats.org/officeDocument/2006/relationships" xmlns:p="http://schemas.openxmlformats.org/presentationml/2006/main">
  <p:tag name="AS_UNIQUEID" val="4190"/>
</p:tagLst>
</file>

<file path=ppt/tags/tag1169.xml><?xml version="1.0" encoding="utf-8"?>
<p:tagLst xmlns:a="http://schemas.openxmlformats.org/drawingml/2006/main" xmlns:r="http://schemas.openxmlformats.org/officeDocument/2006/relationships" xmlns:p="http://schemas.openxmlformats.org/presentationml/2006/main">
  <p:tag name="AS_UNIQUEID" val="4196"/>
</p:tagLst>
</file>

<file path=ppt/tags/tag117.xml><?xml version="1.0" encoding="utf-8"?>
<p:tagLst xmlns:a="http://schemas.openxmlformats.org/drawingml/2006/main" xmlns:r="http://schemas.openxmlformats.org/officeDocument/2006/relationships" xmlns:p="http://schemas.openxmlformats.org/presentationml/2006/main">
  <p:tag name="AS_UNIQUEID" val="3022"/>
</p:tagLst>
</file>

<file path=ppt/tags/tag1170.xml><?xml version="1.0" encoding="utf-8"?>
<p:tagLst xmlns:a="http://schemas.openxmlformats.org/drawingml/2006/main" xmlns:r="http://schemas.openxmlformats.org/officeDocument/2006/relationships" xmlns:p="http://schemas.openxmlformats.org/presentationml/2006/main">
  <p:tag name="AS_UNIQUEID" val="4197"/>
</p:tagLst>
</file>

<file path=ppt/tags/tag1171.xml><?xml version="1.0" encoding="utf-8"?>
<p:tagLst xmlns:a="http://schemas.openxmlformats.org/drawingml/2006/main" xmlns:r="http://schemas.openxmlformats.org/officeDocument/2006/relationships" xmlns:p="http://schemas.openxmlformats.org/presentationml/2006/main">
  <p:tag name="AS_UNIQUEID" val="4198"/>
</p:tagLst>
</file>

<file path=ppt/tags/tag1172.xml><?xml version="1.0" encoding="utf-8"?>
<p:tagLst xmlns:a="http://schemas.openxmlformats.org/drawingml/2006/main" xmlns:r="http://schemas.openxmlformats.org/officeDocument/2006/relationships" xmlns:p="http://schemas.openxmlformats.org/presentationml/2006/main">
  <p:tag name="AS_UNIQUEID" val="4199"/>
</p:tagLst>
</file>

<file path=ppt/tags/tag1173.xml><?xml version="1.0" encoding="utf-8"?>
<p:tagLst xmlns:a="http://schemas.openxmlformats.org/drawingml/2006/main" xmlns:r="http://schemas.openxmlformats.org/officeDocument/2006/relationships" xmlns:p="http://schemas.openxmlformats.org/presentationml/2006/main">
  <p:tag name="AS_UNIQUEID" val="4200"/>
</p:tagLst>
</file>

<file path=ppt/tags/tag1174.xml><?xml version="1.0" encoding="utf-8"?>
<p:tagLst xmlns:a="http://schemas.openxmlformats.org/drawingml/2006/main" xmlns:r="http://schemas.openxmlformats.org/officeDocument/2006/relationships" xmlns:p="http://schemas.openxmlformats.org/presentationml/2006/main">
  <p:tag name="AS_UNIQUEID" val="4201"/>
</p:tagLst>
</file>

<file path=ppt/tags/tag1175.xml><?xml version="1.0" encoding="utf-8"?>
<p:tagLst xmlns:a="http://schemas.openxmlformats.org/drawingml/2006/main" xmlns:r="http://schemas.openxmlformats.org/officeDocument/2006/relationships" xmlns:p="http://schemas.openxmlformats.org/presentationml/2006/main">
  <p:tag name="AS_UNIQUEID" val="4191"/>
</p:tagLst>
</file>

<file path=ppt/tags/tag1176.xml><?xml version="1.0" encoding="utf-8"?>
<p:tagLst xmlns:a="http://schemas.openxmlformats.org/drawingml/2006/main" xmlns:r="http://schemas.openxmlformats.org/officeDocument/2006/relationships" xmlns:p="http://schemas.openxmlformats.org/presentationml/2006/main">
  <p:tag name="AS_UNIQUEID" val="4192"/>
</p:tagLst>
</file>

<file path=ppt/tags/tag1177.xml><?xml version="1.0" encoding="utf-8"?>
<p:tagLst xmlns:a="http://schemas.openxmlformats.org/drawingml/2006/main" xmlns:r="http://schemas.openxmlformats.org/officeDocument/2006/relationships" xmlns:p="http://schemas.openxmlformats.org/presentationml/2006/main">
  <p:tag name="AS_UNIQUEID" val="4193"/>
</p:tagLst>
</file>

<file path=ppt/tags/tag1178.xml><?xml version="1.0" encoding="utf-8"?>
<p:tagLst xmlns:a="http://schemas.openxmlformats.org/drawingml/2006/main" xmlns:r="http://schemas.openxmlformats.org/officeDocument/2006/relationships" xmlns:p="http://schemas.openxmlformats.org/presentationml/2006/main">
  <p:tag name="AS_UNIQUEID" val="4194"/>
</p:tagLst>
</file>

<file path=ppt/tags/tag1179.xml><?xml version="1.0" encoding="utf-8"?>
<p:tagLst xmlns:a="http://schemas.openxmlformats.org/drawingml/2006/main" xmlns:r="http://schemas.openxmlformats.org/officeDocument/2006/relationships" xmlns:p="http://schemas.openxmlformats.org/presentationml/2006/main">
  <p:tag name="AS_UNIQUEID" val="4195"/>
</p:tagLst>
</file>

<file path=ppt/tags/tag118.xml><?xml version="1.0" encoding="utf-8"?>
<p:tagLst xmlns:a="http://schemas.openxmlformats.org/drawingml/2006/main" xmlns:r="http://schemas.openxmlformats.org/officeDocument/2006/relationships" xmlns:p="http://schemas.openxmlformats.org/presentationml/2006/main">
  <p:tag name="AS_UNIQUEID" val="3025"/>
</p:tagLst>
</file>

<file path=ppt/tags/tag1180.xml><?xml version="1.0" encoding="utf-8"?>
<p:tagLst xmlns:a="http://schemas.openxmlformats.org/drawingml/2006/main" xmlns:r="http://schemas.openxmlformats.org/officeDocument/2006/relationships" xmlns:p="http://schemas.openxmlformats.org/presentationml/2006/main">
  <p:tag name="AS_UNIQUEID" val="4182"/>
</p:tagLst>
</file>

<file path=ppt/tags/tag1181.xml><?xml version="1.0" encoding="utf-8"?>
<p:tagLst xmlns:a="http://schemas.openxmlformats.org/drawingml/2006/main" xmlns:r="http://schemas.openxmlformats.org/officeDocument/2006/relationships" xmlns:p="http://schemas.openxmlformats.org/presentationml/2006/main">
  <p:tag name="AS_UNIQUEID" val="4183"/>
</p:tagLst>
</file>

<file path=ppt/tags/tag1182.xml><?xml version="1.0" encoding="utf-8"?>
<p:tagLst xmlns:a="http://schemas.openxmlformats.org/drawingml/2006/main" xmlns:r="http://schemas.openxmlformats.org/officeDocument/2006/relationships" xmlns:p="http://schemas.openxmlformats.org/presentationml/2006/main">
  <p:tag name="AS_UNIQUEID" val="4184"/>
</p:tagLst>
</file>

<file path=ppt/tags/tag1183.xml><?xml version="1.0" encoding="utf-8"?>
<p:tagLst xmlns:a="http://schemas.openxmlformats.org/drawingml/2006/main" xmlns:r="http://schemas.openxmlformats.org/officeDocument/2006/relationships" xmlns:p="http://schemas.openxmlformats.org/presentationml/2006/main">
  <p:tag name="AS_UNIQUEID" val="4185"/>
</p:tagLst>
</file>

<file path=ppt/tags/tag1184.xml><?xml version="1.0" encoding="utf-8"?>
<p:tagLst xmlns:a="http://schemas.openxmlformats.org/drawingml/2006/main" xmlns:r="http://schemas.openxmlformats.org/officeDocument/2006/relationships" xmlns:p="http://schemas.openxmlformats.org/presentationml/2006/main">
  <p:tag name="AS_UNIQUEID" val="4186"/>
</p:tagLst>
</file>

<file path=ppt/tags/tag1185.xml><?xml version="1.0" encoding="utf-8"?>
<p:tagLst xmlns:a="http://schemas.openxmlformats.org/drawingml/2006/main" xmlns:r="http://schemas.openxmlformats.org/officeDocument/2006/relationships" xmlns:p="http://schemas.openxmlformats.org/presentationml/2006/main">
  <p:tag name="AS_UNIQUEID" val="4187"/>
</p:tagLst>
</file>

<file path=ppt/tags/tag1186.xml><?xml version="1.0" encoding="utf-8"?>
<p:tagLst xmlns:a="http://schemas.openxmlformats.org/drawingml/2006/main" xmlns:r="http://schemas.openxmlformats.org/officeDocument/2006/relationships" xmlns:p="http://schemas.openxmlformats.org/presentationml/2006/main">
  <p:tag name="AS_UNIQUEID" val="4188"/>
</p:tagLst>
</file>

<file path=ppt/tags/tag1187.xml><?xml version="1.0" encoding="utf-8"?>
<p:tagLst xmlns:a="http://schemas.openxmlformats.org/drawingml/2006/main" xmlns:r="http://schemas.openxmlformats.org/officeDocument/2006/relationships" xmlns:p="http://schemas.openxmlformats.org/presentationml/2006/main">
  <p:tag name="AS_UNIQUEID" val="4189"/>
</p:tagLst>
</file>

<file path=ppt/tags/tag1188.xml><?xml version="1.0" encoding="utf-8"?>
<p:tagLst xmlns:a="http://schemas.openxmlformats.org/drawingml/2006/main" xmlns:r="http://schemas.openxmlformats.org/officeDocument/2006/relationships" xmlns:p="http://schemas.openxmlformats.org/presentationml/2006/main">
  <p:tag name="AS_UNIQUEID" val="4165"/>
</p:tagLst>
</file>

<file path=ppt/tags/tag1189.xml><?xml version="1.0" encoding="utf-8"?>
<p:tagLst xmlns:a="http://schemas.openxmlformats.org/drawingml/2006/main" xmlns:r="http://schemas.openxmlformats.org/officeDocument/2006/relationships" xmlns:p="http://schemas.openxmlformats.org/presentationml/2006/main">
  <p:tag name="AS_UNIQUEID" val="4166"/>
</p:tagLst>
</file>

<file path=ppt/tags/tag119.xml><?xml version="1.0" encoding="utf-8"?>
<p:tagLst xmlns:a="http://schemas.openxmlformats.org/drawingml/2006/main" xmlns:r="http://schemas.openxmlformats.org/officeDocument/2006/relationships" xmlns:p="http://schemas.openxmlformats.org/presentationml/2006/main">
  <p:tag name="AS_UNIQUEID" val="3026"/>
</p:tagLst>
</file>

<file path=ppt/tags/tag1190.xml><?xml version="1.0" encoding="utf-8"?>
<p:tagLst xmlns:a="http://schemas.openxmlformats.org/drawingml/2006/main" xmlns:r="http://schemas.openxmlformats.org/officeDocument/2006/relationships" xmlns:p="http://schemas.openxmlformats.org/presentationml/2006/main">
  <p:tag name="AS_UNIQUEID" val="4171"/>
</p:tagLst>
</file>

<file path=ppt/tags/tag1191.xml><?xml version="1.0" encoding="utf-8"?>
<p:tagLst xmlns:a="http://schemas.openxmlformats.org/drawingml/2006/main" xmlns:r="http://schemas.openxmlformats.org/officeDocument/2006/relationships" xmlns:p="http://schemas.openxmlformats.org/presentationml/2006/main">
  <p:tag name="AS_UNIQUEID" val="4172"/>
</p:tagLst>
</file>

<file path=ppt/tags/tag1192.xml><?xml version="1.0" encoding="utf-8"?>
<p:tagLst xmlns:a="http://schemas.openxmlformats.org/drawingml/2006/main" xmlns:r="http://schemas.openxmlformats.org/officeDocument/2006/relationships" xmlns:p="http://schemas.openxmlformats.org/presentationml/2006/main">
  <p:tag name="AS_UNIQUEID" val="4173"/>
</p:tagLst>
</file>

<file path=ppt/tags/tag1193.xml><?xml version="1.0" encoding="utf-8"?>
<p:tagLst xmlns:a="http://schemas.openxmlformats.org/drawingml/2006/main" xmlns:r="http://schemas.openxmlformats.org/officeDocument/2006/relationships" xmlns:p="http://schemas.openxmlformats.org/presentationml/2006/main">
  <p:tag name="AS_UNIQUEID" val="4174"/>
</p:tagLst>
</file>

<file path=ppt/tags/tag1194.xml><?xml version="1.0" encoding="utf-8"?>
<p:tagLst xmlns:a="http://schemas.openxmlformats.org/drawingml/2006/main" xmlns:r="http://schemas.openxmlformats.org/officeDocument/2006/relationships" xmlns:p="http://schemas.openxmlformats.org/presentationml/2006/main">
  <p:tag name="AS_UNIQUEID" val="4175"/>
</p:tagLst>
</file>

<file path=ppt/tags/tag1195.xml><?xml version="1.0" encoding="utf-8"?>
<p:tagLst xmlns:a="http://schemas.openxmlformats.org/drawingml/2006/main" xmlns:r="http://schemas.openxmlformats.org/officeDocument/2006/relationships" xmlns:p="http://schemas.openxmlformats.org/presentationml/2006/main">
  <p:tag name="AS_UNIQUEID" val="4176"/>
</p:tagLst>
</file>

<file path=ppt/tags/tag1196.xml><?xml version="1.0" encoding="utf-8"?>
<p:tagLst xmlns:a="http://schemas.openxmlformats.org/drawingml/2006/main" xmlns:r="http://schemas.openxmlformats.org/officeDocument/2006/relationships" xmlns:p="http://schemas.openxmlformats.org/presentationml/2006/main">
  <p:tag name="AS_UNIQUEID" val="4177"/>
</p:tagLst>
</file>

<file path=ppt/tags/tag1197.xml><?xml version="1.0" encoding="utf-8"?>
<p:tagLst xmlns:a="http://schemas.openxmlformats.org/drawingml/2006/main" xmlns:r="http://schemas.openxmlformats.org/officeDocument/2006/relationships" xmlns:p="http://schemas.openxmlformats.org/presentationml/2006/main">
  <p:tag name="AS_UNIQUEID" val="4178"/>
</p:tagLst>
</file>

<file path=ppt/tags/tag1198.xml><?xml version="1.0" encoding="utf-8"?>
<p:tagLst xmlns:a="http://schemas.openxmlformats.org/drawingml/2006/main" xmlns:r="http://schemas.openxmlformats.org/officeDocument/2006/relationships" xmlns:p="http://schemas.openxmlformats.org/presentationml/2006/main">
  <p:tag name="AS_UNIQUEID" val="4179"/>
</p:tagLst>
</file>

<file path=ppt/tags/tag1199.xml><?xml version="1.0" encoding="utf-8"?>
<p:tagLst xmlns:a="http://schemas.openxmlformats.org/drawingml/2006/main" xmlns:r="http://schemas.openxmlformats.org/officeDocument/2006/relationships" xmlns:p="http://schemas.openxmlformats.org/presentationml/2006/main">
  <p:tag name="AS_UNIQUEID" val="4180"/>
</p:tagLst>
</file>

<file path=ppt/tags/tag12.xml><?xml version="1.0" encoding="utf-8"?>
<p:tagLst xmlns:a="http://schemas.openxmlformats.org/drawingml/2006/main" xmlns:r="http://schemas.openxmlformats.org/officeDocument/2006/relationships" xmlns:p="http://schemas.openxmlformats.org/presentationml/2006/main">
  <p:tag name="AS_UNIQUEID" val="3058"/>
</p:tagLst>
</file>

<file path=ppt/tags/tag120.xml><?xml version="1.0" encoding="utf-8"?>
<p:tagLst xmlns:a="http://schemas.openxmlformats.org/drawingml/2006/main" xmlns:r="http://schemas.openxmlformats.org/officeDocument/2006/relationships" xmlns:p="http://schemas.openxmlformats.org/presentationml/2006/main">
  <p:tag name="AS_UNIQUEID" val="3027"/>
</p:tagLst>
</file>

<file path=ppt/tags/tag1200.xml><?xml version="1.0" encoding="utf-8"?>
<p:tagLst xmlns:a="http://schemas.openxmlformats.org/drawingml/2006/main" xmlns:r="http://schemas.openxmlformats.org/officeDocument/2006/relationships" xmlns:p="http://schemas.openxmlformats.org/presentationml/2006/main">
  <p:tag name="AS_UNIQUEID" val="4167"/>
</p:tagLst>
</file>

<file path=ppt/tags/tag1201.xml><?xml version="1.0" encoding="utf-8"?>
<p:tagLst xmlns:a="http://schemas.openxmlformats.org/drawingml/2006/main" xmlns:r="http://schemas.openxmlformats.org/officeDocument/2006/relationships" xmlns:p="http://schemas.openxmlformats.org/presentationml/2006/main">
  <p:tag name="AS_UNIQUEID" val="4168"/>
</p:tagLst>
</file>

<file path=ppt/tags/tag1202.xml><?xml version="1.0" encoding="utf-8"?>
<p:tagLst xmlns:a="http://schemas.openxmlformats.org/drawingml/2006/main" xmlns:r="http://schemas.openxmlformats.org/officeDocument/2006/relationships" xmlns:p="http://schemas.openxmlformats.org/presentationml/2006/main">
  <p:tag name="AS_UNIQUEID" val="4169"/>
</p:tagLst>
</file>

<file path=ppt/tags/tag1203.xml><?xml version="1.0" encoding="utf-8"?>
<p:tagLst xmlns:a="http://schemas.openxmlformats.org/drawingml/2006/main" xmlns:r="http://schemas.openxmlformats.org/officeDocument/2006/relationships" xmlns:p="http://schemas.openxmlformats.org/presentationml/2006/main">
  <p:tag name="AS_UNIQUEID" val="4170"/>
</p:tagLst>
</file>

<file path=ppt/tags/tag1204.xml><?xml version="1.0" encoding="utf-8"?>
<p:tagLst xmlns:a="http://schemas.openxmlformats.org/drawingml/2006/main" xmlns:r="http://schemas.openxmlformats.org/officeDocument/2006/relationships" xmlns:p="http://schemas.openxmlformats.org/presentationml/2006/main">
  <p:tag name="AS_UNIQUEID" val="4332"/>
</p:tagLst>
</file>

<file path=ppt/tags/tag1205.xml><?xml version="1.0" encoding="utf-8"?>
<p:tagLst xmlns:a="http://schemas.openxmlformats.org/drawingml/2006/main" xmlns:r="http://schemas.openxmlformats.org/officeDocument/2006/relationships" xmlns:p="http://schemas.openxmlformats.org/presentationml/2006/main">
  <p:tag name="AS_UNIQUEID" val="4333"/>
</p:tagLst>
</file>

<file path=ppt/tags/tag1206.xml><?xml version="1.0" encoding="utf-8"?>
<p:tagLst xmlns:a="http://schemas.openxmlformats.org/drawingml/2006/main" xmlns:r="http://schemas.openxmlformats.org/officeDocument/2006/relationships" xmlns:p="http://schemas.openxmlformats.org/presentationml/2006/main">
  <p:tag name="AS_UNIQUEID" val="4334"/>
</p:tagLst>
</file>

<file path=ppt/tags/tag1207.xml><?xml version="1.0" encoding="utf-8"?>
<p:tagLst xmlns:a="http://schemas.openxmlformats.org/drawingml/2006/main" xmlns:r="http://schemas.openxmlformats.org/officeDocument/2006/relationships" xmlns:p="http://schemas.openxmlformats.org/presentationml/2006/main">
  <p:tag name="AS_UNIQUEID" val="4335"/>
</p:tagLst>
</file>

<file path=ppt/tags/tag1208.xml><?xml version="1.0" encoding="utf-8"?>
<p:tagLst xmlns:a="http://schemas.openxmlformats.org/drawingml/2006/main" xmlns:r="http://schemas.openxmlformats.org/officeDocument/2006/relationships" xmlns:p="http://schemas.openxmlformats.org/presentationml/2006/main">
  <p:tag name="AS_UNIQUEID" val="4336"/>
</p:tagLst>
</file>

<file path=ppt/tags/tag1209.xml><?xml version="1.0" encoding="utf-8"?>
<p:tagLst xmlns:a="http://schemas.openxmlformats.org/drawingml/2006/main" xmlns:r="http://schemas.openxmlformats.org/officeDocument/2006/relationships" xmlns:p="http://schemas.openxmlformats.org/presentationml/2006/main">
  <p:tag name="AS_UNIQUEID" val="4337"/>
</p:tagLst>
</file>

<file path=ppt/tags/tag121.xml><?xml version="1.0" encoding="utf-8"?>
<p:tagLst xmlns:a="http://schemas.openxmlformats.org/drawingml/2006/main" xmlns:r="http://schemas.openxmlformats.org/officeDocument/2006/relationships" xmlns:p="http://schemas.openxmlformats.org/presentationml/2006/main">
  <p:tag name="AS_UNIQUEID" val="3023"/>
</p:tagLst>
</file>

<file path=ppt/tags/tag1210.xml><?xml version="1.0" encoding="utf-8"?>
<p:tagLst xmlns:a="http://schemas.openxmlformats.org/drawingml/2006/main" xmlns:r="http://schemas.openxmlformats.org/officeDocument/2006/relationships" xmlns:p="http://schemas.openxmlformats.org/presentationml/2006/main">
  <p:tag name="AS_UNIQUEID" val="4339"/>
</p:tagLst>
</file>

<file path=ppt/tags/tag1211.xml><?xml version="1.0" encoding="utf-8"?>
<p:tagLst xmlns:a="http://schemas.openxmlformats.org/drawingml/2006/main" xmlns:r="http://schemas.openxmlformats.org/officeDocument/2006/relationships" xmlns:p="http://schemas.openxmlformats.org/presentationml/2006/main">
  <p:tag name="AS_UNIQUEID" val="4382"/>
</p:tagLst>
</file>

<file path=ppt/tags/tag1212.xml><?xml version="1.0" encoding="utf-8"?>
<p:tagLst xmlns:a="http://schemas.openxmlformats.org/drawingml/2006/main" xmlns:r="http://schemas.openxmlformats.org/officeDocument/2006/relationships" xmlns:p="http://schemas.openxmlformats.org/presentationml/2006/main">
  <p:tag name="AS_UNIQUEID" val="4423"/>
</p:tagLst>
</file>

<file path=ppt/tags/tag1213.xml><?xml version="1.0" encoding="utf-8"?>
<p:tagLst xmlns:a="http://schemas.openxmlformats.org/drawingml/2006/main" xmlns:r="http://schemas.openxmlformats.org/officeDocument/2006/relationships" xmlns:p="http://schemas.openxmlformats.org/presentationml/2006/main">
  <p:tag name="AS_UNIQUEID" val="4439"/>
</p:tagLst>
</file>

<file path=ppt/tags/tag1214.xml><?xml version="1.0" encoding="utf-8"?>
<p:tagLst xmlns:a="http://schemas.openxmlformats.org/drawingml/2006/main" xmlns:r="http://schemas.openxmlformats.org/officeDocument/2006/relationships" xmlns:p="http://schemas.openxmlformats.org/presentationml/2006/main">
  <p:tag name="AS_UNIQUEID" val="4457"/>
</p:tagLst>
</file>

<file path=ppt/tags/tag1215.xml><?xml version="1.0" encoding="utf-8"?>
<p:tagLst xmlns:a="http://schemas.openxmlformats.org/drawingml/2006/main" xmlns:r="http://schemas.openxmlformats.org/officeDocument/2006/relationships" xmlns:p="http://schemas.openxmlformats.org/presentationml/2006/main">
  <p:tag name="AS_UNIQUEID" val="4475"/>
</p:tagLst>
</file>

<file path=ppt/tags/tag1216.xml><?xml version="1.0" encoding="utf-8"?>
<p:tagLst xmlns:a="http://schemas.openxmlformats.org/drawingml/2006/main" xmlns:r="http://schemas.openxmlformats.org/officeDocument/2006/relationships" xmlns:p="http://schemas.openxmlformats.org/presentationml/2006/main">
  <p:tag name="AS_UNIQUEID" val="4491"/>
</p:tagLst>
</file>

<file path=ppt/tags/tag1217.xml><?xml version="1.0" encoding="utf-8"?>
<p:tagLst xmlns:a="http://schemas.openxmlformats.org/drawingml/2006/main" xmlns:r="http://schemas.openxmlformats.org/officeDocument/2006/relationships" xmlns:p="http://schemas.openxmlformats.org/presentationml/2006/main">
  <p:tag name="AS_UNIQUEID" val="4476"/>
</p:tagLst>
</file>

<file path=ppt/tags/tag1218.xml><?xml version="1.0" encoding="utf-8"?>
<p:tagLst xmlns:a="http://schemas.openxmlformats.org/drawingml/2006/main" xmlns:r="http://schemas.openxmlformats.org/officeDocument/2006/relationships" xmlns:p="http://schemas.openxmlformats.org/presentationml/2006/main">
  <p:tag name="AS_UNIQUEID" val="4485"/>
</p:tagLst>
</file>

<file path=ppt/tags/tag1219.xml><?xml version="1.0" encoding="utf-8"?>
<p:tagLst xmlns:a="http://schemas.openxmlformats.org/drawingml/2006/main" xmlns:r="http://schemas.openxmlformats.org/officeDocument/2006/relationships" xmlns:p="http://schemas.openxmlformats.org/presentationml/2006/main">
  <p:tag name="AS_UNIQUEID" val="4486"/>
</p:tagLst>
</file>

<file path=ppt/tags/tag122.xml><?xml version="1.0" encoding="utf-8"?>
<p:tagLst xmlns:a="http://schemas.openxmlformats.org/drawingml/2006/main" xmlns:r="http://schemas.openxmlformats.org/officeDocument/2006/relationships" xmlns:p="http://schemas.openxmlformats.org/presentationml/2006/main">
  <p:tag name="AS_UNIQUEID" val="3024"/>
</p:tagLst>
</file>

<file path=ppt/tags/tag1220.xml><?xml version="1.0" encoding="utf-8"?>
<p:tagLst xmlns:a="http://schemas.openxmlformats.org/drawingml/2006/main" xmlns:r="http://schemas.openxmlformats.org/officeDocument/2006/relationships" xmlns:p="http://schemas.openxmlformats.org/presentationml/2006/main">
  <p:tag name="AS_UNIQUEID" val="4487"/>
</p:tagLst>
</file>

<file path=ppt/tags/tag1221.xml><?xml version="1.0" encoding="utf-8"?>
<p:tagLst xmlns:a="http://schemas.openxmlformats.org/drawingml/2006/main" xmlns:r="http://schemas.openxmlformats.org/officeDocument/2006/relationships" xmlns:p="http://schemas.openxmlformats.org/presentationml/2006/main">
  <p:tag name="AS_UNIQUEID" val="4488"/>
</p:tagLst>
</file>

<file path=ppt/tags/tag1222.xml><?xml version="1.0" encoding="utf-8"?>
<p:tagLst xmlns:a="http://schemas.openxmlformats.org/drawingml/2006/main" xmlns:r="http://schemas.openxmlformats.org/officeDocument/2006/relationships" xmlns:p="http://schemas.openxmlformats.org/presentationml/2006/main">
  <p:tag name="AS_UNIQUEID" val="4489"/>
</p:tagLst>
</file>

<file path=ppt/tags/tag1223.xml><?xml version="1.0" encoding="utf-8"?>
<p:tagLst xmlns:a="http://schemas.openxmlformats.org/drawingml/2006/main" xmlns:r="http://schemas.openxmlformats.org/officeDocument/2006/relationships" xmlns:p="http://schemas.openxmlformats.org/presentationml/2006/main">
  <p:tag name="AS_UNIQUEID" val="4490"/>
</p:tagLst>
</file>

<file path=ppt/tags/tag1224.xml><?xml version="1.0" encoding="utf-8"?>
<p:tagLst xmlns:a="http://schemas.openxmlformats.org/drawingml/2006/main" xmlns:r="http://schemas.openxmlformats.org/officeDocument/2006/relationships" xmlns:p="http://schemas.openxmlformats.org/presentationml/2006/main">
  <p:tag name="AS_UNIQUEID" val="4477"/>
</p:tagLst>
</file>

<file path=ppt/tags/tag1225.xml><?xml version="1.0" encoding="utf-8"?>
<p:tagLst xmlns:a="http://schemas.openxmlformats.org/drawingml/2006/main" xmlns:r="http://schemas.openxmlformats.org/officeDocument/2006/relationships" xmlns:p="http://schemas.openxmlformats.org/presentationml/2006/main">
  <p:tag name="AS_UNIQUEID" val="4482"/>
</p:tagLst>
</file>

<file path=ppt/tags/tag1226.xml><?xml version="1.0" encoding="utf-8"?>
<p:tagLst xmlns:a="http://schemas.openxmlformats.org/drawingml/2006/main" xmlns:r="http://schemas.openxmlformats.org/officeDocument/2006/relationships" xmlns:p="http://schemas.openxmlformats.org/presentationml/2006/main">
  <p:tag name="AS_UNIQUEID" val="4483"/>
</p:tagLst>
</file>

<file path=ppt/tags/tag1227.xml><?xml version="1.0" encoding="utf-8"?>
<p:tagLst xmlns:a="http://schemas.openxmlformats.org/drawingml/2006/main" xmlns:r="http://schemas.openxmlformats.org/officeDocument/2006/relationships" xmlns:p="http://schemas.openxmlformats.org/presentationml/2006/main">
  <p:tag name="AS_UNIQUEID" val="4484"/>
</p:tagLst>
</file>

<file path=ppt/tags/tag1228.xml><?xml version="1.0" encoding="utf-8"?>
<p:tagLst xmlns:a="http://schemas.openxmlformats.org/drawingml/2006/main" xmlns:r="http://schemas.openxmlformats.org/officeDocument/2006/relationships" xmlns:p="http://schemas.openxmlformats.org/presentationml/2006/main">
  <p:tag name="AS_UNIQUEID" val="4478"/>
</p:tagLst>
</file>

<file path=ppt/tags/tag1229.xml><?xml version="1.0" encoding="utf-8"?>
<p:tagLst xmlns:a="http://schemas.openxmlformats.org/drawingml/2006/main" xmlns:r="http://schemas.openxmlformats.org/officeDocument/2006/relationships" xmlns:p="http://schemas.openxmlformats.org/presentationml/2006/main">
  <p:tag name="AS_UNIQUEID" val="4479"/>
</p:tagLst>
</file>

<file path=ppt/tags/tag123.xml><?xml version="1.0" encoding="utf-8"?>
<p:tagLst xmlns:a="http://schemas.openxmlformats.org/drawingml/2006/main" xmlns:r="http://schemas.openxmlformats.org/officeDocument/2006/relationships" xmlns:p="http://schemas.openxmlformats.org/presentationml/2006/main">
  <p:tag name="AS_UNIQUEID" val="3015"/>
</p:tagLst>
</file>

<file path=ppt/tags/tag1230.xml><?xml version="1.0" encoding="utf-8"?>
<p:tagLst xmlns:a="http://schemas.openxmlformats.org/drawingml/2006/main" xmlns:r="http://schemas.openxmlformats.org/officeDocument/2006/relationships" xmlns:p="http://schemas.openxmlformats.org/presentationml/2006/main">
  <p:tag name="AS_UNIQUEID" val="4480"/>
</p:tagLst>
</file>

<file path=ppt/tags/tag1231.xml><?xml version="1.0" encoding="utf-8"?>
<p:tagLst xmlns:a="http://schemas.openxmlformats.org/drawingml/2006/main" xmlns:r="http://schemas.openxmlformats.org/officeDocument/2006/relationships" xmlns:p="http://schemas.openxmlformats.org/presentationml/2006/main">
  <p:tag name="AS_UNIQUEID" val="4481"/>
</p:tagLst>
</file>

<file path=ppt/tags/tag1232.xml><?xml version="1.0" encoding="utf-8"?>
<p:tagLst xmlns:a="http://schemas.openxmlformats.org/drawingml/2006/main" xmlns:r="http://schemas.openxmlformats.org/officeDocument/2006/relationships" xmlns:p="http://schemas.openxmlformats.org/presentationml/2006/main">
  <p:tag name="AS_UNIQUEID" val="4459"/>
</p:tagLst>
</file>

<file path=ppt/tags/tag1233.xml><?xml version="1.0" encoding="utf-8"?>
<p:tagLst xmlns:a="http://schemas.openxmlformats.org/drawingml/2006/main" xmlns:r="http://schemas.openxmlformats.org/officeDocument/2006/relationships" xmlns:p="http://schemas.openxmlformats.org/presentationml/2006/main">
  <p:tag name="AS_UNIQUEID" val="4469"/>
</p:tagLst>
</file>

<file path=ppt/tags/tag1234.xml><?xml version="1.0" encoding="utf-8"?>
<p:tagLst xmlns:a="http://schemas.openxmlformats.org/drawingml/2006/main" xmlns:r="http://schemas.openxmlformats.org/officeDocument/2006/relationships" xmlns:p="http://schemas.openxmlformats.org/presentationml/2006/main">
  <p:tag name="AS_UNIQUEID" val="4470"/>
</p:tagLst>
</file>

<file path=ppt/tags/tag1235.xml><?xml version="1.0" encoding="utf-8"?>
<p:tagLst xmlns:a="http://schemas.openxmlformats.org/drawingml/2006/main" xmlns:r="http://schemas.openxmlformats.org/officeDocument/2006/relationships" xmlns:p="http://schemas.openxmlformats.org/presentationml/2006/main">
  <p:tag name="AS_UNIQUEID" val="4471"/>
</p:tagLst>
</file>

<file path=ppt/tags/tag1236.xml><?xml version="1.0" encoding="utf-8"?>
<p:tagLst xmlns:a="http://schemas.openxmlformats.org/drawingml/2006/main" xmlns:r="http://schemas.openxmlformats.org/officeDocument/2006/relationships" xmlns:p="http://schemas.openxmlformats.org/presentationml/2006/main">
  <p:tag name="AS_UNIQUEID" val="4472"/>
</p:tagLst>
</file>

<file path=ppt/tags/tag1237.xml><?xml version="1.0" encoding="utf-8"?>
<p:tagLst xmlns:a="http://schemas.openxmlformats.org/drawingml/2006/main" xmlns:r="http://schemas.openxmlformats.org/officeDocument/2006/relationships" xmlns:p="http://schemas.openxmlformats.org/presentationml/2006/main">
  <p:tag name="AS_UNIQUEID" val="4473"/>
</p:tagLst>
</file>

<file path=ppt/tags/tag1238.xml><?xml version="1.0" encoding="utf-8"?>
<p:tagLst xmlns:a="http://schemas.openxmlformats.org/drawingml/2006/main" xmlns:r="http://schemas.openxmlformats.org/officeDocument/2006/relationships" xmlns:p="http://schemas.openxmlformats.org/presentationml/2006/main">
  <p:tag name="AS_UNIQUEID" val="4474"/>
</p:tagLst>
</file>

<file path=ppt/tags/tag1239.xml><?xml version="1.0" encoding="utf-8"?>
<p:tagLst xmlns:a="http://schemas.openxmlformats.org/drawingml/2006/main" xmlns:r="http://schemas.openxmlformats.org/officeDocument/2006/relationships" xmlns:p="http://schemas.openxmlformats.org/presentationml/2006/main">
  <p:tag name="AS_UNIQUEID" val="4460"/>
</p:tagLst>
</file>

<file path=ppt/tags/tag124.xml><?xml version="1.0" encoding="utf-8"?>
<p:tagLst xmlns:a="http://schemas.openxmlformats.org/drawingml/2006/main" xmlns:r="http://schemas.openxmlformats.org/officeDocument/2006/relationships" xmlns:p="http://schemas.openxmlformats.org/presentationml/2006/main">
  <p:tag name="AS_UNIQUEID" val="3018"/>
</p:tagLst>
</file>

<file path=ppt/tags/tag1240.xml><?xml version="1.0" encoding="utf-8"?>
<p:tagLst xmlns:a="http://schemas.openxmlformats.org/drawingml/2006/main" xmlns:r="http://schemas.openxmlformats.org/officeDocument/2006/relationships" xmlns:p="http://schemas.openxmlformats.org/presentationml/2006/main">
  <p:tag name="AS_UNIQUEID" val="4465"/>
</p:tagLst>
</file>

<file path=ppt/tags/tag1241.xml><?xml version="1.0" encoding="utf-8"?>
<p:tagLst xmlns:a="http://schemas.openxmlformats.org/drawingml/2006/main" xmlns:r="http://schemas.openxmlformats.org/officeDocument/2006/relationships" xmlns:p="http://schemas.openxmlformats.org/presentationml/2006/main">
  <p:tag name="AS_UNIQUEID" val="4466"/>
</p:tagLst>
</file>

<file path=ppt/tags/tag1242.xml><?xml version="1.0" encoding="utf-8"?>
<p:tagLst xmlns:a="http://schemas.openxmlformats.org/drawingml/2006/main" xmlns:r="http://schemas.openxmlformats.org/officeDocument/2006/relationships" xmlns:p="http://schemas.openxmlformats.org/presentationml/2006/main">
  <p:tag name="AS_UNIQUEID" val="4467"/>
</p:tagLst>
</file>

<file path=ppt/tags/tag1243.xml><?xml version="1.0" encoding="utf-8"?>
<p:tagLst xmlns:a="http://schemas.openxmlformats.org/drawingml/2006/main" xmlns:r="http://schemas.openxmlformats.org/officeDocument/2006/relationships" xmlns:p="http://schemas.openxmlformats.org/presentationml/2006/main">
  <p:tag name="AS_UNIQUEID" val="4461"/>
</p:tagLst>
</file>

<file path=ppt/tags/tag1244.xml><?xml version="1.0" encoding="utf-8"?>
<p:tagLst xmlns:a="http://schemas.openxmlformats.org/drawingml/2006/main" xmlns:r="http://schemas.openxmlformats.org/officeDocument/2006/relationships" xmlns:p="http://schemas.openxmlformats.org/presentationml/2006/main">
  <p:tag name="AS_UNIQUEID" val="4462"/>
</p:tagLst>
</file>

<file path=ppt/tags/tag1245.xml><?xml version="1.0" encoding="utf-8"?>
<p:tagLst xmlns:a="http://schemas.openxmlformats.org/drawingml/2006/main" xmlns:r="http://schemas.openxmlformats.org/officeDocument/2006/relationships" xmlns:p="http://schemas.openxmlformats.org/presentationml/2006/main">
  <p:tag name="AS_UNIQUEID" val="4463"/>
</p:tagLst>
</file>

<file path=ppt/tags/tag1246.xml><?xml version="1.0" encoding="utf-8"?>
<p:tagLst xmlns:a="http://schemas.openxmlformats.org/drawingml/2006/main" xmlns:r="http://schemas.openxmlformats.org/officeDocument/2006/relationships" xmlns:p="http://schemas.openxmlformats.org/presentationml/2006/main">
  <p:tag name="AS_UNIQUEID" val="4464"/>
</p:tagLst>
</file>

<file path=ppt/tags/tag1247.xml><?xml version="1.0" encoding="utf-8"?>
<p:tagLst xmlns:a="http://schemas.openxmlformats.org/drawingml/2006/main" xmlns:r="http://schemas.openxmlformats.org/officeDocument/2006/relationships" xmlns:p="http://schemas.openxmlformats.org/presentationml/2006/main">
  <p:tag name="AS_UNIQUEID" val="4441"/>
</p:tagLst>
</file>

<file path=ppt/tags/tag1248.xml><?xml version="1.0" encoding="utf-8"?>
<p:tagLst xmlns:a="http://schemas.openxmlformats.org/drawingml/2006/main" xmlns:r="http://schemas.openxmlformats.org/officeDocument/2006/relationships" xmlns:p="http://schemas.openxmlformats.org/presentationml/2006/main">
  <p:tag name="AS_UNIQUEID" val="4451"/>
</p:tagLst>
</file>

<file path=ppt/tags/tag1249.xml><?xml version="1.0" encoding="utf-8"?>
<p:tagLst xmlns:a="http://schemas.openxmlformats.org/drawingml/2006/main" xmlns:r="http://schemas.openxmlformats.org/officeDocument/2006/relationships" xmlns:p="http://schemas.openxmlformats.org/presentationml/2006/main">
  <p:tag name="AS_UNIQUEID" val="4452"/>
</p:tagLst>
</file>

<file path=ppt/tags/tag125.xml><?xml version="1.0" encoding="utf-8"?>
<p:tagLst xmlns:a="http://schemas.openxmlformats.org/drawingml/2006/main" xmlns:r="http://schemas.openxmlformats.org/officeDocument/2006/relationships" xmlns:p="http://schemas.openxmlformats.org/presentationml/2006/main">
  <p:tag name="AS_UNIQUEID" val="3019"/>
</p:tagLst>
</file>

<file path=ppt/tags/tag1250.xml><?xml version="1.0" encoding="utf-8"?>
<p:tagLst xmlns:a="http://schemas.openxmlformats.org/drawingml/2006/main" xmlns:r="http://schemas.openxmlformats.org/officeDocument/2006/relationships" xmlns:p="http://schemas.openxmlformats.org/presentationml/2006/main">
  <p:tag name="AS_UNIQUEID" val="4453"/>
</p:tagLst>
</file>

<file path=ppt/tags/tag1251.xml><?xml version="1.0" encoding="utf-8"?>
<p:tagLst xmlns:a="http://schemas.openxmlformats.org/drawingml/2006/main" xmlns:r="http://schemas.openxmlformats.org/officeDocument/2006/relationships" xmlns:p="http://schemas.openxmlformats.org/presentationml/2006/main">
  <p:tag name="AS_UNIQUEID" val="4454"/>
</p:tagLst>
</file>

<file path=ppt/tags/tag1252.xml><?xml version="1.0" encoding="utf-8"?>
<p:tagLst xmlns:a="http://schemas.openxmlformats.org/drawingml/2006/main" xmlns:r="http://schemas.openxmlformats.org/officeDocument/2006/relationships" xmlns:p="http://schemas.openxmlformats.org/presentationml/2006/main">
  <p:tag name="AS_UNIQUEID" val="4455"/>
</p:tagLst>
</file>

<file path=ppt/tags/tag1253.xml><?xml version="1.0" encoding="utf-8"?>
<p:tagLst xmlns:a="http://schemas.openxmlformats.org/drawingml/2006/main" xmlns:r="http://schemas.openxmlformats.org/officeDocument/2006/relationships" xmlns:p="http://schemas.openxmlformats.org/presentationml/2006/main">
  <p:tag name="AS_UNIQUEID" val="4456"/>
</p:tagLst>
</file>

<file path=ppt/tags/tag1254.xml><?xml version="1.0" encoding="utf-8"?>
<p:tagLst xmlns:a="http://schemas.openxmlformats.org/drawingml/2006/main" xmlns:r="http://schemas.openxmlformats.org/officeDocument/2006/relationships" xmlns:p="http://schemas.openxmlformats.org/presentationml/2006/main">
  <p:tag name="AS_UNIQUEID" val="4442"/>
</p:tagLst>
</file>

<file path=ppt/tags/tag1255.xml><?xml version="1.0" encoding="utf-8"?>
<p:tagLst xmlns:a="http://schemas.openxmlformats.org/drawingml/2006/main" xmlns:r="http://schemas.openxmlformats.org/officeDocument/2006/relationships" xmlns:p="http://schemas.openxmlformats.org/presentationml/2006/main">
  <p:tag name="AS_UNIQUEID" val="4447"/>
</p:tagLst>
</file>

<file path=ppt/tags/tag1256.xml><?xml version="1.0" encoding="utf-8"?>
<p:tagLst xmlns:a="http://schemas.openxmlformats.org/drawingml/2006/main" xmlns:r="http://schemas.openxmlformats.org/officeDocument/2006/relationships" xmlns:p="http://schemas.openxmlformats.org/presentationml/2006/main">
  <p:tag name="AS_UNIQUEID" val="4448"/>
</p:tagLst>
</file>

<file path=ppt/tags/tag1257.xml><?xml version="1.0" encoding="utf-8"?>
<p:tagLst xmlns:a="http://schemas.openxmlformats.org/drawingml/2006/main" xmlns:r="http://schemas.openxmlformats.org/officeDocument/2006/relationships" xmlns:p="http://schemas.openxmlformats.org/presentationml/2006/main">
  <p:tag name="AS_UNIQUEID" val="4449"/>
</p:tagLst>
</file>

<file path=ppt/tags/tag1258.xml><?xml version="1.0" encoding="utf-8"?>
<p:tagLst xmlns:a="http://schemas.openxmlformats.org/drawingml/2006/main" xmlns:r="http://schemas.openxmlformats.org/officeDocument/2006/relationships" xmlns:p="http://schemas.openxmlformats.org/presentationml/2006/main">
  <p:tag name="AS_UNIQUEID" val="4443"/>
</p:tagLst>
</file>

<file path=ppt/tags/tag1259.xml><?xml version="1.0" encoding="utf-8"?>
<p:tagLst xmlns:a="http://schemas.openxmlformats.org/drawingml/2006/main" xmlns:r="http://schemas.openxmlformats.org/officeDocument/2006/relationships" xmlns:p="http://schemas.openxmlformats.org/presentationml/2006/main">
  <p:tag name="AS_UNIQUEID" val="4444"/>
</p:tagLst>
</file>

<file path=ppt/tags/tag126.xml><?xml version="1.0" encoding="utf-8"?>
<p:tagLst xmlns:a="http://schemas.openxmlformats.org/drawingml/2006/main" xmlns:r="http://schemas.openxmlformats.org/officeDocument/2006/relationships" xmlns:p="http://schemas.openxmlformats.org/presentationml/2006/main">
  <p:tag name="AS_UNIQUEID" val="3020"/>
</p:tagLst>
</file>

<file path=ppt/tags/tag1260.xml><?xml version="1.0" encoding="utf-8"?>
<p:tagLst xmlns:a="http://schemas.openxmlformats.org/drawingml/2006/main" xmlns:r="http://schemas.openxmlformats.org/officeDocument/2006/relationships" xmlns:p="http://schemas.openxmlformats.org/presentationml/2006/main">
  <p:tag name="AS_UNIQUEID" val="4445"/>
</p:tagLst>
</file>

<file path=ppt/tags/tag1261.xml><?xml version="1.0" encoding="utf-8"?>
<p:tagLst xmlns:a="http://schemas.openxmlformats.org/drawingml/2006/main" xmlns:r="http://schemas.openxmlformats.org/officeDocument/2006/relationships" xmlns:p="http://schemas.openxmlformats.org/presentationml/2006/main">
  <p:tag name="AS_UNIQUEID" val="4446"/>
</p:tagLst>
</file>

<file path=ppt/tags/tag1262.xml><?xml version="1.0" encoding="utf-8"?>
<p:tagLst xmlns:a="http://schemas.openxmlformats.org/drawingml/2006/main" xmlns:r="http://schemas.openxmlformats.org/officeDocument/2006/relationships" xmlns:p="http://schemas.openxmlformats.org/presentationml/2006/main">
  <p:tag name="AS_UNIQUEID" val="4424"/>
</p:tagLst>
</file>

<file path=ppt/tags/tag1263.xml><?xml version="1.0" encoding="utf-8"?>
<p:tagLst xmlns:a="http://schemas.openxmlformats.org/drawingml/2006/main" xmlns:r="http://schemas.openxmlformats.org/officeDocument/2006/relationships" xmlns:p="http://schemas.openxmlformats.org/presentationml/2006/main">
  <p:tag name="AS_UNIQUEID" val="4433"/>
</p:tagLst>
</file>

<file path=ppt/tags/tag1264.xml><?xml version="1.0" encoding="utf-8"?>
<p:tagLst xmlns:a="http://schemas.openxmlformats.org/drawingml/2006/main" xmlns:r="http://schemas.openxmlformats.org/officeDocument/2006/relationships" xmlns:p="http://schemas.openxmlformats.org/presentationml/2006/main">
  <p:tag name="AS_UNIQUEID" val="4434"/>
</p:tagLst>
</file>

<file path=ppt/tags/tag1265.xml><?xml version="1.0" encoding="utf-8"?>
<p:tagLst xmlns:a="http://schemas.openxmlformats.org/drawingml/2006/main" xmlns:r="http://schemas.openxmlformats.org/officeDocument/2006/relationships" xmlns:p="http://schemas.openxmlformats.org/presentationml/2006/main">
  <p:tag name="AS_UNIQUEID" val="4435"/>
</p:tagLst>
</file>

<file path=ppt/tags/tag1266.xml><?xml version="1.0" encoding="utf-8"?>
<p:tagLst xmlns:a="http://schemas.openxmlformats.org/drawingml/2006/main" xmlns:r="http://schemas.openxmlformats.org/officeDocument/2006/relationships" xmlns:p="http://schemas.openxmlformats.org/presentationml/2006/main">
  <p:tag name="AS_UNIQUEID" val="4436"/>
</p:tagLst>
</file>

<file path=ppt/tags/tag1267.xml><?xml version="1.0" encoding="utf-8"?>
<p:tagLst xmlns:a="http://schemas.openxmlformats.org/drawingml/2006/main" xmlns:r="http://schemas.openxmlformats.org/officeDocument/2006/relationships" xmlns:p="http://schemas.openxmlformats.org/presentationml/2006/main">
  <p:tag name="AS_UNIQUEID" val="4437"/>
</p:tagLst>
</file>

<file path=ppt/tags/tag1268.xml><?xml version="1.0" encoding="utf-8"?>
<p:tagLst xmlns:a="http://schemas.openxmlformats.org/drawingml/2006/main" xmlns:r="http://schemas.openxmlformats.org/officeDocument/2006/relationships" xmlns:p="http://schemas.openxmlformats.org/presentationml/2006/main">
  <p:tag name="AS_UNIQUEID" val="4438"/>
</p:tagLst>
</file>

<file path=ppt/tags/tag1269.xml><?xml version="1.0" encoding="utf-8"?>
<p:tagLst xmlns:a="http://schemas.openxmlformats.org/drawingml/2006/main" xmlns:r="http://schemas.openxmlformats.org/officeDocument/2006/relationships" xmlns:p="http://schemas.openxmlformats.org/presentationml/2006/main">
  <p:tag name="AS_UNIQUEID" val="4425"/>
</p:tagLst>
</file>

<file path=ppt/tags/tag127.xml><?xml version="1.0" encoding="utf-8"?>
<p:tagLst xmlns:a="http://schemas.openxmlformats.org/drawingml/2006/main" xmlns:r="http://schemas.openxmlformats.org/officeDocument/2006/relationships" xmlns:p="http://schemas.openxmlformats.org/presentationml/2006/main">
  <p:tag name="AS_UNIQUEID" val="3016"/>
</p:tagLst>
</file>

<file path=ppt/tags/tag1270.xml><?xml version="1.0" encoding="utf-8"?>
<p:tagLst xmlns:a="http://schemas.openxmlformats.org/drawingml/2006/main" xmlns:r="http://schemas.openxmlformats.org/officeDocument/2006/relationships" xmlns:p="http://schemas.openxmlformats.org/presentationml/2006/main">
  <p:tag name="AS_UNIQUEID" val="4430"/>
</p:tagLst>
</file>

<file path=ppt/tags/tag1271.xml><?xml version="1.0" encoding="utf-8"?>
<p:tagLst xmlns:a="http://schemas.openxmlformats.org/drawingml/2006/main" xmlns:r="http://schemas.openxmlformats.org/officeDocument/2006/relationships" xmlns:p="http://schemas.openxmlformats.org/presentationml/2006/main">
  <p:tag name="AS_UNIQUEID" val="4431"/>
</p:tagLst>
</file>

<file path=ppt/tags/tag1272.xml><?xml version="1.0" encoding="utf-8"?>
<p:tagLst xmlns:a="http://schemas.openxmlformats.org/drawingml/2006/main" xmlns:r="http://schemas.openxmlformats.org/officeDocument/2006/relationships" xmlns:p="http://schemas.openxmlformats.org/presentationml/2006/main">
  <p:tag name="AS_UNIQUEID" val="4432"/>
</p:tagLst>
</file>

<file path=ppt/tags/tag1273.xml><?xml version="1.0" encoding="utf-8"?>
<p:tagLst xmlns:a="http://schemas.openxmlformats.org/drawingml/2006/main" xmlns:r="http://schemas.openxmlformats.org/officeDocument/2006/relationships" xmlns:p="http://schemas.openxmlformats.org/presentationml/2006/main">
  <p:tag name="AS_UNIQUEID" val="4426"/>
</p:tagLst>
</file>

<file path=ppt/tags/tag1274.xml><?xml version="1.0" encoding="utf-8"?>
<p:tagLst xmlns:a="http://schemas.openxmlformats.org/drawingml/2006/main" xmlns:r="http://schemas.openxmlformats.org/officeDocument/2006/relationships" xmlns:p="http://schemas.openxmlformats.org/presentationml/2006/main">
  <p:tag name="AS_UNIQUEID" val="4427"/>
</p:tagLst>
</file>

<file path=ppt/tags/tag1275.xml><?xml version="1.0" encoding="utf-8"?>
<p:tagLst xmlns:a="http://schemas.openxmlformats.org/drawingml/2006/main" xmlns:r="http://schemas.openxmlformats.org/officeDocument/2006/relationships" xmlns:p="http://schemas.openxmlformats.org/presentationml/2006/main">
  <p:tag name="AS_UNIQUEID" val="4428"/>
</p:tagLst>
</file>

<file path=ppt/tags/tag1276.xml><?xml version="1.0" encoding="utf-8"?>
<p:tagLst xmlns:a="http://schemas.openxmlformats.org/drawingml/2006/main" xmlns:r="http://schemas.openxmlformats.org/officeDocument/2006/relationships" xmlns:p="http://schemas.openxmlformats.org/presentationml/2006/main">
  <p:tag name="AS_UNIQUEID" val="4429"/>
</p:tagLst>
</file>

<file path=ppt/tags/tag1277.xml><?xml version="1.0" encoding="utf-8"?>
<p:tagLst xmlns:a="http://schemas.openxmlformats.org/drawingml/2006/main" xmlns:r="http://schemas.openxmlformats.org/officeDocument/2006/relationships" xmlns:p="http://schemas.openxmlformats.org/presentationml/2006/main">
  <p:tag name="AS_UNIQUEID" val="4383"/>
</p:tagLst>
</file>

<file path=ppt/tags/tag1278.xml><?xml version="1.0" encoding="utf-8"?>
<p:tagLst xmlns:a="http://schemas.openxmlformats.org/drawingml/2006/main" xmlns:r="http://schemas.openxmlformats.org/officeDocument/2006/relationships" xmlns:p="http://schemas.openxmlformats.org/presentationml/2006/main">
  <p:tag name="AS_UNIQUEID" val="4410"/>
</p:tagLst>
</file>

<file path=ppt/tags/tag1279.xml><?xml version="1.0" encoding="utf-8"?>
<p:tagLst xmlns:a="http://schemas.openxmlformats.org/drawingml/2006/main" xmlns:r="http://schemas.openxmlformats.org/officeDocument/2006/relationships" xmlns:p="http://schemas.openxmlformats.org/presentationml/2006/main">
  <p:tag name="AS_UNIQUEID" val="4413"/>
</p:tagLst>
</file>

<file path=ppt/tags/tag128.xml><?xml version="1.0" encoding="utf-8"?>
<p:tagLst xmlns:a="http://schemas.openxmlformats.org/drawingml/2006/main" xmlns:r="http://schemas.openxmlformats.org/officeDocument/2006/relationships" xmlns:p="http://schemas.openxmlformats.org/presentationml/2006/main">
  <p:tag name="AS_UNIQUEID" val="3017"/>
</p:tagLst>
</file>

<file path=ppt/tags/tag1280.xml><?xml version="1.0" encoding="utf-8"?>
<p:tagLst xmlns:a="http://schemas.openxmlformats.org/drawingml/2006/main" xmlns:r="http://schemas.openxmlformats.org/officeDocument/2006/relationships" xmlns:p="http://schemas.openxmlformats.org/presentationml/2006/main">
  <p:tag name="AS_UNIQUEID" val="4416"/>
</p:tagLst>
</file>

<file path=ppt/tags/tag1281.xml><?xml version="1.0" encoding="utf-8"?>
<p:tagLst xmlns:a="http://schemas.openxmlformats.org/drawingml/2006/main" xmlns:r="http://schemas.openxmlformats.org/officeDocument/2006/relationships" xmlns:p="http://schemas.openxmlformats.org/presentationml/2006/main">
  <p:tag name="AS_UNIQUEID" val="4419"/>
</p:tagLst>
</file>

<file path=ppt/tags/tag1282.xml><?xml version="1.0" encoding="utf-8"?>
<p:tagLst xmlns:a="http://schemas.openxmlformats.org/drawingml/2006/main" xmlns:r="http://schemas.openxmlformats.org/officeDocument/2006/relationships" xmlns:p="http://schemas.openxmlformats.org/presentationml/2006/main">
  <p:tag name="AS_UNIQUEID" val="4420"/>
</p:tagLst>
</file>

<file path=ppt/tags/tag1283.xml><?xml version="1.0" encoding="utf-8"?>
<p:tagLst xmlns:a="http://schemas.openxmlformats.org/drawingml/2006/main" xmlns:r="http://schemas.openxmlformats.org/officeDocument/2006/relationships" xmlns:p="http://schemas.openxmlformats.org/presentationml/2006/main">
  <p:tag name="AS_UNIQUEID" val="4421"/>
</p:tagLst>
</file>

<file path=ppt/tags/tag1284.xml><?xml version="1.0" encoding="utf-8"?>
<p:tagLst xmlns:a="http://schemas.openxmlformats.org/drawingml/2006/main" xmlns:r="http://schemas.openxmlformats.org/officeDocument/2006/relationships" xmlns:p="http://schemas.openxmlformats.org/presentationml/2006/main">
  <p:tag name="AS_UNIQUEID" val="4417"/>
</p:tagLst>
</file>

<file path=ppt/tags/tag1285.xml><?xml version="1.0" encoding="utf-8"?>
<p:tagLst xmlns:a="http://schemas.openxmlformats.org/drawingml/2006/main" xmlns:r="http://schemas.openxmlformats.org/officeDocument/2006/relationships" xmlns:p="http://schemas.openxmlformats.org/presentationml/2006/main">
  <p:tag name="AS_UNIQUEID" val="4418"/>
</p:tagLst>
</file>

<file path=ppt/tags/tag1286.xml><?xml version="1.0" encoding="utf-8"?>
<p:tagLst xmlns:a="http://schemas.openxmlformats.org/drawingml/2006/main" xmlns:r="http://schemas.openxmlformats.org/officeDocument/2006/relationships" xmlns:p="http://schemas.openxmlformats.org/presentationml/2006/main">
  <p:tag name="AS_UNIQUEID" val="4414"/>
</p:tagLst>
</file>

<file path=ppt/tags/tag1287.xml><?xml version="1.0" encoding="utf-8"?>
<p:tagLst xmlns:a="http://schemas.openxmlformats.org/drawingml/2006/main" xmlns:r="http://schemas.openxmlformats.org/officeDocument/2006/relationships" xmlns:p="http://schemas.openxmlformats.org/presentationml/2006/main">
  <p:tag name="AS_UNIQUEID" val="4415"/>
</p:tagLst>
</file>

<file path=ppt/tags/tag1288.xml><?xml version="1.0" encoding="utf-8"?>
<p:tagLst xmlns:a="http://schemas.openxmlformats.org/drawingml/2006/main" xmlns:r="http://schemas.openxmlformats.org/officeDocument/2006/relationships" xmlns:p="http://schemas.openxmlformats.org/presentationml/2006/main">
  <p:tag name="AS_UNIQUEID" val="4411"/>
</p:tagLst>
</file>

<file path=ppt/tags/tag1289.xml><?xml version="1.0" encoding="utf-8"?>
<p:tagLst xmlns:a="http://schemas.openxmlformats.org/drawingml/2006/main" xmlns:r="http://schemas.openxmlformats.org/officeDocument/2006/relationships" xmlns:p="http://schemas.openxmlformats.org/presentationml/2006/main">
  <p:tag name="AS_UNIQUEID" val="4412"/>
</p:tagLst>
</file>

<file path=ppt/tags/tag129.xml><?xml version="1.0" encoding="utf-8"?>
<p:tagLst xmlns:a="http://schemas.openxmlformats.org/drawingml/2006/main" xmlns:r="http://schemas.openxmlformats.org/officeDocument/2006/relationships" xmlns:p="http://schemas.openxmlformats.org/presentationml/2006/main">
  <p:tag name="AS_UNIQUEID" val="2998"/>
</p:tagLst>
</file>

<file path=ppt/tags/tag1290.xml><?xml version="1.0" encoding="utf-8"?>
<p:tagLst xmlns:a="http://schemas.openxmlformats.org/drawingml/2006/main" xmlns:r="http://schemas.openxmlformats.org/officeDocument/2006/relationships" xmlns:p="http://schemas.openxmlformats.org/presentationml/2006/main">
  <p:tag name="AS_UNIQUEID" val="4384"/>
</p:tagLst>
</file>

<file path=ppt/tags/tag1291.xml><?xml version="1.0" encoding="utf-8"?>
<p:tagLst xmlns:a="http://schemas.openxmlformats.org/drawingml/2006/main" xmlns:r="http://schemas.openxmlformats.org/officeDocument/2006/relationships" xmlns:p="http://schemas.openxmlformats.org/presentationml/2006/main">
  <p:tag name="AS_UNIQUEID" val="4385"/>
</p:tagLst>
</file>

<file path=ppt/tags/tag1292.xml><?xml version="1.0" encoding="utf-8"?>
<p:tagLst xmlns:a="http://schemas.openxmlformats.org/drawingml/2006/main" xmlns:r="http://schemas.openxmlformats.org/officeDocument/2006/relationships" xmlns:p="http://schemas.openxmlformats.org/presentationml/2006/main">
  <p:tag name="AS_UNIQUEID" val="4401"/>
</p:tagLst>
</file>

<file path=ppt/tags/tag1293.xml><?xml version="1.0" encoding="utf-8"?>
<p:tagLst xmlns:a="http://schemas.openxmlformats.org/drawingml/2006/main" xmlns:r="http://schemas.openxmlformats.org/officeDocument/2006/relationships" xmlns:p="http://schemas.openxmlformats.org/presentationml/2006/main">
  <p:tag name="AS_UNIQUEID" val="4402"/>
</p:tagLst>
</file>

<file path=ppt/tags/tag1294.xml><?xml version="1.0" encoding="utf-8"?>
<p:tagLst xmlns:a="http://schemas.openxmlformats.org/drawingml/2006/main" xmlns:r="http://schemas.openxmlformats.org/officeDocument/2006/relationships" xmlns:p="http://schemas.openxmlformats.org/presentationml/2006/main">
  <p:tag name="AS_UNIQUEID" val="4403"/>
</p:tagLst>
</file>

<file path=ppt/tags/tag1295.xml><?xml version="1.0" encoding="utf-8"?>
<p:tagLst xmlns:a="http://schemas.openxmlformats.org/drawingml/2006/main" xmlns:r="http://schemas.openxmlformats.org/officeDocument/2006/relationships" xmlns:p="http://schemas.openxmlformats.org/presentationml/2006/main">
  <p:tag name="AS_UNIQUEID" val="4404"/>
</p:tagLst>
</file>

<file path=ppt/tags/tag1296.xml><?xml version="1.0" encoding="utf-8"?>
<p:tagLst xmlns:a="http://schemas.openxmlformats.org/drawingml/2006/main" xmlns:r="http://schemas.openxmlformats.org/officeDocument/2006/relationships" xmlns:p="http://schemas.openxmlformats.org/presentationml/2006/main">
  <p:tag name="AS_UNIQUEID" val="4405"/>
</p:tagLst>
</file>

<file path=ppt/tags/tag1297.xml><?xml version="1.0" encoding="utf-8"?>
<p:tagLst xmlns:a="http://schemas.openxmlformats.org/drawingml/2006/main" xmlns:r="http://schemas.openxmlformats.org/officeDocument/2006/relationships" xmlns:p="http://schemas.openxmlformats.org/presentationml/2006/main">
  <p:tag name="AS_UNIQUEID" val="4406"/>
</p:tagLst>
</file>

<file path=ppt/tags/tag1298.xml><?xml version="1.0" encoding="utf-8"?>
<p:tagLst xmlns:a="http://schemas.openxmlformats.org/drawingml/2006/main" xmlns:r="http://schemas.openxmlformats.org/officeDocument/2006/relationships" xmlns:p="http://schemas.openxmlformats.org/presentationml/2006/main">
  <p:tag name="AS_UNIQUEID" val="4407"/>
</p:tagLst>
</file>

<file path=ppt/tags/tag1299.xml><?xml version="1.0" encoding="utf-8"?>
<p:tagLst xmlns:a="http://schemas.openxmlformats.org/drawingml/2006/main" xmlns:r="http://schemas.openxmlformats.org/officeDocument/2006/relationships" xmlns:p="http://schemas.openxmlformats.org/presentationml/2006/main">
  <p:tag name="AS_UNIQUEID" val="4408"/>
</p:tagLst>
</file>

<file path=ppt/tags/tag13.xml><?xml version="1.0" encoding="utf-8"?>
<p:tagLst xmlns:a="http://schemas.openxmlformats.org/drawingml/2006/main" xmlns:r="http://schemas.openxmlformats.org/officeDocument/2006/relationships" xmlns:p="http://schemas.openxmlformats.org/presentationml/2006/main">
  <p:tag name="AS_UNIQUEID" val="3059"/>
</p:tagLst>
</file>

<file path=ppt/tags/tag130.xml><?xml version="1.0" encoding="utf-8"?>
<p:tagLst xmlns:a="http://schemas.openxmlformats.org/drawingml/2006/main" xmlns:r="http://schemas.openxmlformats.org/officeDocument/2006/relationships" xmlns:p="http://schemas.openxmlformats.org/presentationml/2006/main">
  <p:tag name="AS_UNIQUEID" val="3011"/>
</p:tagLst>
</file>

<file path=ppt/tags/tag1300.xml><?xml version="1.0" encoding="utf-8"?>
<p:tagLst xmlns:a="http://schemas.openxmlformats.org/drawingml/2006/main" xmlns:r="http://schemas.openxmlformats.org/officeDocument/2006/relationships" xmlns:p="http://schemas.openxmlformats.org/presentationml/2006/main">
  <p:tag name="AS_UNIQUEID" val="4409"/>
</p:tagLst>
</file>

<file path=ppt/tags/tag1301.xml><?xml version="1.0" encoding="utf-8"?>
<p:tagLst xmlns:a="http://schemas.openxmlformats.org/drawingml/2006/main" xmlns:r="http://schemas.openxmlformats.org/officeDocument/2006/relationships" xmlns:p="http://schemas.openxmlformats.org/presentationml/2006/main">
  <p:tag name="AS_UNIQUEID" val="4386"/>
</p:tagLst>
</file>

<file path=ppt/tags/tag1302.xml><?xml version="1.0" encoding="utf-8"?>
<p:tagLst xmlns:a="http://schemas.openxmlformats.org/drawingml/2006/main" xmlns:r="http://schemas.openxmlformats.org/officeDocument/2006/relationships" xmlns:p="http://schemas.openxmlformats.org/presentationml/2006/main">
  <p:tag name="AS_UNIQUEID" val="4391"/>
</p:tagLst>
</file>

<file path=ppt/tags/tag1303.xml><?xml version="1.0" encoding="utf-8"?>
<p:tagLst xmlns:a="http://schemas.openxmlformats.org/drawingml/2006/main" xmlns:r="http://schemas.openxmlformats.org/officeDocument/2006/relationships" xmlns:p="http://schemas.openxmlformats.org/presentationml/2006/main">
  <p:tag name="AS_UNIQUEID" val="4392"/>
</p:tagLst>
</file>

<file path=ppt/tags/tag1304.xml><?xml version="1.0" encoding="utf-8"?>
<p:tagLst xmlns:a="http://schemas.openxmlformats.org/drawingml/2006/main" xmlns:r="http://schemas.openxmlformats.org/officeDocument/2006/relationships" xmlns:p="http://schemas.openxmlformats.org/presentationml/2006/main">
  <p:tag name="AS_UNIQUEID" val="4393"/>
</p:tagLst>
</file>

<file path=ppt/tags/tag1305.xml><?xml version="1.0" encoding="utf-8"?>
<p:tagLst xmlns:a="http://schemas.openxmlformats.org/drawingml/2006/main" xmlns:r="http://schemas.openxmlformats.org/officeDocument/2006/relationships" xmlns:p="http://schemas.openxmlformats.org/presentationml/2006/main">
  <p:tag name="AS_UNIQUEID" val="4394"/>
</p:tagLst>
</file>

<file path=ppt/tags/tag1306.xml><?xml version="1.0" encoding="utf-8"?>
<p:tagLst xmlns:a="http://schemas.openxmlformats.org/drawingml/2006/main" xmlns:r="http://schemas.openxmlformats.org/officeDocument/2006/relationships" xmlns:p="http://schemas.openxmlformats.org/presentationml/2006/main">
  <p:tag name="AS_UNIQUEID" val="4395"/>
</p:tagLst>
</file>

<file path=ppt/tags/tag1307.xml><?xml version="1.0" encoding="utf-8"?>
<p:tagLst xmlns:a="http://schemas.openxmlformats.org/drawingml/2006/main" xmlns:r="http://schemas.openxmlformats.org/officeDocument/2006/relationships" xmlns:p="http://schemas.openxmlformats.org/presentationml/2006/main">
  <p:tag name="AS_UNIQUEID" val="4396"/>
</p:tagLst>
</file>

<file path=ppt/tags/tag1308.xml><?xml version="1.0" encoding="utf-8"?>
<p:tagLst xmlns:a="http://schemas.openxmlformats.org/drawingml/2006/main" xmlns:r="http://schemas.openxmlformats.org/officeDocument/2006/relationships" xmlns:p="http://schemas.openxmlformats.org/presentationml/2006/main">
  <p:tag name="AS_UNIQUEID" val="4397"/>
</p:tagLst>
</file>

<file path=ppt/tags/tag1309.xml><?xml version="1.0" encoding="utf-8"?>
<p:tagLst xmlns:a="http://schemas.openxmlformats.org/drawingml/2006/main" xmlns:r="http://schemas.openxmlformats.org/officeDocument/2006/relationships" xmlns:p="http://schemas.openxmlformats.org/presentationml/2006/main">
  <p:tag name="AS_UNIQUEID" val="4398"/>
</p:tagLst>
</file>

<file path=ppt/tags/tag131.xml><?xml version="1.0" encoding="utf-8"?>
<p:tagLst xmlns:a="http://schemas.openxmlformats.org/drawingml/2006/main" xmlns:r="http://schemas.openxmlformats.org/officeDocument/2006/relationships" xmlns:p="http://schemas.openxmlformats.org/presentationml/2006/main">
  <p:tag name="AS_UNIQUEID" val="2999"/>
</p:tagLst>
</file>

<file path=ppt/tags/tag1310.xml><?xml version="1.0" encoding="utf-8"?>
<p:tagLst xmlns:a="http://schemas.openxmlformats.org/drawingml/2006/main" xmlns:r="http://schemas.openxmlformats.org/officeDocument/2006/relationships" xmlns:p="http://schemas.openxmlformats.org/presentationml/2006/main">
  <p:tag name="AS_UNIQUEID" val="4399"/>
</p:tagLst>
</file>

<file path=ppt/tags/tag1311.xml><?xml version="1.0" encoding="utf-8"?>
<p:tagLst xmlns:a="http://schemas.openxmlformats.org/drawingml/2006/main" xmlns:r="http://schemas.openxmlformats.org/officeDocument/2006/relationships" xmlns:p="http://schemas.openxmlformats.org/presentationml/2006/main">
  <p:tag name="AS_UNIQUEID" val="4400"/>
</p:tagLst>
</file>

<file path=ppt/tags/tag1312.xml><?xml version="1.0" encoding="utf-8"?>
<p:tagLst xmlns:a="http://schemas.openxmlformats.org/drawingml/2006/main" xmlns:r="http://schemas.openxmlformats.org/officeDocument/2006/relationships" xmlns:p="http://schemas.openxmlformats.org/presentationml/2006/main">
  <p:tag name="AS_UNIQUEID" val="4387"/>
</p:tagLst>
</file>

<file path=ppt/tags/tag1313.xml><?xml version="1.0" encoding="utf-8"?>
<p:tagLst xmlns:a="http://schemas.openxmlformats.org/drawingml/2006/main" xmlns:r="http://schemas.openxmlformats.org/officeDocument/2006/relationships" xmlns:p="http://schemas.openxmlformats.org/presentationml/2006/main">
  <p:tag name="AS_UNIQUEID" val="4388"/>
</p:tagLst>
</file>

<file path=ppt/tags/tag1314.xml><?xml version="1.0" encoding="utf-8"?>
<p:tagLst xmlns:a="http://schemas.openxmlformats.org/drawingml/2006/main" xmlns:r="http://schemas.openxmlformats.org/officeDocument/2006/relationships" xmlns:p="http://schemas.openxmlformats.org/presentationml/2006/main">
  <p:tag name="AS_UNIQUEID" val="4389"/>
</p:tagLst>
</file>

<file path=ppt/tags/tag1315.xml><?xml version="1.0" encoding="utf-8"?>
<p:tagLst xmlns:a="http://schemas.openxmlformats.org/drawingml/2006/main" xmlns:r="http://schemas.openxmlformats.org/officeDocument/2006/relationships" xmlns:p="http://schemas.openxmlformats.org/presentationml/2006/main">
  <p:tag name="AS_UNIQUEID" val="4390"/>
</p:tagLst>
</file>

<file path=ppt/tags/tag1316.xml><?xml version="1.0" encoding="utf-8"?>
<p:tagLst xmlns:a="http://schemas.openxmlformats.org/drawingml/2006/main" xmlns:r="http://schemas.openxmlformats.org/officeDocument/2006/relationships" xmlns:p="http://schemas.openxmlformats.org/presentationml/2006/main">
  <p:tag name="AS_UNIQUEID" val="4340"/>
</p:tagLst>
</file>

<file path=ppt/tags/tag1317.xml><?xml version="1.0" encoding="utf-8"?>
<p:tagLst xmlns:a="http://schemas.openxmlformats.org/drawingml/2006/main" xmlns:r="http://schemas.openxmlformats.org/officeDocument/2006/relationships" xmlns:p="http://schemas.openxmlformats.org/presentationml/2006/main">
  <p:tag name="AS_UNIQUEID" val="4377"/>
</p:tagLst>
</file>

<file path=ppt/tags/tag1318.xml><?xml version="1.0" encoding="utf-8"?>
<p:tagLst xmlns:a="http://schemas.openxmlformats.org/drawingml/2006/main" xmlns:r="http://schemas.openxmlformats.org/officeDocument/2006/relationships" xmlns:p="http://schemas.openxmlformats.org/presentationml/2006/main">
  <p:tag name="AS_UNIQUEID" val="4378"/>
</p:tagLst>
</file>

<file path=ppt/tags/tag1319.xml><?xml version="1.0" encoding="utf-8"?>
<p:tagLst xmlns:a="http://schemas.openxmlformats.org/drawingml/2006/main" xmlns:r="http://schemas.openxmlformats.org/officeDocument/2006/relationships" xmlns:p="http://schemas.openxmlformats.org/presentationml/2006/main">
  <p:tag name="AS_UNIQUEID" val="4379"/>
</p:tagLst>
</file>

<file path=ppt/tags/tag132.xml><?xml version="1.0" encoding="utf-8"?>
<p:tagLst xmlns:a="http://schemas.openxmlformats.org/drawingml/2006/main" xmlns:r="http://schemas.openxmlformats.org/officeDocument/2006/relationships" xmlns:p="http://schemas.openxmlformats.org/presentationml/2006/main">
  <p:tag name="AS_UNIQUEID" val="3002"/>
</p:tagLst>
</file>

<file path=ppt/tags/tag1320.xml><?xml version="1.0" encoding="utf-8"?>
<p:tagLst xmlns:a="http://schemas.openxmlformats.org/drawingml/2006/main" xmlns:r="http://schemas.openxmlformats.org/officeDocument/2006/relationships" xmlns:p="http://schemas.openxmlformats.org/presentationml/2006/main">
  <p:tag name="AS_UNIQUEID" val="4341"/>
</p:tagLst>
</file>

<file path=ppt/tags/tag1321.xml><?xml version="1.0" encoding="utf-8"?>
<p:tagLst xmlns:a="http://schemas.openxmlformats.org/drawingml/2006/main" xmlns:r="http://schemas.openxmlformats.org/officeDocument/2006/relationships" xmlns:p="http://schemas.openxmlformats.org/presentationml/2006/main">
  <p:tag name="AS_UNIQUEID" val="4368"/>
</p:tagLst>
</file>

<file path=ppt/tags/tag1322.xml><?xml version="1.0" encoding="utf-8"?>
<p:tagLst xmlns:a="http://schemas.openxmlformats.org/drawingml/2006/main" xmlns:r="http://schemas.openxmlformats.org/officeDocument/2006/relationships" xmlns:p="http://schemas.openxmlformats.org/presentationml/2006/main">
  <p:tag name="AS_UNIQUEID" val="4371"/>
</p:tagLst>
</file>

<file path=ppt/tags/tag1323.xml><?xml version="1.0" encoding="utf-8"?>
<p:tagLst xmlns:a="http://schemas.openxmlformats.org/drawingml/2006/main" xmlns:r="http://schemas.openxmlformats.org/officeDocument/2006/relationships" xmlns:p="http://schemas.openxmlformats.org/presentationml/2006/main">
  <p:tag name="AS_UNIQUEID" val="4374"/>
</p:tagLst>
</file>

<file path=ppt/tags/tag1324.xml><?xml version="1.0" encoding="utf-8"?>
<p:tagLst xmlns:a="http://schemas.openxmlformats.org/drawingml/2006/main" xmlns:r="http://schemas.openxmlformats.org/officeDocument/2006/relationships" xmlns:p="http://schemas.openxmlformats.org/presentationml/2006/main">
  <p:tag name="AS_UNIQUEID" val="4375"/>
</p:tagLst>
</file>

<file path=ppt/tags/tag1325.xml><?xml version="1.0" encoding="utf-8"?>
<p:tagLst xmlns:a="http://schemas.openxmlformats.org/drawingml/2006/main" xmlns:r="http://schemas.openxmlformats.org/officeDocument/2006/relationships" xmlns:p="http://schemas.openxmlformats.org/presentationml/2006/main">
  <p:tag name="AS_UNIQUEID" val="4376"/>
</p:tagLst>
</file>

<file path=ppt/tags/tag1326.xml><?xml version="1.0" encoding="utf-8"?>
<p:tagLst xmlns:a="http://schemas.openxmlformats.org/drawingml/2006/main" xmlns:r="http://schemas.openxmlformats.org/officeDocument/2006/relationships" xmlns:p="http://schemas.openxmlformats.org/presentationml/2006/main">
  <p:tag name="AS_UNIQUEID" val="4372"/>
</p:tagLst>
</file>

<file path=ppt/tags/tag1327.xml><?xml version="1.0" encoding="utf-8"?>
<p:tagLst xmlns:a="http://schemas.openxmlformats.org/drawingml/2006/main" xmlns:r="http://schemas.openxmlformats.org/officeDocument/2006/relationships" xmlns:p="http://schemas.openxmlformats.org/presentationml/2006/main">
  <p:tag name="AS_UNIQUEID" val="4373"/>
</p:tagLst>
</file>

<file path=ppt/tags/tag1328.xml><?xml version="1.0" encoding="utf-8"?>
<p:tagLst xmlns:a="http://schemas.openxmlformats.org/drawingml/2006/main" xmlns:r="http://schemas.openxmlformats.org/officeDocument/2006/relationships" xmlns:p="http://schemas.openxmlformats.org/presentationml/2006/main">
  <p:tag name="AS_UNIQUEID" val="4369"/>
</p:tagLst>
</file>

<file path=ppt/tags/tag1329.xml><?xml version="1.0" encoding="utf-8"?>
<p:tagLst xmlns:a="http://schemas.openxmlformats.org/drawingml/2006/main" xmlns:r="http://schemas.openxmlformats.org/officeDocument/2006/relationships" xmlns:p="http://schemas.openxmlformats.org/presentationml/2006/main">
  <p:tag name="AS_UNIQUEID" val="4370"/>
</p:tagLst>
</file>

<file path=ppt/tags/tag133.xml><?xml version="1.0" encoding="utf-8"?>
<p:tagLst xmlns:a="http://schemas.openxmlformats.org/drawingml/2006/main" xmlns:r="http://schemas.openxmlformats.org/officeDocument/2006/relationships" xmlns:p="http://schemas.openxmlformats.org/presentationml/2006/main">
  <p:tag name="AS_UNIQUEID" val="3005"/>
</p:tagLst>
</file>

<file path=ppt/tags/tag1330.xml><?xml version="1.0" encoding="utf-8"?>
<p:tagLst xmlns:a="http://schemas.openxmlformats.org/drawingml/2006/main" xmlns:r="http://schemas.openxmlformats.org/officeDocument/2006/relationships" xmlns:p="http://schemas.openxmlformats.org/presentationml/2006/main">
  <p:tag name="AS_UNIQUEID" val="4342"/>
</p:tagLst>
</file>

<file path=ppt/tags/tag1331.xml><?xml version="1.0" encoding="utf-8"?>
<p:tagLst xmlns:a="http://schemas.openxmlformats.org/drawingml/2006/main" xmlns:r="http://schemas.openxmlformats.org/officeDocument/2006/relationships" xmlns:p="http://schemas.openxmlformats.org/presentationml/2006/main">
  <p:tag name="AS_UNIQUEID" val="4343"/>
</p:tagLst>
</file>

<file path=ppt/tags/tag1332.xml><?xml version="1.0" encoding="utf-8"?>
<p:tagLst xmlns:a="http://schemas.openxmlformats.org/drawingml/2006/main" xmlns:r="http://schemas.openxmlformats.org/officeDocument/2006/relationships" xmlns:p="http://schemas.openxmlformats.org/presentationml/2006/main">
  <p:tag name="AS_UNIQUEID" val="4359"/>
</p:tagLst>
</file>

<file path=ppt/tags/tag1333.xml><?xml version="1.0" encoding="utf-8"?>
<p:tagLst xmlns:a="http://schemas.openxmlformats.org/drawingml/2006/main" xmlns:r="http://schemas.openxmlformats.org/officeDocument/2006/relationships" xmlns:p="http://schemas.openxmlformats.org/presentationml/2006/main">
  <p:tag name="AS_UNIQUEID" val="4360"/>
</p:tagLst>
</file>

<file path=ppt/tags/tag1334.xml><?xml version="1.0" encoding="utf-8"?>
<p:tagLst xmlns:a="http://schemas.openxmlformats.org/drawingml/2006/main" xmlns:r="http://schemas.openxmlformats.org/officeDocument/2006/relationships" xmlns:p="http://schemas.openxmlformats.org/presentationml/2006/main">
  <p:tag name="AS_UNIQUEID" val="4361"/>
</p:tagLst>
</file>

<file path=ppt/tags/tag1335.xml><?xml version="1.0" encoding="utf-8"?>
<p:tagLst xmlns:a="http://schemas.openxmlformats.org/drawingml/2006/main" xmlns:r="http://schemas.openxmlformats.org/officeDocument/2006/relationships" xmlns:p="http://schemas.openxmlformats.org/presentationml/2006/main">
  <p:tag name="AS_UNIQUEID" val="4362"/>
</p:tagLst>
</file>

<file path=ppt/tags/tag1336.xml><?xml version="1.0" encoding="utf-8"?>
<p:tagLst xmlns:a="http://schemas.openxmlformats.org/drawingml/2006/main" xmlns:r="http://schemas.openxmlformats.org/officeDocument/2006/relationships" xmlns:p="http://schemas.openxmlformats.org/presentationml/2006/main">
  <p:tag name="AS_UNIQUEID" val="4363"/>
</p:tagLst>
</file>

<file path=ppt/tags/tag1337.xml><?xml version="1.0" encoding="utf-8"?>
<p:tagLst xmlns:a="http://schemas.openxmlformats.org/drawingml/2006/main" xmlns:r="http://schemas.openxmlformats.org/officeDocument/2006/relationships" xmlns:p="http://schemas.openxmlformats.org/presentationml/2006/main">
  <p:tag name="AS_UNIQUEID" val="4364"/>
</p:tagLst>
</file>

<file path=ppt/tags/tag1338.xml><?xml version="1.0" encoding="utf-8"?>
<p:tagLst xmlns:a="http://schemas.openxmlformats.org/drawingml/2006/main" xmlns:r="http://schemas.openxmlformats.org/officeDocument/2006/relationships" xmlns:p="http://schemas.openxmlformats.org/presentationml/2006/main">
  <p:tag name="AS_UNIQUEID" val="4365"/>
</p:tagLst>
</file>

<file path=ppt/tags/tag1339.xml><?xml version="1.0" encoding="utf-8"?>
<p:tagLst xmlns:a="http://schemas.openxmlformats.org/drawingml/2006/main" xmlns:r="http://schemas.openxmlformats.org/officeDocument/2006/relationships" xmlns:p="http://schemas.openxmlformats.org/presentationml/2006/main">
  <p:tag name="AS_UNIQUEID" val="4366"/>
</p:tagLst>
</file>

<file path=ppt/tags/tag134.xml><?xml version="1.0" encoding="utf-8"?>
<p:tagLst xmlns:a="http://schemas.openxmlformats.org/drawingml/2006/main" xmlns:r="http://schemas.openxmlformats.org/officeDocument/2006/relationships" xmlns:p="http://schemas.openxmlformats.org/presentationml/2006/main">
  <p:tag name="AS_UNIQUEID" val="3008"/>
</p:tagLst>
</file>

<file path=ppt/tags/tag1340.xml><?xml version="1.0" encoding="utf-8"?>
<p:tagLst xmlns:a="http://schemas.openxmlformats.org/drawingml/2006/main" xmlns:r="http://schemas.openxmlformats.org/officeDocument/2006/relationships" xmlns:p="http://schemas.openxmlformats.org/presentationml/2006/main">
  <p:tag name="AS_UNIQUEID" val="4367"/>
</p:tagLst>
</file>

<file path=ppt/tags/tag1341.xml><?xml version="1.0" encoding="utf-8"?>
<p:tagLst xmlns:a="http://schemas.openxmlformats.org/drawingml/2006/main" xmlns:r="http://schemas.openxmlformats.org/officeDocument/2006/relationships" xmlns:p="http://schemas.openxmlformats.org/presentationml/2006/main">
  <p:tag name="AS_UNIQUEID" val="4344"/>
</p:tagLst>
</file>

<file path=ppt/tags/tag1342.xml><?xml version="1.0" encoding="utf-8"?>
<p:tagLst xmlns:a="http://schemas.openxmlformats.org/drawingml/2006/main" xmlns:r="http://schemas.openxmlformats.org/officeDocument/2006/relationships" xmlns:p="http://schemas.openxmlformats.org/presentationml/2006/main">
  <p:tag name="AS_UNIQUEID" val="4349"/>
</p:tagLst>
</file>

<file path=ppt/tags/tag1343.xml><?xml version="1.0" encoding="utf-8"?>
<p:tagLst xmlns:a="http://schemas.openxmlformats.org/drawingml/2006/main" xmlns:r="http://schemas.openxmlformats.org/officeDocument/2006/relationships" xmlns:p="http://schemas.openxmlformats.org/presentationml/2006/main">
  <p:tag name="AS_UNIQUEID" val="4350"/>
</p:tagLst>
</file>

<file path=ppt/tags/tag1344.xml><?xml version="1.0" encoding="utf-8"?>
<p:tagLst xmlns:a="http://schemas.openxmlformats.org/drawingml/2006/main" xmlns:r="http://schemas.openxmlformats.org/officeDocument/2006/relationships" xmlns:p="http://schemas.openxmlformats.org/presentationml/2006/main">
  <p:tag name="AS_UNIQUEID" val="4351"/>
</p:tagLst>
</file>

<file path=ppt/tags/tag1345.xml><?xml version="1.0" encoding="utf-8"?>
<p:tagLst xmlns:a="http://schemas.openxmlformats.org/drawingml/2006/main" xmlns:r="http://schemas.openxmlformats.org/officeDocument/2006/relationships" xmlns:p="http://schemas.openxmlformats.org/presentationml/2006/main">
  <p:tag name="AS_UNIQUEID" val="4352"/>
</p:tagLst>
</file>

<file path=ppt/tags/tag1346.xml><?xml version="1.0" encoding="utf-8"?>
<p:tagLst xmlns:a="http://schemas.openxmlformats.org/drawingml/2006/main" xmlns:r="http://schemas.openxmlformats.org/officeDocument/2006/relationships" xmlns:p="http://schemas.openxmlformats.org/presentationml/2006/main">
  <p:tag name="AS_UNIQUEID" val="4353"/>
</p:tagLst>
</file>

<file path=ppt/tags/tag1347.xml><?xml version="1.0" encoding="utf-8"?>
<p:tagLst xmlns:a="http://schemas.openxmlformats.org/drawingml/2006/main" xmlns:r="http://schemas.openxmlformats.org/officeDocument/2006/relationships" xmlns:p="http://schemas.openxmlformats.org/presentationml/2006/main">
  <p:tag name="AS_UNIQUEID" val="4354"/>
</p:tagLst>
</file>

<file path=ppt/tags/tag1348.xml><?xml version="1.0" encoding="utf-8"?>
<p:tagLst xmlns:a="http://schemas.openxmlformats.org/drawingml/2006/main" xmlns:r="http://schemas.openxmlformats.org/officeDocument/2006/relationships" xmlns:p="http://schemas.openxmlformats.org/presentationml/2006/main">
  <p:tag name="AS_UNIQUEID" val="4355"/>
</p:tagLst>
</file>

<file path=ppt/tags/tag1349.xml><?xml version="1.0" encoding="utf-8"?>
<p:tagLst xmlns:a="http://schemas.openxmlformats.org/drawingml/2006/main" xmlns:r="http://schemas.openxmlformats.org/officeDocument/2006/relationships" xmlns:p="http://schemas.openxmlformats.org/presentationml/2006/main">
  <p:tag name="AS_UNIQUEID" val="4356"/>
</p:tagLst>
</file>

<file path=ppt/tags/tag135.xml><?xml version="1.0" encoding="utf-8"?>
<p:tagLst xmlns:a="http://schemas.openxmlformats.org/drawingml/2006/main" xmlns:r="http://schemas.openxmlformats.org/officeDocument/2006/relationships" xmlns:p="http://schemas.openxmlformats.org/presentationml/2006/main">
  <p:tag name="AS_UNIQUEID" val="3009"/>
</p:tagLst>
</file>

<file path=ppt/tags/tag1350.xml><?xml version="1.0" encoding="utf-8"?>
<p:tagLst xmlns:a="http://schemas.openxmlformats.org/drawingml/2006/main" xmlns:r="http://schemas.openxmlformats.org/officeDocument/2006/relationships" xmlns:p="http://schemas.openxmlformats.org/presentationml/2006/main">
  <p:tag name="AS_UNIQUEID" val="4357"/>
</p:tagLst>
</file>

<file path=ppt/tags/tag1351.xml><?xml version="1.0" encoding="utf-8"?>
<p:tagLst xmlns:a="http://schemas.openxmlformats.org/drawingml/2006/main" xmlns:r="http://schemas.openxmlformats.org/officeDocument/2006/relationships" xmlns:p="http://schemas.openxmlformats.org/presentationml/2006/main">
  <p:tag name="AS_UNIQUEID" val="4358"/>
</p:tagLst>
</file>

<file path=ppt/tags/tag1352.xml><?xml version="1.0" encoding="utf-8"?>
<p:tagLst xmlns:a="http://schemas.openxmlformats.org/drawingml/2006/main" xmlns:r="http://schemas.openxmlformats.org/officeDocument/2006/relationships" xmlns:p="http://schemas.openxmlformats.org/presentationml/2006/main">
  <p:tag name="AS_UNIQUEID" val="4345"/>
</p:tagLst>
</file>

<file path=ppt/tags/tag1353.xml><?xml version="1.0" encoding="utf-8"?>
<p:tagLst xmlns:a="http://schemas.openxmlformats.org/drawingml/2006/main" xmlns:r="http://schemas.openxmlformats.org/officeDocument/2006/relationships" xmlns:p="http://schemas.openxmlformats.org/presentationml/2006/main">
  <p:tag name="AS_UNIQUEID" val="4346"/>
</p:tagLst>
</file>

<file path=ppt/tags/tag1354.xml><?xml version="1.0" encoding="utf-8"?>
<p:tagLst xmlns:a="http://schemas.openxmlformats.org/drawingml/2006/main" xmlns:r="http://schemas.openxmlformats.org/officeDocument/2006/relationships" xmlns:p="http://schemas.openxmlformats.org/presentationml/2006/main">
  <p:tag name="AS_UNIQUEID" val="4347"/>
</p:tagLst>
</file>

<file path=ppt/tags/tag1355.xml><?xml version="1.0" encoding="utf-8"?>
<p:tagLst xmlns:a="http://schemas.openxmlformats.org/drawingml/2006/main" xmlns:r="http://schemas.openxmlformats.org/officeDocument/2006/relationships" xmlns:p="http://schemas.openxmlformats.org/presentationml/2006/main">
  <p:tag name="AS_UNIQUEID" val="4348"/>
</p:tagLst>
</file>

<file path=ppt/tags/tag1356.xml><?xml version="1.0" encoding="utf-8"?>
<p:tagLst xmlns:a="http://schemas.openxmlformats.org/drawingml/2006/main" xmlns:r="http://schemas.openxmlformats.org/officeDocument/2006/relationships" xmlns:p="http://schemas.openxmlformats.org/presentationml/2006/main">
  <p:tag name="AS_UNIQUEID" val="4493"/>
</p:tagLst>
</file>

<file path=ppt/tags/tag1357.xml><?xml version="1.0" encoding="utf-8"?>
<p:tagLst xmlns:a="http://schemas.openxmlformats.org/drawingml/2006/main" xmlns:r="http://schemas.openxmlformats.org/officeDocument/2006/relationships" xmlns:p="http://schemas.openxmlformats.org/presentationml/2006/main">
  <p:tag name="AS_UNIQUEID" val="4494"/>
</p:tagLst>
</file>

<file path=ppt/tags/tag1358.xml><?xml version="1.0" encoding="utf-8"?>
<p:tagLst xmlns:a="http://schemas.openxmlformats.org/drawingml/2006/main" xmlns:r="http://schemas.openxmlformats.org/officeDocument/2006/relationships" xmlns:p="http://schemas.openxmlformats.org/presentationml/2006/main">
  <p:tag name="AS_UNIQUEID" val="4495"/>
</p:tagLst>
</file>

<file path=ppt/tags/tag1359.xml><?xml version="1.0" encoding="utf-8"?>
<p:tagLst xmlns:a="http://schemas.openxmlformats.org/drawingml/2006/main" xmlns:r="http://schemas.openxmlformats.org/officeDocument/2006/relationships" xmlns:p="http://schemas.openxmlformats.org/presentationml/2006/main">
  <p:tag name="AS_UNIQUEID" val="4496"/>
</p:tagLst>
</file>

<file path=ppt/tags/tag136.xml><?xml version="1.0" encoding="utf-8"?>
<p:tagLst xmlns:a="http://schemas.openxmlformats.org/drawingml/2006/main" xmlns:r="http://schemas.openxmlformats.org/officeDocument/2006/relationships" xmlns:p="http://schemas.openxmlformats.org/presentationml/2006/main">
  <p:tag name="AS_UNIQUEID" val="3010"/>
</p:tagLst>
</file>

<file path=ppt/tags/tag1360.xml><?xml version="1.0" encoding="utf-8"?>
<p:tagLst xmlns:a="http://schemas.openxmlformats.org/drawingml/2006/main" xmlns:r="http://schemas.openxmlformats.org/officeDocument/2006/relationships" xmlns:p="http://schemas.openxmlformats.org/presentationml/2006/main">
  <p:tag name="AS_UNIQUEID" val="4497"/>
</p:tagLst>
</file>

<file path=ppt/tags/tag1361.xml><?xml version="1.0" encoding="utf-8"?>
<p:tagLst xmlns:a="http://schemas.openxmlformats.org/drawingml/2006/main" xmlns:r="http://schemas.openxmlformats.org/officeDocument/2006/relationships" xmlns:p="http://schemas.openxmlformats.org/presentationml/2006/main">
  <p:tag name="AS_UNIQUEID" val="4498"/>
</p:tagLst>
</file>

<file path=ppt/tags/tag1362.xml><?xml version="1.0" encoding="utf-8"?>
<p:tagLst xmlns:a="http://schemas.openxmlformats.org/drawingml/2006/main" xmlns:r="http://schemas.openxmlformats.org/officeDocument/2006/relationships" xmlns:p="http://schemas.openxmlformats.org/presentationml/2006/main">
  <p:tag name="AS_UNIQUEID" val="4499"/>
</p:tagLst>
</file>

<file path=ppt/tags/tag1363.xml><?xml version="1.0" encoding="utf-8"?>
<p:tagLst xmlns:a="http://schemas.openxmlformats.org/drawingml/2006/main" xmlns:r="http://schemas.openxmlformats.org/officeDocument/2006/relationships" xmlns:p="http://schemas.openxmlformats.org/presentationml/2006/main">
  <p:tag name="AS_UNIQUEID" val="4515"/>
</p:tagLst>
</file>

<file path=ppt/tags/tag1364.xml><?xml version="1.0" encoding="utf-8"?>
<p:tagLst xmlns:a="http://schemas.openxmlformats.org/drawingml/2006/main" xmlns:r="http://schemas.openxmlformats.org/officeDocument/2006/relationships" xmlns:p="http://schemas.openxmlformats.org/presentationml/2006/main">
  <p:tag name="AS_UNIQUEID" val="4533"/>
</p:tagLst>
</file>

<file path=ppt/tags/tag1365.xml><?xml version="1.0" encoding="utf-8"?>
<p:tagLst xmlns:a="http://schemas.openxmlformats.org/drawingml/2006/main" xmlns:r="http://schemas.openxmlformats.org/officeDocument/2006/relationships" xmlns:p="http://schemas.openxmlformats.org/presentationml/2006/main">
  <p:tag name="AS_UNIQUEID" val="4551"/>
</p:tagLst>
</file>

<file path=ppt/tags/tag1366.xml><?xml version="1.0" encoding="utf-8"?>
<p:tagLst xmlns:a="http://schemas.openxmlformats.org/drawingml/2006/main" xmlns:r="http://schemas.openxmlformats.org/officeDocument/2006/relationships" xmlns:p="http://schemas.openxmlformats.org/presentationml/2006/main">
  <p:tag name="AS_UNIQUEID" val="4567"/>
</p:tagLst>
</file>

<file path=ppt/tags/tag1367.xml><?xml version="1.0" encoding="utf-8"?>
<p:tagLst xmlns:a="http://schemas.openxmlformats.org/drawingml/2006/main" xmlns:r="http://schemas.openxmlformats.org/officeDocument/2006/relationships" xmlns:p="http://schemas.openxmlformats.org/presentationml/2006/main">
  <p:tag name="AS_UNIQUEID" val="4573"/>
</p:tagLst>
</file>

<file path=ppt/tags/tag1368.xml><?xml version="1.0" encoding="utf-8"?>
<p:tagLst xmlns:a="http://schemas.openxmlformats.org/drawingml/2006/main" xmlns:r="http://schemas.openxmlformats.org/officeDocument/2006/relationships" xmlns:p="http://schemas.openxmlformats.org/presentationml/2006/main">
  <p:tag name="AS_UNIQUEID" val="4579"/>
</p:tagLst>
</file>

<file path=ppt/tags/tag1369.xml><?xml version="1.0" encoding="utf-8"?>
<p:tagLst xmlns:a="http://schemas.openxmlformats.org/drawingml/2006/main" xmlns:r="http://schemas.openxmlformats.org/officeDocument/2006/relationships" xmlns:p="http://schemas.openxmlformats.org/presentationml/2006/main">
  <p:tag name="AS_UNIQUEID" val="4585"/>
</p:tagLst>
</file>

<file path=ppt/tags/tag137.xml><?xml version="1.0" encoding="utf-8"?>
<p:tagLst xmlns:a="http://schemas.openxmlformats.org/drawingml/2006/main" xmlns:r="http://schemas.openxmlformats.org/officeDocument/2006/relationships" xmlns:p="http://schemas.openxmlformats.org/presentationml/2006/main">
  <p:tag name="AS_UNIQUEID" val="3006"/>
</p:tagLst>
</file>

<file path=ppt/tags/tag1370.xml><?xml version="1.0" encoding="utf-8"?>
<p:tagLst xmlns:a="http://schemas.openxmlformats.org/drawingml/2006/main" xmlns:r="http://schemas.openxmlformats.org/officeDocument/2006/relationships" xmlns:p="http://schemas.openxmlformats.org/presentationml/2006/main">
  <p:tag name="AS_UNIQUEID" val="4591"/>
</p:tagLst>
</file>

<file path=ppt/tags/tag1371.xml><?xml version="1.0" encoding="utf-8"?>
<p:tagLst xmlns:a="http://schemas.openxmlformats.org/drawingml/2006/main" xmlns:r="http://schemas.openxmlformats.org/officeDocument/2006/relationships" xmlns:p="http://schemas.openxmlformats.org/presentationml/2006/main">
  <p:tag name="AS_UNIQUEID" val="4586"/>
</p:tagLst>
</file>

<file path=ppt/tags/tag1372.xml><?xml version="1.0" encoding="utf-8"?>
<p:tagLst xmlns:a="http://schemas.openxmlformats.org/drawingml/2006/main" xmlns:r="http://schemas.openxmlformats.org/officeDocument/2006/relationships" xmlns:p="http://schemas.openxmlformats.org/presentationml/2006/main">
  <p:tag name="AS_UNIQUEID" val="4589"/>
</p:tagLst>
</file>

<file path=ppt/tags/tag1373.xml><?xml version="1.0" encoding="utf-8"?>
<p:tagLst xmlns:a="http://schemas.openxmlformats.org/drawingml/2006/main" xmlns:r="http://schemas.openxmlformats.org/officeDocument/2006/relationships" xmlns:p="http://schemas.openxmlformats.org/presentationml/2006/main">
  <p:tag name="AS_UNIQUEID" val="4590"/>
</p:tagLst>
</file>

<file path=ppt/tags/tag1374.xml><?xml version="1.0" encoding="utf-8"?>
<p:tagLst xmlns:a="http://schemas.openxmlformats.org/drawingml/2006/main" xmlns:r="http://schemas.openxmlformats.org/officeDocument/2006/relationships" xmlns:p="http://schemas.openxmlformats.org/presentationml/2006/main">
  <p:tag name="AS_UNIQUEID" val="4587"/>
</p:tagLst>
</file>

<file path=ppt/tags/tag1375.xml><?xml version="1.0" encoding="utf-8"?>
<p:tagLst xmlns:a="http://schemas.openxmlformats.org/drawingml/2006/main" xmlns:r="http://schemas.openxmlformats.org/officeDocument/2006/relationships" xmlns:p="http://schemas.openxmlformats.org/presentationml/2006/main">
  <p:tag name="AS_UNIQUEID" val="4588"/>
</p:tagLst>
</file>

<file path=ppt/tags/tag1376.xml><?xml version="1.0" encoding="utf-8"?>
<p:tagLst xmlns:a="http://schemas.openxmlformats.org/drawingml/2006/main" xmlns:r="http://schemas.openxmlformats.org/officeDocument/2006/relationships" xmlns:p="http://schemas.openxmlformats.org/presentationml/2006/main">
  <p:tag name="AS_UNIQUEID" val="4580"/>
</p:tagLst>
</file>

<file path=ppt/tags/tag1377.xml><?xml version="1.0" encoding="utf-8"?>
<p:tagLst xmlns:a="http://schemas.openxmlformats.org/drawingml/2006/main" xmlns:r="http://schemas.openxmlformats.org/officeDocument/2006/relationships" xmlns:p="http://schemas.openxmlformats.org/presentationml/2006/main">
  <p:tag name="AS_UNIQUEID" val="4583"/>
</p:tagLst>
</file>

<file path=ppt/tags/tag1378.xml><?xml version="1.0" encoding="utf-8"?>
<p:tagLst xmlns:a="http://schemas.openxmlformats.org/drawingml/2006/main" xmlns:r="http://schemas.openxmlformats.org/officeDocument/2006/relationships" xmlns:p="http://schemas.openxmlformats.org/presentationml/2006/main">
  <p:tag name="AS_UNIQUEID" val="4584"/>
</p:tagLst>
</file>

<file path=ppt/tags/tag1379.xml><?xml version="1.0" encoding="utf-8"?>
<p:tagLst xmlns:a="http://schemas.openxmlformats.org/drawingml/2006/main" xmlns:r="http://schemas.openxmlformats.org/officeDocument/2006/relationships" xmlns:p="http://schemas.openxmlformats.org/presentationml/2006/main">
  <p:tag name="AS_UNIQUEID" val="4581"/>
</p:tagLst>
</file>

<file path=ppt/tags/tag138.xml><?xml version="1.0" encoding="utf-8"?>
<p:tagLst xmlns:a="http://schemas.openxmlformats.org/drawingml/2006/main" xmlns:r="http://schemas.openxmlformats.org/officeDocument/2006/relationships" xmlns:p="http://schemas.openxmlformats.org/presentationml/2006/main">
  <p:tag name="AS_UNIQUEID" val="3007"/>
</p:tagLst>
</file>

<file path=ppt/tags/tag1380.xml><?xml version="1.0" encoding="utf-8"?>
<p:tagLst xmlns:a="http://schemas.openxmlformats.org/drawingml/2006/main" xmlns:r="http://schemas.openxmlformats.org/officeDocument/2006/relationships" xmlns:p="http://schemas.openxmlformats.org/presentationml/2006/main">
  <p:tag name="AS_UNIQUEID" val="4582"/>
</p:tagLst>
</file>

<file path=ppt/tags/tag1381.xml><?xml version="1.0" encoding="utf-8"?>
<p:tagLst xmlns:a="http://schemas.openxmlformats.org/drawingml/2006/main" xmlns:r="http://schemas.openxmlformats.org/officeDocument/2006/relationships" xmlns:p="http://schemas.openxmlformats.org/presentationml/2006/main">
  <p:tag name="AS_UNIQUEID" val="4574"/>
</p:tagLst>
</file>

<file path=ppt/tags/tag1382.xml><?xml version="1.0" encoding="utf-8"?>
<p:tagLst xmlns:a="http://schemas.openxmlformats.org/drawingml/2006/main" xmlns:r="http://schemas.openxmlformats.org/officeDocument/2006/relationships" xmlns:p="http://schemas.openxmlformats.org/presentationml/2006/main">
  <p:tag name="AS_UNIQUEID" val="4577"/>
</p:tagLst>
</file>

<file path=ppt/tags/tag1383.xml><?xml version="1.0" encoding="utf-8"?>
<p:tagLst xmlns:a="http://schemas.openxmlformats.org/drawingml/2006/main" xmlns:r="http://schemas.openxmlformats.org/officeDocument/2006/relationships" xmlns:p="http://schemas.openxmlformats.org/presentationml/2006/main">
  <p:tag name="AS_UNIQUEID" val="4578"/>
</p:tagLst>
</file>

<file path=ppt/tags/tag1384.xml><?xml version="1.0" encoding="utf-8"?>
<p:tagLst xmlns:a="http://schemas.openxmlformats.org/drawingml/2006/main" xmlns:r="http://schemas.openxmlformats.org/officeDocument/2006/relationships" xmlns:p="http://schemas.openxmlformats.org/presentationml/2006/main">
  <p:tag name="AS_UNIQUEID" val="4575"/>
</p:tagLst>
</file>

<file path=ppt/tags/tag1385.xml><?xml version="1.0" encoding="utf-8"?>
<p:tagLst xmlns:a="http://schemas.openxmlformats.org/drawingml/2006/main" xmlns:r="http://schemas.openxmlformats.org/officeDocument/2006/relationships" xmlns:p="http://schemas.openxmlformats.org/presentationml/2006/main">
  <p:tag name="AS_UNIQUEID" val="4576"/>
</p:tagLst>
</file>

<file path=ppt/tags/tag1386.xml><?xml version="1.0" encoding="utf-8"?>
<p:tagLst xmlns:a="http://schemas.openxmlformats.org/drawingml/2006/main" xmlns:r="http://schemas.openxmlformats.org/officeDocument/2006/relationships" xmlns:p="http://schemas.openxmlformats.org/presentationml/2006/main">
  <p:tag name="AS_UNIQUEID" val="4568"/>
</p:tagLst>
</file>

<file path=ppt/tags/tag1387.xml><?xml version="1.0" encoding="utf-8"?>
<p:tagLst xmlns:a="http://schemas.openxmlformats.org/drawingml/2006/main" xmlns:r="http://schemas.openxmlformats.org/officeDocument/2006/relationships" xmlns:p="http://schemas.openxmlformats.org/presentationml/2006/main">
  <p:tag name="AS_UNIQUEID" val="4571"/>
</p:tagLst>
</file>

<file path=ppt/tags/tag1388.xml><?xml version="1.0" encoding="utf-8"?>
<p:tagLst xmlns:a="http://schemas.openxmlformats.org/drawingml/2006/main" xmlns:r="http://schemas.openxmlformats.org/officeDocument/2006/relationships" xmlns:p="http://schemas.openxmlformats.org/presentationml/2006/main">
  <p:tag name="AS_UNIQUEID" val="4572"/>
</p:tagLst>
</file>

<file path=ppt/tags/tag1389.xml><?xml version="1.0" encoding="utf-8"?>
<p:tagLst xmlns:a="http://schemas.openxmlformats.org/drawingml/2006/main" xmlns:r="http://schemas.openxmlformats.org/officeDocument/2006/relationships" xmlns:p="http://schemas.openxmlformats.org/presentationml/2006/main">
  <p:tag name="AS_UNIQUEID" val="4569"/>
</p:tagLst>
</file>

<file path=ppt/tags/tag139.xml><?xml version="1.0" encoding="utf-8"?>
<p:tagLst xmlns:a="http://schemas.openxmlformats.org/drawingml/2006/main" xmlns:r="http://schemas.openxmlformats.org/officeDocument/2006/relationships" xmlns:p="http://schemas.openxmlformats.org/presentationml/2006/main">
  <p:tag name="AS_UNIQUEID" val="3003"/>
</p:tagLst>
</file>

<file path=ppt/tags/tag1390.xml><?xml version="1.0" encoding="utf-8"?>
<p:tagLst xmlns:a="http://schemas.openxmlformats.org/drawingml/2006/main" xmlns:r="http://schemas.openxmlformats.org/officeDocument/2006/relationships" xmlns:p="http://schemas.openxmlformats.org/presentationml/2006/main">
  <p:tag name="AS_UNIQUEID" val="4570"/>
</p:tagLst>
</file>

<file path=ppt/tags/tag1391.xml><?xml version="1.0" encoding="utf-8"?>
<p:tagLst xmlns:a="http://schemas.openxmlformats.org/drawingml/2006/main" xmlns:r="http://schemas.openxmlformats.org/officeDocument/2006/relationships" xmlns:p="http://schemas.openxmlformats.org/presentationml/2006/main">
  <p:tag name="AS_UNIQUEID" val="4552"/>
</p:tagLst>
</file>

<file path=ppt/tags/tag1392.xml><?xml version="1.0" encoding="utf-8"?>
<p:tagLst xmlns:a="http://schemas.openxmlformats.org/drawingml/2006/main" xmlns:r="http://schemas.openxmlformats.org/officeDocument/2006/relationships" xmlns:p="http://schemas.openxmlformats.org/presentationml/2006/main">
  <p:tag name="AS_UNIQUEID" val="4561"/>
</p:tagLst>
</file>

<file path=ppt/tags/tag1393.xml><?xml version="1.0" encoding="utf-8"?>
<p:tagLst xmlns:a="http://schemas.openxmlformats.org/drawingml/2006/main" xmlns:r="http://schemas.openxmlformats.org/officeDocument/2006/relationships" xmlns:p="http://schemas.openxmlformats.org/presentationml/2006/main">
  <p:tag name="AS_UNIQUEID" val="4562"/>
</p:tagLst>
</file>

<file path=ppt/tags/tag1394.xml><?xml version="1.0" encoding="utf-8"?>
<p:tagLst xmlns:a="http://schemas.openxmlformats.org/drawingml/2006/main" xmlns:r="http://schemas.openxmlformats.org/officeDocument/2006/relationships" xmlns:p="http://schemas.openxmlformats.org/presentationml/2006/main">
  <p:tag name="AS_UNIQUEID" val="4563"/>
</p:tagLst>
</file>

<file path=ppt/tags/tag1395.xml><?xml version="1.0" encoding="utf-8"?>
<p:tagLst xmlns:a="http://schemas.openxmlformats.org/drawingml/2006/main" xmlns:r="http://schemas.openxmlformats.org/officeDocument/2006/relationships" xmlns:p="http://schemas.openxmlformats.org/presentationml/2006/main">
  <p:tag name="AS_UNIQUEID" val="4564"/>
</p:tagLst>
</file>

<file path=ppt/tags/tag1396.xml><?xml version="1.0" encoding="utf-8"?>
<p:tagLst xmlns:a="http://schemas.openxmlformats.org/drawingml/2006/main" xmlns:r="http://schemas.openxmlformats.org/officeDocument/2006/relationships" xmlns:p="http://schemas.openxmlformats.org/presentationml/2006/main">
  <p:tag name="AS_UNIQUEID" val="4565"/>
</p:tagLst>
</file>

<file path=ppt/tags/tag1397.xml><?xml version="1.0" encoding="utf-8"?>
<p:tagLst xmlns:a="http://schemas.openxmlformats.org/drawingml/2006/main" xmlns:r="http://schemas.openxmlformats.org/officeDocument/2006/relationships" xmlns:p="http://schemas.openxmlformats.org/presentationml/2006/main">
  <p:tag name="AS_UNIQUEID" val="4566"/>
</p:tagLst>
</file>

<file path=ppt/tags/tag1398.xml><?xml version="1.0" encoding="utf-8"?>
<p:tagLst xmlns:a="http://schemas.openxmlformats.org/drawingml/2006/main" xmlns:r="http://schemas.openxmlformats.org/officeDocument/2006/relationships" xmlns:p="http://schemas.openxmlformats.org/presentationml/2006/main">
  <p:tag name="AS_UNIQUEID" val="4553"/>
</p:tagLst>
</file>

<file path=ppt/tags/tag1399.xml><?xml version="1.0" encoding="utf-8"?>
<p:tagLst xmlns:a="http://schemas.openxmlformats.org/drawingml/2006/main" xmlns:r="http://schemas.openxmlformats.org/officeDocument/2006/relationships" xmlns:p="http://schemas.openxmlformats.org/presentationml/2006/main">
  <p:tag name="AS_UNIQUEID" val="4558"/>
</p:tagLst>
</file>

<file path=ppt/tags/tag14.xml><?xml version="1.0" encoding="utf-8"?>
<p:tagLst xmlns:a="http://schemas.openxmlformats.org/drawingml/2006/main" xmlns:r="http://schemas.openxmlformats.org/officeDocument/2006/relationships" xmlns:p="http://schemas.openxmlformats.org/presentationml/2006/main">
  <p:tag name="AS_UNIQUEID" val="3060"/>
</p:tagLst>
</file>

<file path=ppt/tags/tag140.xml><?xml version="1.0" encoding="utf-8"?>
<p:tagLst xmlns:a="http://schemas.openxmlformats.org/drawingml/2006/main" xmlns:r="http://schemas.openxmlformats.org/officeDocument/2006/relationships" xmlns:p="http://schemas.openxmlformats.org/presentationml/2006/main">
  <p:tag name="AS_UNIQUEID" val="3004"/>
</p:tagLst>
</file>

<file path=ppt/tags/tag1400.xml><?xml version="1.0" encoding="utf-8"?>
<p:tagLst xmlns:a="http://schemas.openxmlformats.org/drawingml/2006/main" xmlns:r="http://schemas.openxmlformats.org/officeDocument/2006/relationships" xmlns:p="http://schemas.openxmlformats.org/presentationml/2006/main">
  <p:tag name="AS_UNIQUEID" val="4559"/>
</p:tagLst>
</file>

<file path=ppt/tags/tag1401.xml><?xml version="1.0" encoding="utf-8"?>
<p:tagLst xmlns:a="http://schemas.openxmlformats.org/drawingml/2006/main" xmlns:r="http://schemas.openxmlformats.org/officeDocument/2006/relationships" xmlns:p="http://schemas.openxmlformats.org/presentationml/2006/main">
  <p:tag name="AS_UNIQUEID" val="4560"/>
</p:tagLst>
</file>

<file path=ppt/tags/tag1402.xml><?xml version="1.0" encoding="utf-8"?>
<p:tagLst xmlns:a="http://schemas.openxmlformats.org/drawingml/2006/main" xmlns:r="http://schemas.openxmlformats.org/officeDocument/2006/relationships" xmlns:p="http://schemas.openxmlformats.org/presentationml/2006/main">
  <p:tag name="AS_UNIQUEID" val="4554"/>
</p:tagLst>
</file>

<file path=ppt/tags/tag1403.xml><?xml version="1.0" encoding="utf-8"?>
<p:tagLst xmlns:a="http://schemas.openxmlformats.org/drawingml/2006/main" xmlns:r="http://schemas.openxmlformats.org/officeDocument/2006/relationships" xmlns:p="http://schemas.openxmlformats.org/presentationml/2006/main">
  <p:tag name="AS_UNIQUEID" val="4555"/>
</p:tagLst>
</file>

<file path=ppt/tags/tag1404.xml><?xml version="1.0" encoding="utf-8"?>
<p:tagLst xmlns:a="http://schemas.openxmlformats.org/drawingml/2006/main" xmlns:r="http://schemas.openxmlformats.org/officeDocument/2006/relationships" xmlns:p="http://schemas.openxmlformats.org/presentationml/2006/main">
  <p:tag name="AS_UNIQUEID" val="4556"/>
</p:tagLst>
</file>

<file path=ppt/tags/tag1405.xml><?xml version="1.0" encoding="utf-8"?>
<p:tagLst xmlns:a="http://schemas.openxmlformats.org/drawingml/2006/main" xmlns:r="http://schemas.openxmlformats.org/officeDocument/2006/relationships" xmlns:p="http://schemas.openxmlformats.org/presentationml/2006/main">
  <p:tag name="AS_UNIQUEID" val="4557"/>
</p:tagLst>
</file>

<file path=ppt/tags/tag1406.xml><?xml version="1.0" encoding="utf-8"?>
<p:tagLst xmlns:a="http://schemas.openxmlformats.org/drawingml/2006/main" xmlns:r="http://schemas.openxmlformats.org/officeDocument/2006/relationships" xmlns:p="http://schemas.openxmlformats.org/presentationml/2006/main">
  <p:tag name="AS_UNIQUEID" val="4535"/>
</p:tagLst>
</file>

<file path=ppt/tags/tag1407.xml><?xml version="1.0" encoding="utf-8"?>
<p:tagLst xmlns:a="http://schemas.openxmlformats.org/drawingml/2006/main" xmlns:r="http://schemas.openxmlformats.org/officeDocument/2006/relationships" xmlns:p="http://schemas.openxmlformats.org/presentationml/2006/main">
  <p:tag name="AS_UNIQUEID" val="4545"/>
</p:tagLst>
</file>

<file path=ppt/tags/tag1408.xml><?xml version="1.0" encoding="utf-8"?>
<p:tagLst xmlns:a="http://schemas.openxmlformats.org/drawingml/2006/main" xmlns:r="http://schemas.openxmlformats.org/officeDocument/2006/relationships" xmlns:p="http://schemas.openxmlformats.org/presentationml/2006/main">
  <p:tag name="AS_UNIQUEID" val="4546"/>
</p:tagLst>
</file>

<file path=ppt/tags/tag1409.xml><?xml version="1.0" encoding="utf-8"?>
<p:tagLst xmlns:a="http://schemas.openxmlformats.org/drawingml/2006/main" xmlns:r="http://schemas.openxmlformats.org/officeDocument/2006/relationships" xmlns:p="http://schemas.openxmlformats.org/presentationml/2006/main">
  <p:tag name="AS_UNIQUEID" val="4547"/>
</p:tagLst>
</file>

<file path=ppt/tags/tag141.xml><?xml version="1.0" encoding="utf-8"?>
<p:tagLst xmlns:a="http://schemas.openxmlformats.org/drawingml/2006/main" xmlns:r="http://schemas.openxmlformats.org/officeDocument/2006/relationships" xmlns:p="http://schemas.openxmlformats.org/presentationml/2006/main">
  <p:tag name="AS_UNIQUEID" val="3000"/>
</p:tagLst>
</file>

<file path=ppt/tags/tag1410.xml><?xml version="1.0" encoding="utf-8"?>
<p:tagLst xmlns:a="http://schemas.openxmlformats.org/drawingml/2006/main" xmlns:r="http://schemas.openxmlformats.org/officeDocument/2006/relationships" xmlns:p="http://schemas.openxmlformats.org/presentationml/2006/main">
  <p:tag name="AS_UNIQUEID" val="4548"/>
</p:tagLst>
</file>

<file path=ppt/tags/tag1411.xml><?xml version="1.0" encoding="utf-8"?>
<p:tagLst xmlns:a="http://schemas.openxmlformats.org/drawingml/2006/main" xmlns:r="http://schemas.openxmlformats.org/officeDocument/2006/relationships" xmlns:p="http://schemas.openxmlformats.org/presentationml/2006/main">
  <p:tag name="AS_UNIQUEID" val="4549"/>
</p:tagLst>
</file>

<file path=ppt/tags/tag1412.xml><?xml version="1.0" encoding="utf-8"?>
<p:tagLst xmlns:a="http://schemas.openxmlformats.org/drawingml/2006/main" xmlns:r="http://schemas.openxmlformats.org/officeDocument/2006/relationships" xmlns:p="http://schemas.openxmlformats.org/presentationml/2006/main">
  <p:tag name="AS_UNIQUEID" val="4550"/>
</p:tagLst>
</file>

<file path=ppt/tags/tag1413.xml><?xml version="1.0" encoding="utf-8"?>
<p:tagLst xmlns:a="http://schemas.openxmlformats.org/drawingml/2006/main" xmlns:r="http://schemas.openxmlformats.org/officeDocument/2006/relationships" xmlns:p="http://schemas.openxmlformats.org/presentationml/2006/main">
  <p:tag name="AS_UNIQUEID" val="4536"/>
</p:tagLst>
</file>

<file path=ppt/tags/tag1414.xml><?xml version="1.0" encoding="utf-8"?>
<p:tagLst xmlns:a="http://schemas.openxmlformats.org/drawingml/2006/main" xmlns:r="http://schemas.openxmlformats.org/officeDocument/2006/relationships" xmlns:p="http://schemas.openxmlformats.org/presentationml/2006/main">
  <p:tag name="AS_UNIQUEID" val="4541"/>
</p:tagLst>
</file>

<file path=ppt/tags/tag1415.xml><?xml version="1.0" encoding="utf-8"?>
<p:tagLst xmlns:a="http://schemas.openxmlformats.org/drawingml/2006/main" xmlns:r="http://schemas.openxmlformats.org/officeDocument/2006/relationships" xmlns:p="http://schemas.openxmlformats.org/presentationml/2006/main">
  <p:tag name="AS_UNIQUEID" val="4542"/>
</p:tagLst>
</file>

<file path=ppt/tags/tag1416.xml><?xml version="1.0" encoding="utf-8"?>
<p:tagLst xmlns:a="http://schemas.openxmlformats.org/drawingml/2006/main" xmlns:r="http://schemas.openxmlformats.org/officeDocument/2006/relationships" xmlns:p="http://schemas.openxmlformats.org/presentationml/2006/main">
  <p:tag name="AS_UNIQUEID" val="4543"/>
</p:tagLst>
</file>

<file path=ppt/tags/tag1417.xml><?xml version="1.0" encoding="utf-8"?>
<p:tagLst xmlns:a="http://schemas.openxmlformats.org/drawingml/2006/main" xmlns:r="http://schemas.openxmlformats.org/officeDocument/2006/relationships" xmlns:p="http://schemas.openxmlformats.org/presentationml/2006/main">
  <p:tag name="AS_UNIQUEID" val="4537"/>
</p:tagLst>
</file>

<file path=ppt/tags/tag1418.xml><?xml version="1.0" encoding="utf-8"?>
<p:tagLst xmlns:a="http://schemas.openxmlformats.org/drawingml/2006/main" xmlns:r="http://schemas.openxmlformats.org/officeDocument/2006/relationships" xmlns:p="http://schemas.openxmlformats.org/presentationml/2006/main">
  <p:tag name="AS_UNIQUEID" val="4538"/>
</p:tagLst>
</file>

<file path=ppt/tags/tag1419.xml><?xml version="1.0" encoding="utf-8"?>
<p:tagLst xmlns:a="http://schemas.openxmlformats.org/drawingml/2006/main" xmlns:r="http://schemas.openxmlformats.org/officeDocument/2006/relationships" xmlns:p="http://schemas.openxmlformats.org/presentationml/2006/main">
  <p:tag name="AS_UNIQUEID" val="4539"/>
</p:tagLst>
</file>

<file path=ppt/tags/tag142.xml><?xml version="1.0" encoding="utf-8"?>
<p:tagLst xmlns:a="http://schemas.openxmlformats.org/drawingml/2006/main" xmlns:r="http://schemas.openxmlformats.org/officeDocument/2006/relationships" xmlns:p="http://schemas.openxmlformats.org/presentationml/2006/main">
  <p:tag name="AS_UNIQUEID" val="3001"/>
</p:tagLst>
</file>

<file path=ppt/tags/tag1420.xml><?xml version="1.0" encoding="utf-8"?>
<p:tagLst xmlns:a="http://schemas.openxmlformats.org/drawingml/2006/main" xmlns:r="http://schemas.openxmlformats.org/officeDocument/2006/relationships" xmlns:p="http://schemas.openxmlformats.org/presentationml/2006/main">
  <p:tag name="AS_UNIQUEID" val="4540"/>
</p:tagLst>
</file>

<file path=ppt/tags/tag1421.xml><?xml version="1.0" encoding="utf-8"?>
<p:tagLst xmlns:a="http://schemas.openxmlformats.org/drawingml/2006/main" xmlns:r="http://schemas.openxmlformats.org/officeDocument/2006/relationships" xmlns:p="http://schemas.openxmlformats.org/presentationml/2006/main">
  <p:tag name="AS_UNIQUEID" val="4517"/>
</p:tagLst>
</file>

<file path=ppt/tags/tag1422.xml><?xml version="1.0" encoding="utf-8"?>
<p:tagLst xmlns:a="http://schemas.openxmlformats.org/drawingml/2006/main" xmlns:r="http://schemas.openxmlformats.org/officeDocument/2006/relationships" xmlns:p="http://schemas.openxmlformats.org/presentationml/2006/main">
  <p:tag name="AS_UNIQUEID" val="4527"/>
</p:tagLst>
</file>

<file path=ppt/tags/tag1423.xml><?xml version="1.0" encoding="utf-8"?>
<p:tagLst xmlns:a="http://schemas.openxmlformats.org/drawingml/2006/main" xmlns:r="http://schemas.openxmlformats.org/officeDocument/2006/relationships" xmlns:p="http://schemas.openxmlformats.org/presentationml/2006/main">
  <p:tag name="AS_UNIQUEID" val="4528"/>
</p:tagLst>
</file>

<file path=ppt/tags/tag1424.xml><?xml version="1.0" encoding="utf-8"?>
<p:tagLst xmlns:a="http://schemas.openxmlformats.org/drawingml/2006/main" xmlns:r="http://schemas.openxmlformats.org/officeDocument/2006/relationships" xmlns:p="http://schemas.openxmlformats.org/presentationml/2006/main">
  <p:tag name="AS_UNIQUEID" val="4529"/>
</p:tagLst>
</file>

<file path=ppt/tags/tag1425.xml><?xml version="1.0" encoding="utf-8"?>
<p:tagLst xmlns:a="http://schemas.openxmlformats.org/drawingml/2006/main" xmlns:r="http://schemas.openxmlformats.org/officeDocument/2006/relationships" xmlns:p="http://schemas.openxmlformats.org/presentationml/2006/main">
  <p:tag name="AS_UNIQUEID" val="4530"/>
</p:tagLst>
</file>

<file path=ppt/tags/tag1426.xml><?xml version="1.0" encoding="utf-8"?>
<p:tagLst xmlns:a="http://schemas.openxmlformats.org/drawingml/2006/main" xmlns:r="http://schemas.openxmlformats.org/officeDocument/2006/relationships" xmlns:p="http://schemas.openxmlformats.org/presentationml/2006/main">
  <p:tag name="AS_UNIQUEID" val="4531"/>
</p:tagLst>
</file>

<file path=ppt/tags/tag1427.xml><?xml version="1.0" encoding="utf-8"?>
<p:tagLst xmlns:a="http://schemas.openxmlformats.org/drawingml/2006/main" xmlns:r="http://schemas.openxmlformats.org/officeDocument/2006/relationships" xmlns:p="http://schemas.openxmlformats.org/presentationml/2006/main">
  <p:tag name="AS_UNIQUEID" val="4532"/>
</p:tagLst>
</file>

<file path=ppt/tags/tag1428.xml><?xml version="1.0" encoding="utf-8"?>
<p:tagLst xmlns:a="http://schemas.openxmlformats.org/drawingml/2006/main" xmlns:r="http://schemas.openxmlformats.org/officeDocument/2006/relationships" xmlns:p="http://schemas.openxmlformats.org/presentationml/2006/main">
  <p:tag name="AS_UNIQUEID" val="4518"/>
</p:tagLst>
</file>

<file path=ppt/tags/tag1429.xml><?xml version="1.0" encoding="utf-8"?>
<p:tagLst xmlns:a="http://schemas.openxmlformats.org/drawingml/2006/main" xmlns:r="http://schemas.openxmlformats.org/officeDocument/2006/relationships" xmlns:p="http://schemas.openxmlformats.org/presentationml/2006/main">
  <p:tag name="AS_UNIQUEID" val="4523"/>
</p:tagLst>
</file>

<file path=ppt/tags/tag143.xml><?xml version="1.0" encoding="utf-8"?>
<p:tagLst xmlns:a="http://schemas.openxmlformats.org/drawingml/2006/main" xmlns:r="http://schemas.openxmlformats.org/officeDocument/2006/relationships" xmlns:p="http://schemas.openxmlformats.org/presentationml/2006/main">
  <p:tag name="AS_UNIQUEID" val="2983"/>
</p:tagLst>
</file>

<file path=ppt/tags/tag1430.xml><?xml version="1.0" encoding="utf-8"?>
<p:tagLst xmlns:a="http://schemas.openxmlformats.org/drawingml/2006/main" xmlns:r="http://schemas.openxmlformats.org/officeDocument/2006/relationships" xmlns:p="http://schemas.openxmlformats.org/presentationml/2006/main">
  <p:tag name="AS_UNIQUEID" val="4524"/>
</p:tagLst>
</file>

<file path=ppt/tags/tag1431.xml><?xml version="1.0" encoding="utf-8"?>
<p:tagLst xmlns:a="http://schemas.openxmlformats.org/drawingml/2006/main" xmlns:r="http://schemas.openxmlformats.org/officeDocument/2006/relationships" xmlns:p="http://schemas.openxmlformats.org/presentationml/2006/main">
  <p:tag name="AS_UNIQUEID" val="4525"/>
</p:tagLst>
</file>

<file path=ppt/tags/tag1432.xml><?xml version="1.0" encoding="utf-8"?>
<p:tagLst xmlns:a="http://schemas.openxmlformats.org/drawingml/2006/main" xmlns:r="http://schemas.openxmlformats.org/officeDocument/2006/relationships" xmlns:p="http://schemas.openxmlformats.org/presentationml/2006/main">
  <p:tag name="AS_UNIQUEID" val="4519"/>
</p:tagLst>
</file>

<file path=ppt/tags/tag1433.xml><?xml version="1.0" encoding="utf-8"?>
<p:tagLst xmlns:a="http://schemas.openxmlformats.org/drawingml/2006/main" xmlns:r="http://schemas.openxmlformats.org/officeDocument/2006/relationships" xmlns:p="http://schemas.openxmlformats.org/presentationml/2006/main">
  <p:tag name="AS_UNIQUEID" val="4520"/>
</p:tagLst>
</file>

<file path=ppt/tags/tag1434.xml><?xml version="1.0" encoding="utf-8"?>
<p:tagLst xmlns:a="http://schemas.openxmlformats.org/drawingml/2006/main" xmlns:r="http://schemas.openxmlformats.org/officeDocument/2006/relationships" xmlns:p="http://schemas.openxmlformats.org/presentationml/2006/main">
  <p:tag name="AS_UNIQUEID" val="4521"/>
</p:tagLst>
</file>

<file path=ppt/tags/tag1435.xml><?xml version="1.0" encoding="utf-8"?>
<p:tagLst xmlns:a="http://schemas.openxmlformats.org/drawingml/2006/main" xmlns:r="http://schemas.openxmlformats.org/officeDocument/2006/relationships" xmlns:p="http://schemas.openxmlformats.org/presentationml/2006/main">
  <p:tag name="AS_UNIQUEID" val="4522"/>
</p:tagLst>
</file>

<file path=ppt/tags/tag1436.xml><?xml version="1.0" encoding="utf-8"?>
<p:tagLst xmlns:a="http://schemas.openxmlformats.org/drawingml/2006/main" xmlns:r="http://schemas.openxmlformats.org/officeDocument/2006/relationships" xmlns:p="http://schemas.openxmlformats.org/presentationml/2006/main">
  <p:tag name="AS_UNIQUEID" val="4500"/>
</p:tagLst>
</file>

<file path=ppt/tags/tag1437.xml><?xml version="1.0" encoding="utf-8"?>
<p:tagLst xmlns:a="http://schemas.openxmlformats.org/drawingml/2006/main" xmlns:r="http://schemas.openxmlformats.org/officeDocument/2006/relationships" xmlns:p="http://schemas.openxmlformats.org/presentationml/2006/main">
  <p:tag name="AS_UNIQUEID" val="4509"/>
</p:tagLst>
</file>

<file path=ppt/tags/tag1438.xml><?xml version="1.0" encoding="utf-8"?>
<p:tagLst xmlns:a="http://schemas.openxmlformats.org/drawingml/2006/main" xmlns:r="http://schemas.openxmlformats.org/officeDocument/2006/relationships" xmlns:p="http://schemas.openxmlformats.org/presentationml/2006/main">
  <p:tag name="AS_UNIQUEID" val="4510"/>
</p:tagLst>
</file>

<file path=ppt/tags/tag1439.xml><?xml version="1.0" encoding="utf-8"?>
<p:tagLst xmlns:a="http://schemas.openxmlformats.org/drawingml/2006/main" xmlns:r="http://schemas.openxmlformats.org/officeDocument/2006/relationships" xmlns:p="http://schemas.openxmlformats.org/presentationml/2006/main">
  <p:tag name="AS_UNIQUEID" val="4511"/>
</p:tagLst>
</file>

<file path=ppt/tags/tag144.xml><?xml version="1.0" encoding="utf-8"?>
<p:tagLst xmlns:a="http://schemas.openxmlformats.org/drawingml/2006/main" xmlns:r="http://schemas.openxmlformats.org/officeDocument/2006/relationships" xmlns:p="http://schemas.openxmlformats.org/presentationml/2006/main">
  <p:tag name="AS_UNIQUEID" val="2996"/>
</p:tagLst>
</file>

<file path=ppt/tags/tag1440.xml><?xml version="1.0" encoding="utf-8"?>
<p:tagLst xmlns:a="http://schemas.openxmlformats.org/drawingml/2006/main" xmlns:r="http://schemas.openxmlformats.org/officeDocument/2006/relationships" xmlns:p="http://schemas.openxmlformats.org/presentationml/2006/main">
  <p:tag name="AS_UNIQUEID" val="4512"/>
</p:tagLst>
</file>

<file path=ppt/tags/tag1441.xml><?xml version="1.0" encoding="utf-8"?>
<p:tagLst xmlns:a="http://schemas.openxmlformats.org/drawingml/2006/main" xmlns:r="http://schemas.openxmlformats.org/officeDocument/2006/relationships" xmlns:p="http://schemas.openxmlformats.org/presentationml/2006/main">
  <p:tag name="AS_UNIQUEID" val="4513"/>
</p:tagLst>
</file>

<file path=ppt/tags/tag1442.xml><?xml version="1.0" encoding="utf-8"?>
<p:tagLst xmlns:a="http://schemas.openxmlformats.org/drawingml/2006/main" xmlns:r="http://schemas.openxmlformats.org/officeDocument/2006/relationships" xmlns:p="http://schemas.openxmlformats.org/presentationml/2006/main">
  <p:tag name="AS_UNIQUEID" val="4514"/>
</p:tagLst>
</file>

<file path=ppt/tags/tag1443.xml><?xml version="1.0" encoding="utf-8"?>
<p:tagLst xmlns:a="http://schemas.openxmlformats.org/drawingml/2006/main" xmlns:r="http://schemas.openxmlformats.org/officeDocument/2006/relationships" xmlns:p="http://schemas.openxmlformats.org/presentationml/2006/main">
  <p:tag name="AS_UNIQUEID" val="4501"/>
</p:tagLst>
</file>

<file path=ppt/tags/tag1444.xml><?xml version="1.0" encoding="utf-8"?>
<p:tagLst xmlns:a="http://schemas.openxmlformats.org/drawingml/2006/main" xmlns:r="http://schemas.openxmlformats.org/officeDocument/2006/relationships" xmlns:p="http://schemas.openxmlformats.org/presentationml/2006/main">
  <p:tag name="AS_UNIQUEID" val="4506"/>
</p:tagLst>
</file>

<file path=ppt/tags/tag1445.xml><?xml version="1.0" encoding="utf-8"?>
<p:tagLst xmlns:a="http://schemas.openxmlformats.org/drawingml/2006/main" xmlns:r="http://schemas.openxmlformats.org/officeDocument/2006/relationships" xmlns:p="http://schemas.openxmlformats.org/presentationml/2006/main">
  <p:tag name="AS_UNIQUEID" val="4507"/>
</p:tagLst>
</file>

<file path=ppt/tags/tag1446.xml><?xml version="1.0" encoding="utf-8"?>
<p:tagLst xmlns:a="http://schemas.openxmlformats.org/drawingml/2006/main" xmlns:r="http://schemas.openxmlformats.org/officeDocument/2006/relationships" xmlns:p="http://schemas.openxmlformats.org/presentationml/2006/main">
  <p:tag name="AS_UNIQUEID" val="4508"/>
</p:tagLst>
</file>

<file path=ppt/tags/tag1447.xml><?xml version="1.0" encoding="utf-8"?>
<p:tagLst xmlns:a="http://schemas.openxmlformats.org/drawingml/2006/main" xmlns:r="http://schemas.openxmlformats.org/officeDocument/2006/relationships" xmlns:p="http://schemas.openxmlformats.org/presentationml/2006/main">
  <p:tag name="AS_UNIQUEID" val="4502"/>
</p:tagLst>
</file>

<file path=ppt/tags/tag1448.xml><?xml version="1.0" encoding="utf-8"?>
<p:tagLst xmlns:a="http://schemas.openxmlformats.org/drawingml/2006/main" xmlns:r="http://schemas.openxmlformats.org/officeDocument/2006/relationships" xmlns:p="http://schemas.openxmlformats.org/presentationml/2006/main">
  <p:tag name="AS_UNIQUEID" val="4503"/>
</p:tagLst>
</file>

<file path=ppt/tags/tag1449.xml><?xml version="1.0" encoding="utf-8"?>
<p:tagLst xmlns:a="http://schemas.openxmlformats.org/drawingml/2006/main" xmlns:r="http://schemas.openxmlformats.org/officeDocument/2006/relationships" xmlns:p="http://schemas.openxmlformats.org/presentationml/2006/main">
  <p:tag name="AS_UNIQUEID" val="4504"/>
</p:tagLst>
</file>

<file path=ppt/tags/tag145.xml><?xml version="1.0" encoding="utf-8"?>
<p:tagLst xmlns:a="http://schemas.openxmlformats.org/drawingml/2006/main" xmlns:r="http://schemas.openxmlformats.org/officeDocument/2006/relationships" xmlns:p="http://schemas.openxmlformats.org/presentationml/2006/main">
  <p:tag name="AS_UNIQUEID" val="2984"/>
</p:tagLst>
</file>

<file path=ppt/tags/tag1450.xml><?xml version="1.0" encoding="utf-8"?>
<p:tagLst xmlns:a="http://schemas.openxmlformats.org/drawingml/2006/main" xmlns:r="http://schemas.openxmlformats.org/officeDocument/2006/relationships" xmlns:p="http://schemas.openxmlformats.org/presentationml/2006/main">
  <p:tag name="AS_UNIQUEID" val="4505"/>
</p:tagLst>
</file>

<file path=ppt/tags/tag1451.xml><?xml version="1.0" encoding="utf-8"?>
<p:tagLst xmlns:a="http://schemas.openxmlformats.org/drawingml/2006/main" xmlns:r="http://schemas.openxmlformats.org/officeDocument/2006/relationships" xmlns:p="http://schemas.openxmlformats.org/presentationml/2006/main">
  <p:tag name="AS_UNIQUEID" val="4656"/>
</p:tagLst>
</file>

<file path=ppt/tags/tag1452.xml><?xml version="1.0" encoding="utf-8"?>
<p:tagLst xmlns:a="http://schemas.openxmlformats.org/drawingml/2006/main" xmlns:r="http://schemas.openxmlformats.org/officeDocument/2006/relationships" xmlns:p="http://schemas.openxmlformats.org/presentationml/2006/main">
  <p:tag name="AS_UNIQUEID" val="4657"/>
</p:tagLst>
</file>

<file path=ppt/tags/tag1453.xml><?xml version="1.0" encoding="utf-8"?>
<p:tagLst xmlns:a="http://schemas.openxmlformats.org/drawingml/2006/main" xmlns:r="http://schemas.openxmlformats.org/officeDocument/2006/relationships" xmlns:p="http://schemas.openxmlformats.org/presentationml/2006/main">
  <p:tag name="AS_UNIQUEID" val="780"/>
  <p:tag name="KSO_WM_UNIT_TABLE_BEAUTIFY" val="smartTable{ed39aaa9-a1d5-4d12-9fb4-cfa9431626b8}"/>
  <p:tag name="TABLE_ENDDRAG_ORIGIN_RECT" val="711*467"/>
  <p:tag name="TABLE_ENDDRAG_RECT" val="4*50*711*467"/>
</p:tagLst>
</file>

<file path=ppt/tags/tag1454.xml><?xml version="1.0" encoding="utf-8"?>
<p:tagLst xmlns:a="http://schemas.openxmlformats.org/drawingml/2006/main" xmlns:r="http://schemas.openxmlformats.org/officeDocument/2006/relationships" xmlns:p="http://schemas.openxmlformats.org/presentationml/2006/main">
  <p:tag name="AS_UNIQUEID" val="783"/>
</p:tagLst>
</file>

<file path=ppt/tags/tag1455.xml><?xml version="1.0" encoding="utf-8"?>
<p:tagLst xmlns:a="http://schemas.openxmlformats.org/drawingml/2006/main" xmlns:r="http://schemas.openxmlformats.org/officeDocument/2006/relationships" xmlns:p="http://schemas.openxmlformats.org/presentationml/2006/main">
  <p:tag name="AS_UNIQUEID" val="784"/>
</p:tagLst>
</file>

<file path=ppt/tags/tag1456.xml><?xml version="1.0" encoding="utf-8"?>
<p:tagLst xmlns:a="http://schemas.openxmlformats.org/drawingml/2006/main" xmlns:r="http://schemas.openxmlformats.org/officeDocument/2006/relationships" xmlns:p="http://schemas.openxmlformats.org/presentationml/2006/main">
  <p:tag name="AS_UNIQUEID" val="785"/>
</p:tagLst>
</file>

<file path=ppt/tags/tag1457.xml><?xml version="1.0" encoding="utf-8"?>
<p:tagLst xmlns:a="http://schemas.openxmlformats.org/drawingml/2006/main" xmlns:r="http://schemas.openxmlformats.org/officeDocument/2006/relationships" xmlns:p="http://schemas.openxmlformats.org/presentationml/2006/main">
  <p:tag name="AS_UNIQUEID" val="786"/>
</p:tagLst>
</file>

<file path=ppt/tags/tag1458.xml><?xml version="1.0" encoding="utf-8"?>
<p:tagLst xmlns:a="http://schemas.openxmlformats.org/drawingml/2006/main" xmlns:r="http://schemas.openxmlformats.org/officeDocument/2006/relationships" xmlns:p="http://schemas.openxmlformats.org/presentationml/2006/main">
  <p:tag name="AS_UNIQUEID" val="787"/>
</p:tagLst>
</file>

<file path=ppt/tags/tag1459.xml><?xml version="1.0" encoding="utf-8"?>
<p:tagLst xmlns:a="http://schemas.openxmlformats.org/drawingml/2006/main" xmlns:r="http://schemas.openxmlformats.org/officeDocument/2006/relationships" xmlns:p="http://schemas.openxmlformats.org/presentationml/2006/main">
  <p:tag name="AS_UNIQUEID" val="788"/>
</p:tagLst>
</file>

<file path=ppt/tags/tag146.xml><?xml version="1.0" encoding="utf-8"?>
<p:tagLst xmlns:a="http://schemas.openxmlformats.org/drawingml/2006/main" xmlns:r="http://schemas.openxmlformats.org/officeDocument/2006/relationships" xmlns:p="http://schemas.openxmlformats.org/presentationml/2006/main">
  <p:tag name="AS_UNIQUEID" val="2987"/>
</p:tagLst>
</file>

<file path=ppt/tags/tag1460.xml><?xml version="1.0" encoding="utf-8"?>
<p:tagLst xmlns:a="http://schemas.openxmlformats.org/drawingml/2006/main" xmlns:r="http://schemas.openxmlformats.org/officeDocument/2006/relationships" xmlns:p="http://schemas.openxmlformats.org/presentationml/2006/main">
  <p:tag name="AS_UNIQUEID" val="789"/>
</p:tagLst>
</file>

<file path=ppt/tags/tag1461.xml><?xml version="1.0" encoding="utf-8"?>
<p:tagLst xmlns:a="http://schemas.openxmlformats.org/drawingml/2006/main" xmlns:r="http://schemas.openxmlformats.org/officeDocument/2006/relationships" xmlns:p="http://schemas.openxmlformats.org/presentationml/2006/main">
  <p:tag name="AS_UNIQUEID" val="790"/>
</p:tagLst>
</file>

<file path=ppt/tags/tag1462.xml><?xml version="1.0" encoding="utf-8"?>
<p:tagLst xmlns:a="http://schemas.openxmlformats.org/drawingml/2006/main" xmlns:r="http://schemas.openxmlformats.org/officeDocument/2006/relationships" xmlns:p="http://schemas.openxmlformats.org/presentationml/2006/main">
  <p:tag name="AS_UNIQUEID" val="791"/>
</p:tagLst>
</file>

<file path=ppt/tags/tag1463.xml><?xml version="1.0" encoding="utf-8"?>
<p:tagLst xmlns:a="http://schemas.openxmlformats.org/drawingml/2006/main" xmlns:r="http://schemas.openxmlformats.org/officeDocument/2006/relationships" xmlns:p="http://schemas.openxmlformats.org/presentationml/2006/main">
  <p:tag name="AS_UNIQUEID" val="792"/>
</p:tagLst>
</file>

<file path=ppt/tags/tag1464.xml><?xml version="1.0" encoding="utf-8"?>
<p:tagLst xmlns:a="http://schemas.openxmlformats.org/drawingml/2006/main" xmlns:r="http://schemas.openxmlformats.org/officeDocument/2006/relationships" xmlns:p="http://schemas.openxmlformats.org/presentationml/2006/main">
  <p:tag name="AS_UNIQUEID" val="793"/>
</p:tagLst>
</file>

<file path=ppt/tags/tag1465.xml><?xml version="1.0" encoding="utf-8"?>
<p:tagLst xmlns:a="http://schemas.openxmlformats.org/drawingml/2006/main" xmlns:r="http://schemas.openxmlformats.org/officeDocument/2006/relationships" xmlns:p="http://schemas.openxmlformats.org/presentationml/2006/main">
  <p:tag name="AS_UNIQUEID" val="794"/>
</p:tagLst>
</file>

<file path=ppt/tags/tag1466.xml><?xml version="1.0" encoding="utf-8"?>
<p:tagLst xmlns:a="http://schemas.openxmlformats.org/drawingml/2006/main" xmlns:r="http://schemas.openxmlformats.org/officeDocument/2006/relationships" xmlns:p="http://schemas.openxmlformats.org/presentationml/2006/main">
  <p:tag name="AS_UNIQUEID" val="4659"/>
</p:tagLst>
</file>

<file path=ppt/tags/tag1467.xml><?xml version="1.0" encoding="utf-8"?>
<p:tagLst xmlns:a="http://schemas.openxmlformats.org/drawingml/2006/main" xmlns:r="http://schemas.openxmlformats.org/officeDocument/2006/relationships" xmlns:p="http://schemas.openxmlformats.org/presentationml/2006/main">
  <p:tag name="AS_UNIQUEID" val="4660"/>
</p:tagLst>
</file>

<file path=ppt/tags/tag1468.xml><?xml version="1.0" encoding="utf-8"?>
<p:tagLst xmlns:a="http://schemas.openxmlformats.org/drawingml/2006/main" xmlns:r="http://schemas.openxmlformats.org/officeDocument/2006/relationships" xmlns:p="http://schemas.openxmlformats.org/presentationml/2006/main">
  <p:tag name="AS_UNIQUEID" val="4661"/>
</p:tagLst>
</file>

<file path=ppt/tags/tag1469.xml><?xml version="1.0" encoding="utf-8"?>
<p:tagLst xmlns:a="http://schemas.openxmlformats.org/drawingml/2006/main" xmlns:r="http://schemas.openxmlformats.org/officeDocument/2006/relationships" xmlns:p="http://schemas.openxmlformats.org/presentationml/2006/main">
  <p:tag name="AS_UNIQUEID" val="4662"/>
</p:tagLst>
</file>

<file path=ppt/tags/tag147.xml><?xml version="1.0" encoding="utf-8"?>
<p:tagLst xmlns:a="http://schemas.openxmlformats.org/drawingml/2006/main" xmlns:r="http://schemas.openxmlformats.org/officeDocument/2006/relationships" xmlns:p="http://schemas.openxmlformats.org/presentationml/2006/main">
  <p:tag name="AS_UNIQUEID" val="2990"/>
</p:tagLst>
</file>

<file path=ppt/tags/tag1470.xml><?xml version="1.0" encoding="utf-8"?>
<p:tagLst xmlns:a="http://schemas.openxmlformats.org/drawingml/2006/main" xmlns:r="http://schemas.openxmlformats.org/officeDocument/2006/relationships" xmlns:p="http://schemas.openxmlformats.org/presentationml/2006/main">
  <p:tag name="AS_UNIQUEID" val="4663"/>
</p:tagLst>
</file>

<file path=ppt/tags/tag1471.xml><?xml version="1.0" encoding="utf-8"?>
<p:tagLst xmlns:a="http://schemas.openxmlformats.org/drawingml/2006/main" xmlns:r="http://schemas.openxmlformats.org/officeDocument/2006/relationships" xmlns:p="http://schemas.openxmlformats.org/presentationml/2006/main">
  <p:tag name="AS_UNIQUEID" val="4664"/>
</p:tagLst>
</file>

<file path=ppt/tags/tag1472.xml><?xml version="1.0" encoding="utf-8"?>
<p:tagLst xmlns:a="http://schemas.openxmlformats.org/drawingml/2006/main" xmlns:r="http://schemas.openxmlformats.org/officeDocument/2006/relationships" xmlns:p="http://schemas.openxmlformats.org/presentationml/2006/main">
  <p:tag name="AS_UNIQUEID" val="4665"/>
</p:tagLst>
</file>

<file path=ppt/tags/tag1473.xml><?xml version="1.0" encoding="utf-8"?>
<p:tagLst xmlns:a="http://schemas.openxmlformats.org/drawingml/2006/main" xmlns:r="http://schemas.openxmlformats.org/officeDocument/2006/relationships" xmlns:p="http://schemas.openxmlformats.org/presentationml/2006/main">
  <p:tag name="AS_UNIQUEID" val="4666"/>
</p:tagLst>
</file>

<file path=ppt/tags/tag1474.xml><?xml version="1.0" encoding="utf-8"?>
<p:tagLst xmlns:a="http://schemas.openxmlformats.org/drawingml/2006/main" xmlns:r="http://schemas.openxmlformats.org/officeDocument/2006/relationships" xmlns:p="http://schemas.openxmlformats.org/presentationml/2006/main">
  <p:tag name="AS_UNIQUEID" val="4667"/>
</p:tagLst>
</file>

<file path=ppt/tags/tag1475.xml><?xml version="1.0" encoding="utf-8"?>
<p:tagLst xmlns:a="http://schemas.openxmlformats.org/drawingml/2006/main" xmlns:r="http://schemas.openxmlformats.org/officeDocument/2006/relationships" xmlns:p="http://schemas.openxmlformats.org/presentationml/2006/main">
  <p:tag name="AS_UNIQUEID" val="4668"/>
</p:tagLst>
</file>

<file path=ppt/tags/tag1476.xml><?xml version="1.0" encoding="utf-8"?>
<p:tagLst xmlns:a="http://schemas.openxmlformats.org/drawingml/2006/main" xmlns:r="http://schemas.openxmlformats.org/officeDocument/2006/relationships" xmlns:p="http://schemas.openxmlformats.org/presentationml/2006/main">
  <p:tag name="AS_UNIQUEID" val="4669"/>
</p:tagLst>
</file>

<file path=ppt/tags/tag1477.xml><?xml version="1.0" encoding="utf-8"?>
<p:tagLst xmlns:a="http://schemas.openxmlformats.org/drawingml/2006/main" xmlns:r="http://schemas.openxmlformats.org/officeDocument/2006/relationships" xmlns:p="http://schemas.openxmlformats.org/presentationml/2006/main">
  <p:tag name="AS_UNIQUEID" val="4670"/>
</p:tagLst>
</file>

<file path=ppt/tags/tag1478.xml><?xml version="1.0" encoding="utf-8"?>
<p:tagLst xmlns:a="http://schemas.openxmlformats.org/drawingml/2006/main" xmlns:r="http://schemas.openxmlformats.org/officeDocument/2006/relationships" xmlns:p="http://schemas.openxmlformats.org/presentationml/2006/main">
  <p:tag name="AS_UNIQUEID" val="4671"/>
</p:tagLst>
</file>

<file path=ppt/tags/tag1479.xml><?xml version="1.0" encoding="utf-8"?>
<p:tagLst xmlns:a="http://schemas.openxmlformats.org/drawingml/2006/main" xmlns:r="http://schemas.openxmlformats.org/officeDocument/2006/relationships" xmlns:p="http://schemas.openxmlformats.org/presentationml/2006/main">
  <p:tag name="AS_UNIQUEID" val="4672"/>
</p:tagLst>
</file>

<file path=ppt/tags/tag148.xml><?xml version="1.0" encoding="utf-8"?>
<p:tagLst xmlns:a="http://schemas.openxmlformats.org/drawingml/2006/main" xmlns:r="http://schemas.openxmlformats.org/officeDocument/2006/relationships" xmlns:p="http://schemas.openxmlformats.org/presentationml/2006/main">
  <p:tag name="AS_UNIQUEID" val="2993"/>
</p:tagLst>
</file>

<file path=ppt/tags/tag1480.xml><?xml version="1.0" encoding="utf-8"?>
<p:tagLst xmlns:a="http://schemas.openxmlformats.org/drawingml/2006/main" xmlns:r="http://schemas.openxmlformats.org/officeDocument/2006/relationships" xmlns:p="http://schemas.openxmlformats.org/presentationml/2006/main">
  <p:tag name="AS_UNIQUEID" val="4673"/>
</p:tagLst>
</file>

<file path=ppt/tags/tag1481.xml><?xml version="1.0" encoding="utf-8"?>
<p:tagLst xmlns:a="http://schemas.openxmlformats.org/drawingml/2006/main" xmlns:r="http://schemas.openxmlformats.org/officeDocument/2006/relationships" xmlns:p="http://schemas.openxmlformats.org/presentationml/2006/main">
  <p:tag name="AS_UNIQUEID" val="4674"/>
</p:tagLst>
</file>

<file path=ppt/tags/tag1482.xml><?xml version="1.0" encoding="utf-8"?>
<p:tagLst xmlns:a="http://schemas.openxmlformats.org/drawingml/2006/main" xmlns:r="http://schemas.openxmlformats.org/officeDocument/2006/relationships" xmlns:p="http://schemas.openxmlformats.org/presentationml/2006/main">
  <p:tag name="AS_UNIQUEID" val="4675"/>
</p:tagLst>
</file>

<file path=ppt/tags/tag1483.xml><?xml version="1.0" encoding="utf-8"?>
<p:tagLst xmlns:a="http://schemas.openxmlformats.org/drawingml/2006/main" xmlns:r="http://schemas.openxmlformats.org/officeDocument/2006/relationships" xmlns:p="http://schemas.openxmlformats.org/presentationml/2006/main">
  <p:tag name="AS_UNIQUEID" val="4676"/>
</p:tagLst>
</file>

<file path=ppt/tags/tag1484.xml><?xml version="1.0" encoding="utf-8"?>
<p:tagLst xmlns:a="http://schemas.openxmlformats.org/drawingml/2006/main" xmlns:r="http://schemas.openxmlformats.org/officeDocument/2006/relationships" xmlns:p="http://schemas.openxmlformats.org/presentationml/2006/main">
  <p:tag name="AS_UNIQUEID" val="4677"/>
</p:tagLst>
</file>

<file path=ppt/tags/tag1485.xml><?xml version="1.0" encoding="utf-8"?>
<p:tagLst xmlns:a="http://schemas.openxmlformats.org/drawingml/2006/main" xmlns:r="http://schemas.openxmlformats.org/officeDocument/2006/relationships" xmlns:p="http://schemas.openxmlformats.org/presentationml/2006/main">
  <p:tag name="AS_UNIQUEID" val="4678"/>
</p:tagLst>
</file>

<file path=ppt/tags/tag1486.xml><?xml version="1.0" encoding="utf-8"?>
<p:tagLst xmlns:a="http://schemas.openxmlformats.org/drawingml/2006/main" xmlns:r="http://schemas.openxmlformats.org/officeDocument/2006/relationships" xmlns:p="http://schemas.openxmlformats.org/presentationml/2006/main">
  <p:tag name="AS_UNIQUEID" val="4679"/>
</p:tagLst>
</file>

<file path=ppt/tags/tag1487.xml><?xml version="1.0" encoding="utf-8"?>
<p:tagLst xmlns:a="http://schemas.openxmlformats.org/drawingml/2006/main" xmlns:r="http://schemas.openxmlformats.org/officeDocument/2006/relationships" xmlns:p="http://schemas.openxmlformats.org/presentationml/2006/main">
  <p:tag name="AS_UNIQUEID" val="4680"/>
</p:tagLst>
</file>

<file path=ppt/tags/tag1488.xml><?xml version="1.0" encoding="utf-8"?>
<p:tagLst xmlns:a="http://schemas.openxmlformats.org/drawingml/2006/main" xmlns:r="http://schemas.openxmlformats.org/officeDocument/2006/relationships" xmlns:p="http://schemas.openxmlformats.org/presentationml/2006/main">
  <p:tag name="AS_UNIQUEID" val="4681"/>
</p:tagLst>
</file>

<file path=ppt/tags/tag1489.xml><?xml version="1.0" encoding="utf-8"?>
<p:tagLst xmlns:a="http://schemas.openxmlformats.org/drawingml/2006/main" xmlns:r="http://schemas.openxmlformats.org/officeDocument/2006/relationships" xmlns:p="http://schemas.openxmlformats.org/presentationml/2006/main">
  <p:tag name="AS_UNIQUEID" val="4682"/>
</p:tagLst>
</file>

<file path=ppt/tags/tag149.xml><?xml version="1.0" encoding="utf-8"?>
<p:tagLst xmlns:a="http://schemas.openxmlformats.org/drawingml/2006/main" xmlns:r="http://schemas.openxmlformats.org/officeDocument/2006/relationships" xmlns:p="http://schemas.openxmlformats.org/presentationml/2006/main">
  <p:tag name="AS_UNIQUEID" val="2994"/>
</p:tagLst>
</file>

<file path=ppt/tags/tag1490.xml><?xml version="1.0" encoding="utf-8"?>
<p:tagLst xmlns:a="http://schemas.openxmlformats.org/drawingml/2006/main" xmlns:r="http://schemas.openxmlformats.org/officeDocument/2006/relationships" xmlns:p="http://schemas.openxmlformats.org/presentationml/2006/main">
  <p:tag name="AS_UNIQUEID" val="4684"/>
</p:tagLst>
</file>

<file path=ppt/tags/tag1491.xml><?xml version="1.0" encoding="utf-8"?>
<p:tagLst xmlns:a="http://schemas.openxmlformats.org/drawingml/2006/main" xmlns:r="http://schemas.openxmlformats.org/officeDocument/2006/relationships" xmlns:p="http://schemas.openxmlformats.org/presentationml/2006/main">
  <p:tag name="AS_UNIQUEID" val="4685"/>
</p:tagLst>
</file>

<file path=ppt/tags/tag1492.xml><?xml version="1.0" encoding="utf-8"?>
<p:tagLst xmlns:a="http://schemas.openxmlformats.org/drawingml/2006/main" xmlns:r="http://schemas.openxmlformats.org/officeDocument/2006/relationships" xmlns:p="http://schemas.openxmlformats.org/presentationml/2006/main">
  <p:tag name="AS_UNIQUEID" val="4686"/>
</p:tagLst>
</file>

<file path=ppt/tags/tag1493.xml><?xml version="1.0" encoding="utf-8"?>
<p:tagLst xmlns:a="http://schemas.openxmlformats.org/drawingml/2006/main" xmlns:r="http://schemas.openxmlformats.org/officeDocument/2006/relationships" xmlns:p="http://schemas.openxmlformats.org/presentationml/2006/main">
  <p:tag name="AS_UNIQUEID" val="2353"/>
</p:tagLst>
</file>

<file path=ppt/tags/tag1494.xml><?xml version="1.0" encoding="utf-8"?>
<p:tagLst xmlns:a="http://schemas.openxmlformats.org/drawingml/2006/main" xmlns:r="http://schemas.openxmlformats.org/officeDocument/2006/relationships" xmlns:p="http://schemas.openxmlformats.org/presentationml/2006/main">
  <p:tag name="AS_UNIQUEID" val="4702"/>
</p:tagLst>
</file>

<file path=ppt/tags/tag1495.xml><?xml version="1.0" encoding="utf-8"?>
<p:tagLst xmlns:a="http://schemas.openxmlformats.org/drawingml/2006/main" xmlns:r="http://schemas.openxmlformats.org/officeDocument/2006/relationships" xmlns:p="http://schemas.openxmlformats.org/presentationml/2006/main">
  <p:tag name="AS_UNIQUEID" val="4704"/>
</p:tagLst>
</file>

<file path=ppt/tags/tag1496.xml><?xml version="1.0" encoding="utf-8"?>
<p:tagLst xmlns:a="http://schemas.openxmlformats.org/drawingml/2006/main" xmlns:r="http://schemas.openxmlformats.org/officeDocument/2006/relationships" xmlns:p="http://schemas.openxmlformats.org/presentationml/2006/main">
  <p:tag name="AS_UNIQUEID" val="4705"/>
</p:tagLst>
</file>

<file path=ppt/tags/tag1497.xml><?xml version="1.0" encoding="utf-8"?>
<p:tagLst xmlns:a="http://schemas.openxmlformats.org/drawingml/2006/main" xmlns:r="http://schemas.openxmlformats.org/officeDocument/2006/relationships" xmlns:p="http://schemas.openxmlformats.org/presentationml/2006/main">
  <p:tag name="AS_UNIQUEID" val="4706"/>
</p:tagLst>
</file>

<file path=ppt/tags/tag1498.xml><?xml version="1.0" encoding="utf-8"?>
<p:tagLst xmlns:a="http://schemas.openxmlformats.org/drawingml/2006/main" xmlns:r="http://schemas.openxmlformats.org/officeDocument/2006/relationships" xmlns:p="http://schemas.openxmlformats.org/presentationml/2006/main">
  <p:tag name="AS_UNIQUEID" val="4707"/>
</p:tagLst>
</file>

<file path=ppt/tags/tag1499.xml><?xml version="1.0" encoding="utf-8"?>
<p:tagLst xmlns:a="http://schemas.openxmlformats.org/drawingml/2006/main" xmlns:r="http://schemas.openxmlformats.org/officeDocument/2006/relationships" xmlns:p="http://schemas.openxmlformats.org/presentationml/2006/main">
  <p:tag name="AS_UNIQUEID" val="4708"/>
</p:tagLst>
</file>

<file path=ppt/tags/tag15.xml><?xml version="1.0" encoding="utf-8"?>
<p:tagLst xmlns:a="http://schemas.openxmlformats.org/drawingml/2006/main" xmlns:r="http://schemas.openxmlformats.org/officeDocument/2006/relationships" xmlns:p="http://schemas.openxmlformats.org/presentationml/2006/main">
  <p:tag name="AS_UNIQUEID" val="3061"/>
</p:tagLst>
</file>

<file path=ppt/tags/tag150.xml><?xml version="1.0" encoding="utf-8"?>
<p:tagLst xmlns:a="http://schemas.openxmlformats.org/drawingml/2006/main" xmlns:r="http://schemas.openxmlformats.org/officeDocument/2006/relationships" xmlns:p="http://schemas.openxmlformats.org/presentationml/2006/main">
  <p:tag name="AS_UNIQUEID" val="2995"/>
</p:tagLst>
</file>

<file path=ppt/tags/tag1500.xml><?xml version="1.0" encoding="utf-8"?>
<p:tagLst xmlns:a="http://schemas.openxmlformats.org/drawingml/2006/main" xmlns:r="http://schemas.openxmlformats.org/officeDocument/2006/relationships" xmlns:p="http://schemas.openxmlformats.org/presentationml/2006/main">
  <p:tag name="AS_UNIQUEID" val="4709"/>
</p:tagLst>
</file>

<file path=ppt/tags/tag1501.xml><?xml version="1.0" encoding="utf-8"?>
<p:tagLst xmlns:a="http://schemas.openxmlformats.org/drawingml/2006/main" xmlns:r="http://schemas.openxmlformats.org/officeDocument/2006/relationships" xmlns:p="http://schemas.openxmlformats.org/presentationml/2006/main">
  <p:tag name="AS_UNIQUEID" val="4710"/>
</p:tagLst>
</file>

<file path=ppt/tags/tag1502.xml><?xml version="1.0" encoding="utf-8"?>
<p:tagLst xmlns:a="http://schemas.openxmlformats.org/drawingml/2006/main" xmlns:r="http://schemas.openxmlformats.org/officeDocument/2006/relationships" xmlns:p="http://schemas.openxmlformats.org/presentationml/2006/main">
  <p:tag name="AS_UNIQUEID" val="4711"/>
</p:tagLst>
</file>

<file path=ppt/tags/tag1503.xml><?xml version="1.0" encoding="utf-8"?>
<p:tagLst xmlns:a="http://schemas.openxmlformats.org/drawingml/2006/main" xmlns:r="http://schemas.openxmlformats.org/officeDocument/2006/relationships" xmlns:p="http://schemas.openxmlformats.org/presentationml/2006/main">
  <p:tag name="AS_UNIQUEID" val="4712"/>
</p:tagLst>
</file>

<file path=ppt/tags/tag1504.xml><?xml version="1.0" encoding="utf-8"?>
<p:tagLst xmlns:a="http://schemas.openxmlformats.org/drawingml/2006/main" xmlns:r="http://schemas.openxmlformats.org/officeDocument/2006/relationships" xmlns:p="http://schemas.openxmlformats.org/presentationml/2006/main">
  <p:tag name="AS_UNIQUEID" val="4713"/>
</p:tagLst>
</file>

<file path=ppt/tags/tag1505.xml><?xml version="1.0" encoding="utf-8"?>
<p:tagLst xmlns:a="http://schemas.openxmlformats.org/drawingml/2006/main" xmlns:r="http://schemas.openxmlformats.org/officeDocument/2006/relationships" xmlns:p="http://schemas.openxmlformats.org/presentationml/2006/main">
  <p:tag name="AS_UNIQUEID" val="4714"/>
</p:tagLst>
</file>

<file path=ppt/tags/tag1506.xml><?xml version="1.0" encoding="utf-8"?>
<p:tagLst xmlns:a="http://schemas.openxmlformats.org/drawingml/2006/main" xmlns:r="http://schemas.openxmlformats.org/officeDocument/2006/relationships" xmlns:p="http://schemas.openxmlformats.org/presentationml/2006/main">
  <p:tag name="AS_UNIQUEID" val="4715"/>
</p:tagLst>
</file>

<file path=ppt/tags/tag1507.xml><?xml version="1.0" encoding="utf-8"?>
<p:tagLst xmlns:a="http://schemas.openxmlformats.org/drawingml/2006/main" xmlns:r="http://schemas.openxmlformats.org/officeDocument/2006/relationships" xmlns:p="http://schemas.openxmlformats.org/presentationml/2006/main">
  <p:tag name="AS_UNIQUEID" val="4716"/>
</p:tagLst>
</file>

<file path=ppt/tags/tag1508.xml><?xml version="1.0" encoding="utf-8"?>
<p:tagLst xmlns:a="http://schemas.openxmlformats.org/drawingml/2006/main" xmlns:r="http://schemas.openxmlformats.org/officeDocument/2006/relationships" xmlns:p="http://schemas.openxmlformats.org/presentationml/2006/main">
  <p:tag name="AS_UNIQUEID" val="4717"/>
</p:tagLst>
</file>

<file path=ppt/tags/tag1509.xml><?xml version="1.0" encoding="utf-8"?>
<p:tagLst xmlns:a="http://schemas.openxmlformats.org/drawingml/2006/main" xmlns:r="http://schemas.openxmlformats.org/officeDocument/2006/relationships" xmlns:p="http://schemas.openxmlformats.org/presentationml/2006/main">
  <p:tag name="AS_UNIQUEID" val="4718"/>
</p:tagLst>
</file>

<file path=ppt/tags/tag151.xml><?xml version="1.0" encoding="utf-8"?>
<p:tagLst xmlns:a="http://schemas.openxmlformats.org/drawingml/2006/main" xmlns:r="http://schemas.openxmlformats.org/officeDocument/2006/relationships" xmlns:p="http://schemas.openxmlformats.org/presentationml/2006/main">
  <p:tag name="AS_UNIQUEID" val="2991"/>
</p:tagLst>
</file>

<file path=ppt/tags/tag1510.xml><?xml version="1.0" encoding="utf-8"?>
<p:tagLst xmlns:a="http://schemas.openxmlformats.org/drawingml/2006/main" xmlns:r="http://schemas.openxmlformats.org/officeDocument/2006/relationships" xmlns:p="http://schemas.openxmlformats.org/presentationml/2006/main">
  <p:tag name="AS_UNIQUEID" val="4719"/>
</p:tagLst>
</file>

<file path=ppt/tags/tag1511.xml><?xml version="1.0" encoding="utf-8"?>
<p:tagLst xmlns:a="http://schemas.openxmlformats.org/drawingml/2006/main" xmlns:r="http://schemas.openxmlformats.org/officeDocument/2006/relationships" xmlns:p="http://schemas.openxmlformats.org/presentationml/2006/main">
  <p:tag name="AS_UNIQUEID" val="4720"/>
</p:tagLst>
</file>

<file path=ppt/tags/tag1512.xml><?xml version="1.0" encoding="utf-8"?>
<p:tagLst xmlns:a="http://schemas.openxmlformats.org/drawingml/2006/main" xmlns:r="http://schemas.openxmlformats.org/officeDocument/2006/relationships" xmlns:p="http://schemas.openxmlformats.org/presentationml/2006/main">
  <p:tag name="AS_UNIQUEID" val="4721"/>
</p:tagLst>
</file>

<file path=ppt/tags/tag1513.xml><?xml version="1.0" encoding="utf-8"?>
<p:tagLst xmlns:a="http://schemas.openxmlformats.org/drawingml/2006/main" xmlns:r="http://schemas.openxmlformats.org/officeDocument/2006/relationships" xmlns:p="http://schemas.openxmlformats.org/presentationml/2006/main">
  <p:tag name="AS_UNIQUEID" val="4722"/>
</p:tagLst>
</file>

<file path=ppt/tags/tag1514.xml><?xml version="1.0" encoding="utf-8"?>
<p:tagLst xmlns:a="http://schemas.openxmlformats.org/drawingml/2006/main" xmlns:r="http://schemas.openxmlformats.org/officeDocument/2006/relationships" xmlns:p="http://schemas.openxmlformats.org/presentationml/2006/main">
  <p:tag name="AS_UNIQUEID" val="4723"/>
</p:tagLst>
</file>

<file path=ppt/tags/tag1515.xml><?xml version="1.0" encoding="utf-8"?>
<p:tagLst xmlns:a="http://schemas.openxmlformats.org/drawingml/2006/main" xmlns:r="http://schemas.openxmlformats.org/officeDocument/2006/relationships" xmlns:p="http://schemas.openxmlformats.org/presentationml/2006/main">
  <p:tag name="AS_UNIQUEID" val="1900"/>
</p:tagLst>
</file>

<file path=ppt/tags/tag1516.xml><?xml version="1.0" encoding="utf-8"?>
<p:tagLst xmlns:a="http://schemas.openxmlformats.org/drawingml/2006/main" xmlns:r="http://schemas.openxmlformats.org/officeDocument/2006/relationships" xmlns:p="http://schemas.openxmlformats.org/presentationml/2006/main">
  <p:tag name="AS_UNIQUEID" val="4724"/>
</p:tagLst>
</file>

<file path=ppt/tags/tag1517.xml><?xml version="1.0" encoding="utf-8"?>
<p:tagLst xmlns:a="http://schemas.openxmlformats.org/drawingml/2006/main" xmlns:r="http://schemas.openxmlformats.org/officeDocument/2006/relationships" xmlns:p="http://schemas.openxmlformats.org/presentationml/2006/main">
  <p:tag name="AS_UNIQUEID" val="1900"/>
</p:tagLst>
</file>

<file path=ppt/tags/tag1518.xml><?xml version="1.0" encoding="utf-8"?>
<p:tagLst xmlns:a="http://schemas.openxmlformats.org/drawingml/2006/main" xmlns:r="http://schemas.openxmlformats.org/officeDocument/2006/relationships" xmlns:p="http://schemas.openxmlformats.org/presentationml/2006/main">
  <p:tag name="AS_UNIQUEID" val="4725"/>
</p:tagLst>
</file>

<file path=ppt/tags/tag1519.xml><?xml version="1.0" encoding="utf-8"?>
<p:tagLst xmlns:a="http://schemas.openxmlformats.org/drawingml/2006/main" xmlns:r="http://schemas.openxmlformats.org/officeDocument/2006/relationships" xmlns:p="http://schemas.openxmlformats.org/presentationml/2006/main">
  <p:tag name="AS_UNIQUEID" val="4726"/>
</p:tagLst>
</file>

<file path=ppt/tags/tag152.xml><?xml version="1.0" encoding="utf-8"?>
<p:tagLst xmlns:a="http://schemas.openxmlformats.org/drawingml/2006/main" xmlns:r="http://schemas.openxmlformats.org/officeDocument/2006/relationships" xmlns:p="http://schemas.openxmlformats.org/presentationml/2006/main">
  <p:tag name="AS_UNIQUEID" val="2992"/>
</p:tagLst>
</file>

<file path=ppt/tags/tag1520.xml><?xml version="1.0" encoding="utf-8"?>
<p:tagLst xmlns:a="http://schemas.openxmlformats.org/drawingml/2006/main" xmlns:r="http://schemas.openxmlformats.org/officeDocument/2006/relationships" xmlns:p="http://schemas.openxmlformats.org/presentationml/2006/main">
  <p:tag name="AS_UNIQUEID" val="4728"/>
</p:tagLst>
</file>

<file path=ppt/tags/tag1521.xml><?xml version="1.0" encoding="utf-8"?>
<p:tagLst xmlns:a="http://schemas.openxmlformats.org/drawingml/2006/main" xmlns:r="http://schemas.openxmlformats.org/officeDocument/2006/relationships" xmlns:p="http://schemas.openxmlformats.org/presentationml/2006/main">
  <p:tag name="AS_UNIQUEID" val="4729"/>
</p:tagLst>
</file>

<file path=ppt/tags/tag1522.xml><?xml version="1.0" encoding="utf-8"?>
<p:tagLst xmlns:a="http://schemas.openxmlformats.org/drawingml/2006/main" xmlns:r="http://schemas.openxmlformats.org/officeDocument/2006/relationships" xmlns:p="http://schemas.openxmlformats.org/presentationml/2006/main">
  <p:tag name="AS_UNIQUEID" val="4730"/>
</p:tagLst>
</file>

<file path=ppt/tags/tag1523.xml><?xml version="1.0" encoding="utf-8"?>
<p:tagLst xmlns:a="http://schemas.openxmlformats.org/drawingml/2006/main" xmlns:r="http://schemas.openxmlformats.org/officeDocument/2006/relationships" xmlns:p="http://schemas.openxmlformats.org/presentationml/2006/main">
  <p:tag name="AS_UNIQUEID" val="4731"/>
</p:tagLst>
</file>

<file path=ppt/tags/tag1524.xml><?xml version="1.0" encoding="utf-8"?>
<p:tagLst xmlns:a="http://schemas.openxmlformats.org/drawingml/2006/main" xmlns:r="http://schemas.openxmlformats.org/officeDocument/2006/relationships" xmlns:p="http://schemas.openxmlformats.org/presentationml/2006/main">
  <p:tag name="AS_UNIQUEID" val="4732"/>
</p:tagLst>
</file>

<file path=ppt/tags/tag1525.xml><?xml version="1.0" encoding="utf-8"?>
<p:tagLst xmlns:a="http://schemas.openxmlformats.org/drawingml/2006/main" xmlns:r="http://schemas.openxmlformats.org/officeDocument/2006/relationships" xmlns:p="http://schemas.openxmlformats.org/presentationml/2006/main">
  <p:tag name="AS_UNIQUEID" val="4733"/>
</p:tagLst>
</file>

<file path=ppt/tags/tag1526.xml><?xml version="1.0" encoding="utf-8"?>
<p:tagLst xmlns:a="http://schemas.openxmlformats.org/drawingml/2006/main" xmlns:r="http://schemas.openxmlformats.org/officeDocument/2006/relationships" xmlns:p="http://schemas.openxmlformats.org/presentationml/2006/main">
  <p:tag name="AS_UNIQUEID" val="4734"/>
</p:tagLst>
</file>

<file path=ppt/tags/tag1527.xml><?xml version="1.0" encoding="utf-8"?>
<p:tagLst xmlns:a="http://schemas.openxmlformats.org/drawingml/2006/main" xmlns:r="http://schemas.openxmlformats.org/officeDocument/2006/relationships" xmlns:p="http://schemas.openxmlformats.org/presentationml/2006/main">
  <p:tag name="AS_UNIQUEID" val="4735"/>
</p:tagLst>
</file>

<file path=ppt/tags/tag1528.xml><?xml version="1.0" encoding="utf-8"?>
<p:tagLst xmlns:a="http://schemas.openxmlformats.org/drawingml/2006/main" xmlns:r="http://schemas.openxmlformats.org/officeDocument/2006/relationships" xmlns:p="http://schemas.openxmlformats.org/presentationml/2006/main">
  <p:tag name="AS_UNIQUEID" val="4736"/>
</p:tagLst>
</file>

<file path=ppt/tags/tag1529.xml><?xml version="1.0" encoding="utf-8"?>
<p:tagLst xmlns:a="http://schemas.openxmlformats.org/drawingml/2006/main" xmlns:r="http://schemas.openxmlformats.org/officeDocument/2006/relationships" xmlns:p="http://schemas.openxmlformats.org/presentationml/2006/main">
  <p:tag name="AS_UNIQUEID" val="4737"/>
</p:tagLst>
</file>

<file path=ppt/tags/tag153.xml><?xml version="1.0" encoding="utf-8"?>
<p:tagLst xmlns:a="http://schemas.openxmlformats.org/drawingml/2006/main" xmlns:r="http://schemas.openxmlformats.org/officeDocument/2006/relationships" xmlns:p="http://schemas.openxmlformats.org/presentationml/2006/main">
  <p:tag name="AS_UNIQUEID" val="2988"/>
</p:tagLst>
</file>

<file path=ppt/tags/tag1530.xml><?xml version="1.0" encoding="utf-8"?>
<p:tagLst xmlns:a="http://schemas.openxmlformats.org/drawingml/2006/main" xmlns:r="http://schemas.openxmlformats.org/officeDocument/2006/relationships" xmlns:p="http://schemas.openxmlformats.org/presentationml/2006/main">
  <p:tag name="AS_UNIQUEID" val="4738"/>
</p:tagLst>
</file>

<file path=ppt/tags/tag1531.xml><?xml version="1.0" encoding="utf-8"?>
<p:tagLst xmlns:a="http://schemas.openxmlformats.org/drawingml/2006/main" xmlns:r="http://schemas.openxmlformats.org/officeDocument/2006/relationships" xmlns:p="http://schemas.openxmlformats.org/presentationml/2006/main">
  <p:tag name="AS_UNIQUEID" val="4739"/>
</p:tagLst>
</file>

<file path=ppt/tags/tag1532.xml><?xml version="1.0" encoding="utf-8"?>
<p:tagLst xmlns:a="http://schemas.openxmlformats.org/drawingml/2006/main" xmlns:r="http://schemas.openxmlformats.org/officeDocument/2006/relationships" xmlns:p="http://schemas.openxmlformats.org/presentationml/2006/main">
  <p:tag name="AS_UNIQUEID" val="4740"/>
</p:tagLst>
</file>

<file path=ppt/tags/tag1533.xml><?xml version="1.0" encoding="utf-8"?>
<p:tagLst xmlns:a="http://schemas.openxmlformats.org/drawingml/2006/main" xmlns:r="http://schemas.openxmlformats.org/officeDocument/2006/relationships" xmlns:p="http://schemas.openxmlformats.org/presentationml/2006/main">
  <p:tag name="AS_UNIQUEID" val="4741"/>
</p:tagLst>
</file>

<file path=ppt/tags/tag1534.xml><?xml version="1.0" encoding="utf-8"?>
<p:tagLst xmlns:a="http://schemas.openxmlformats.org/drawingml/2006/main" xmlns:r="http://schemas.openxmlformats.org/officeDocument/2006/relationships" xmlns:p="http://schemas.openxmlformats.org/presentationml/2006/main">
  <p:tag name="AS_UNIQUEID" val="4742"/>
</p:tagLst>
</file>

<file path=ppt/tags/tag1535.xml><?xml version="1.0" encoding="utf-8"?>
<p:tagLst xmlns:a="http://schemas.openxmlformats.org/drawingml/2006/main" xmlns:r="http://schemas.openxmlformats.org/officeDocument/2006/relationships" xmlns:p="http://schemas.openxmlformats.org/presentationml/2006/main">
  <p:tag name="AS_UNIQUEID" val="3008"/>
</p:tagLst>
</file>

<file path=ppt/tags/tag1536.xml><?xml version="1.0" encoding="utf-8"?>
<p:tagLst xmlns:a="http://schemas.openxmlformats.org/drawingml/2006/main" xmlns:r="http://schemas.openxmlformats.org/officeDocument/2006/relationships" xmlns:p="http://schemas.openxmlformats.org/presentationml/2006/main">
  <p:tag name="AS_UNIQUEID" val="4743"/>
</p:tagLst>
</file>

<file path=ppt/tags/tag1537.xml><?xml version="1.0" encoding="utf-8"?>
<p:tagLst xmlns:a="http://schemas.openxmlformats.org/drawingml/2006/main" xmlns:r="http://schemas.openxmlformats.org/officeDocument/2006/relationships" xmlns:p="http://schemas.openxmlformats.org/presentationml/2006/main">
  <p:tag name="AS_UNIQUEID" val="4745"/>
</p:tagLst>
</file>

<file path=ppt/tags/tag1538.xml><?xml version="1.0" encoding="utf-8"?>
<p:tagLst xmlns:a="http://schemas.openxmlformats.org/drawingml/2006/main" xmlns:r="http://schemas.openxmlformats.org/officeDocument/2006/relationships" xmlns:p="http://schemas.openxmlformats.org/presentationml/2006/main">
  <p:tag name="AS_UNIQUEID" val="4746"/>
</p:tagLst>
</file>

<file path=ppt/tags/tag1539.xml><?xml version="1.0" encoding="utf-8"?>
<p:tagLst xmlns:a="http://schemas.openxmlformats.org/drawingml/2006/main" xmlns:r="http://schemas.openxmlformats.org/officeDocument/2006/relationships" xmlns:p="http://schemas.openxmlformats.org/presentationml/2006/main">
  <p:tag name="AS_UNIQUEID" val="4747"/>
</p:tagLst>
</file>

<file path=ppt/tags/tag154.xml><?xml version="1.0" encoding="utf-8"?>
<p:tagLst xmlns:a="http://schemas.openxmlformats.org/drawingml/2006/main" xmlns:r="http://schemas.openxmlformats.org/officeDocument/2006/relationships" xmlns:p="http://schemas.openxmlformats.org/presentationml/2006/main">
  <p:tag name="AS_UNIQUEID" val="2989"/>
</p:tagLst>
</file>

<file path=ppt/tags/tag1540.xml><?xml version="1.0" encoding="utf-8"?>
<p:tagLst xmlns:a="http://schemas.openxmlformats.org/drawingml/2006/main" xmlns:r="http://schemas.openxmlformats.org/officeDocument/2006/relationships" xmlns:p="http://schemas.openxmlformats.org/presentationml/2006/main">
  <p:tag name="AS_UNIQUEID" val="4748"/>
</p:tagLst>
</file>

<file path=ppt/tags/tag1541.xml><?xml version="1.0" encoding="utf-8"?>
<p:tagLst xmlns:a="http://schemas.openxmlformats.org/drawingml/2006/main" xmlns:r="http://schemas.openxmlformats.org/officeDocument/2006/relationships" xmlns:p="http://schemas.openxmlformats.org/presentationml/2006/main">
  <p:tag name="AS_UNIQUEID" val="4749"/>
</p:tagLst>
</file>

<file path=ppt/tags/tag1542.xml><?xml version="1.0" encoding="utf-8"?>
<p:tagLst xmlns:a="http://schemas.openxmlformats.org/drawingml/2006/main" xmlns:r="http://schemas.openxmlformats.org/officeDocument/2006/relationships" xmlns:p="http://schemas.openxmlformats.org/presentationml/2006/main">
  <p:tag name="AS_UNIQUEID" val="4750"/>
</p:tagLst>
</file>

<file path=ppt/tags/tag1543.xml><?xml version="1.0" encoding="utf-8"?>
<p:tagLst xmlns:a="http://schemas.openxmlformats.org/drawingml/2006/main" xmlns:r="http://schemas.openxmlformats.org/officeDocument/2006/relationships" xmlns:p="http://schemas.openxmlformats.org/presentationml/2006/main">
  <p:tag name="AS_UNIQUEID" val="4751"/>
</p:tagLst>
</file>

<file path=ppt/tags/tag1544.xml><?xml version="1.0" encoding="utf-8"?>
<p:tagLst xmlns:a="http://schemas.openxmlformats.org/drawingml/2006/main" xmlns:r="http://schemas.openxmlformats.org/officeDocument/2006/relationships" xmlns:p="http://schemas.openxmlformats.org/presentationml/2006/main">
  <p:tag name="AS_UNIQUEID" val="4752"/>
</p:tagLst>
</file>

<file path=ppt/tags/tag1545.xml><?xml version="1.0" encoding="utf-8"?>
<p:tagLst xmlns:a="http://schemas.openxmlformats.org/drawingml/2006/main" xmlns:r="http://schemas.openxmlformats.org/officeDocument/2006/relationships" xmlns:p="http://schemas.openxmlformats.org/presentationml/2006/main">
  <p:tag name="AS_UNIQUEID" val="4753"/>
</p:tagLst>
</file>

<file path=ppt/tags/tag1546.xml><?xml version="1.0" encoding="utf-8"?>
<p:tagLst xmlns:a="http://schemas.openxmlformats.org/drawingml/2006/main" xmlns:r="http://schemas.openxmlformats.org/officeDocument/2006/relationships" xmlns:p="http://schemas.openxmlformats.org/presentationml/2006/main">
  <p:tag name="AS_UNIQUEID" val="4754"/>
</p:tagLst>
</file>

<file path=ppt/tags/tag1547.xml><?xml version="1.0" encoding="utf-8"?>
<p:tagLst xmlns:a="http://schemas.openxmlformats.org/drawingml/2006/main" xmlns:r="http://schemas.openxmlformats.org/officeDocument/2006/relationships" xmlns:p="http://schemas.openxmlformats.org/presentationml/2006/main">
  <p:tag name="AS_UNIQUEID" val="4755"/>
</p:tagLst>
</file>

<file path=ppt/tags/tag1548.xml><?xml version="1.0" encoding="utf-8"?>
<p:tagLst xmlns:a="http://schemas.openxmlformats.org/drawingml/2006/main" xmlns:r="http://schemas.openxmlformats.org/officeDocument/2006/relationships" xmlns:p="http://schemas.openxmlformats.org/presentationml/2006/main">
  <p:tag name="AS_UNIQUEID" val="4756"/>
</p:tagLst>
</file>

<file path=ppt/tags/tag1549.xml><?xml version="1.0" encoding="utf-8"?>
<p:tagLst xmlns:a="http://schemas.openxmlformats.org/drawingml/2006/main" xmlns:r="http://schemas.openxmlformats.org/officeDocument/2006/relationships" xmlns:p="http://schemas.openxmlformats.org/presentationml/2006/main">
  <p:tag name="AS_UNIQUEID" val="4757"/>
</p:tagLst>
</file>

<file path=ppt/tags/tag155.xml><?xml version="1.0" encoding="utf-8"?>
<p:tagLst xmlns:a="http://schemas.openxmlformats.org/drawingml/2006/main" xmlns:r="http://schemas.openxmlformats.org/officeDocument/2006/relationships" xmlns:p="http://schemas.openxmlformats.org/presentationml/2006/main">
  <p:tag name="AS_UNIQUEID" val="2985"/>
</p:tagLst>
</file>

<file path=ppt/tags/tag1550.xml><?xml version="1.0" encoding="utf-8"?>
<p:tagLst xmlns:a="http://schemas.openxmlformats.org/drawingml/2006/main" xmlns:r="http://schemas.openxmlformats.org/officeDocument/2006/relationships" xmlns:p="http://schemas.openxmlformats.org/presentationml/2006/main">
  <p:tag name="AS_UNIQUEID" val="4758"/>
</p:tagLst>
</file>

<file path=ppt/tags/tag1551.xml><?xml version="1.0" encoding="utf-8"?>
<p:tagLst xmlns:a="http://schemas.openxmlformats.org/drawingml/2006/main" xmlns:r="http://schemas.openxmlformats.org/officeDocument/2006/relationships" xmlns:p="http://schemas.openxmlformats.org/presentationml/2006/main">
  <p:tag name="AS_UNIQUEID" val="4759"/>
</p:tagLst>
</file>

<file path=ppt/tags/tag1552.xml><?xml version="1.0" encoding="utf-8"?>
<p:tagLst xmlns:a="http://schemas.openxmlformats.org/drawingml/2006/main" xmlns:r="http://schemas.openxmlformats.org/officeDocument/2006/relationships" xmlns:p="http://schemas.openxmlformats.org/presentationml/2006/main">
  <p:tag name="AS_UNIQUEID" val="4760"/>
</p:tagLst>
</file>

<file path=ppt/tags/tag1553.xml><?xml version="1.0" encoding="utf-8"?>
<p:tagLst xmlns:a="http://schemas.openxmlformats.org/drawingml/2006/main" xmlns:r="http://schemas.openxmlformats.org/officeDocument/2006/relationships" xmlns:p="http://schemas.openxmlformats.org/presentationml/2006/main">
  <p:tag name="AS_UNIQUEID" val="4761"/>
</p:tagLst>
</file>

<file path=ppt/tags/tag1554.xml><?xml version="1.0" encoding="utf-8"?>
<p:tagLst xmlns:a="http://schemas.openxmlformats.org/drawingml/2006/main" xmlns:r="http://schemas.openxmlformats.org/officeDocument/2006/relationships" xmlns:p="http://schemas.openxmlformats.org/presentationml/2006/main">
  <p:tag name="AS_UNIQUEID" val="4762"/>
</p:tagLst>
</file>

<file path=ppt/tags/tag1555.xml><?xml version="1.0" encoding="utf-8"?>
<p:tagLst xmlns:a="http://schemas.openxmlformats.org/drawingml/2006/main" xmlns:r="http://schemas.openxmlformats.org/officeDocument/2006/relationships" xmlns:p="http://schemas.openxmlformats.org/presentationml/2006/main">
  <p:tag name="AS_UNIQUEID" val="4763"/>
</p:tagLst>
</file>

<file path=ppt/tags/tag1556.xml><?xml version="1.0" encoding="utf-8"?>
<p:tagLst xmlns:a="http://schemas.openxmlformats.org/drawingml/2006/main" xmlns:r="http://schemas.openxmlformats.org/officeDocument/2006/relationships" xmlns:p="http://schemas.openxmlformats.org/presentationml/2006/main">
  <p:tag name="AS_UNIQUEID" val="4764"/>
</p:tagLst>
</file>

<file path=ppt/tags/tag1557.xml><?xml version="1.0" encoding="utf-8"?>
<p:tagLst xmlns:a="http://schemas.openxmlformats.org/drawingml/2006/main" xmlns:r="http://schemas.openxmlformats.org/officeDocument/2006/relationships" xmlns:p="http://schemas.openxmlformats.org/presentationml/2006/main">
  <p:tag name="AS_UNIQUEID" val="4765"/>
</p:tagLst>
</file>

<file path=ppt/tags/tag1558.xml><?xml version="1.0" encoding="utf-8"?>
<p:tagLst xmlns:a="http://schemas.openxmlformats.org/drawingml/2006/main" xmlns:r="http://schemas.openxmlformats.org/officeDocument/2006/relationships" xmlns:p="http://schemas.openxmlformats.org/presentationml/2006/main">
  <p:tag name="AS_UNIQUEID" val="4766"/>
</p:tagLst>
</file>

<file path=ppt/tags/tag1559.xml><?xml version="1.0" encoding="utf-8"?>
<p:tagLst xmlns:a="http://schemas.openxmlformats.org/drawingml/2006/main" xmlns:r="http://schemas.openxmlformats.org/officeDocument/2006/relationships" xmlns:p="http://schemas.openxmlformats.org/presentationml/2006/main">
  <p:tag name="AS_UNIQUEID" val="4767"/>
</p:tagLst>
</file>

<file path=ppt/tags/tag156.xml><?xml version="1.0" encoding="utf-8"?>
<p:tagLst xmlns:a="http://schemas.openxmlformats.org/drawingml/2006/main" xmlns:r="http://schemas.openxmlformats.org/officeDocument/2006/relationships" xmlns:p="http://schemas.openxmlformats.org/presentationml/2006/main">
  <p:tag name="AS_UNIQUEID" val="2986"/>
</p:tagLst>
</file>

<file path=ppt/tags/tag1560.xml><?xml version="1.0" encoding="utf-8"?>
<p:tagLst xmlns:a="http://schemas.openxmlformats.org/drawingml/2006/main" xmlns:r="http://schemas.openxmlformats.org/officeDocument/2006/relationships" xmlns:p="http://schemas.openxmlformats.org/presentationml/2006/main">
  <p:tag name="AS_UNIQUEID" val="4768"/>
</p:tagLst>
</file>

<file path=ppt/tags/tag1561.xml><?xml version="1.0" encoding="utf-8"?>
<p:tagLst xmlns:a="http://schemas.openxmlformats.org/drawingml/2006/main" xmlns:r="http://schemas.openxmlformats.org/officeDocument/2006/relationships" xmlns:p="http://schemas.openxmlformats.org/presentationml/2006/main">
  <p:tag name="AS_UNIQUEID" val="4769"/>
</p:tagLst>
</file>

<file path=ppt/tags/tag1562.xml><?xml version="1.0" encoding="utf-8"?>
<p:tagLst xmlns:a="http://schemas.openxmlformats.org/drawingml/2006/main" xmlns:r="http://schemas.openxmlformats.org/officeDocument/2006/relationships" xmlns:p="http://schemas.openxmlformats.org/presentationml/2006/main">
  <p:tag name="AS_UNIQUEID" val="4770"/>
</p:tagLst>
</file>

<file path=ppt/tags/tag1563.xml><?xml version="1.0" encoding="utf-8"?>
<p:tagLst xmlns:a="http://schemas.openxmlformats.org/drawingml/2006/main" xmlns:r="http://schemas.openxmlformats.org/officeDocument/2006/relationships" xmlns:p="http://schemas.openxmlformats.org/presentationml/2006/main">
  <p:tag name="AS_UNIQUEID" val="4771"/>
</p:tagLst>
</file>

<file path=ppt/tags/tag1564.xml><?xml version="1.0" encoding="utf-8"?>
<p:tagLst xmlns:a="http://schemas.openxmlformats.org/drawingml/2006/main" xmlns:r="http://schemas.openxmlformats.org/officeDocument/2006/relationships" xmlns:p="http://schemas.openxmlformats.org/presentationml/2006/main">
  <p:tag name="AS_UNIQUEID" val="4772"/>
</p:tagLst>
</file>

<file path=ppt/tags/tag1565.xml><?xml version="1.0" encoding="utf-8"?>
<p:tagLst xmlns:a="http://schemas.openxmlformats.org/drawingml/2006/main" xmlns:r="http://schemas.openxmlformats.org/officeDocument/2006/relationships" xmlns:p="http://schemas.openxmlformats.org/presentationml/2006/main">
  <p:tag name="AS_UNIQUEID" val="3009"/>
</p:tagLst>
</file>

<file path=ppt/tags/tag1566.xml><?xml version="1.0" encoding="utf-8"?>
<p:tagLst xmlns:a="http://schemas.openxmlformats.org/drawingml/2006/main" xmlns:r="http://schemas.openxmlformats.org/officeDocument/2006/relationships" xmlns:p="http://schemas.openxmlformats.org/presentationml/2006/main">
  <p:tag name="AS_UNIQUEID" val="3008"/>
</p:tagLst>
</file>

<file path=ppt/tags/tag1567.xml><?xml version="1.0" encoding="utf-8"?>
<p:tagLst xmlns:a="http://schemas.openxmlformats.org/drawingml/2006/main" xmlns:r="http://schemas.openxmlformats.org/officeDocument/2006/relationships" xmlns:p="http://schemas.openxmlformats.org/presentationml/2006/main">
  <p:tag name="AS_UNIQUEID" val="3008"/>
</p:tagLst>
</file>

<file path=ppt/tags/tag1568.xml><?xml version="1.0" encoding="utf-8"?>
<p:tagLst xmlns:a="http://schemas.openxmlformats.org/drawingml/2006/main" xmlns:r="http://schemas.openxmlformats.org/officeDocument/2006/relationships" xmlns:p="http://schemas.openxmlformats.org/presentationml/2006/main">
  <p:tag name="AS_UNIQUEID" val="4773"/>
</p:tagLst>
</file>

<file path=ppt/tags/tag1569.xml><?xml version="1.0" encoding="utf-8"?>
<p:tagLst xmlns:a="http://schemas.openxmlformats.org/drawingml/2006/main" xmlns:r="http://schemas.openxmlformats.org/officeDocument/2006/relationships" xmlns:p="http://schemas.openxmlformats.org/presentationml/2006/main">
  <p:tag name="AS_UNIQUEID" val="4774"/>
</p:tagLst>
</file>

<file path=ppt/tags/tag157.xml><?xml version="1.0" encoding="utf-8"?>
<p:tagLst xmlns:a="http://schemas.openxmlformats.org/drawingml/2006/main" xmlns:r="http://schemas.openxmlformats.org/officeDocument/2006/relationships" xmlns:p="http://schemas.openxmlformats.org/presentationml/2006/main">
  <p:tag name="AS_UNIQUEID" val="2969"/>
</p:tagLst>
</file>

<file path=ppt/tags/tag1570.xml><?xml version="1.0" encoding="utf-8"?>
<p:tagLst xmlns:a="http://schemas.openxmlformats.org/drawingml/2006/main" xmlns:r="http://schemas.openxmlformats.org/officeDocument/2006/relationships" xmlns:p="http://schemas.openxmlformats.org/presentationml/2006/main">
  <p:tag name="AS_UNIQUEID" val="4776"/>
</p:tagLst>
</file>

<file path=ppt/tags/tag1571.xml><?xml version="1.0" encoding="utf-8"?>
<p:tagLst xmlns:a="http://schemas.openxmlformats.org/drawingml/2006/main" xmlns:r="http://schemas.openxmlformats.org/officeDocument/2006/relationships" xmlns:p="http://schemas.openxmlformats.org/presentationml/2006/main">
  <p:tag name="AS_UNIQUEID" val="4777"/>
</p:tagLst>
</file>

<file path=ppt/tags/tag1572.xml><?xml version="1.0" encoding="utf-8"?>
<p:tagLst xmlns:a="http://schemas.openxmlformats.org/drawingml/2006/main" xmlns:r="http://schemas.openxmlformats.org/officeDocument/2006/relationships" xmlns:p="http://schemas.openxmlformats.org/presentationml/2006/main">
  <p:tag name="AS_UNIQUEID" val="4778"/>
</p:tagLst>
</file>

<file path=ppt/tags/tag1573.xml><?xml version="1.0" encoding="utf-8"?>
<p:tagLst xmlns:a="http://schemas.openxmlformats.org/drawingml/2006/main" xmlns:r="http://schemas.openxmlformats.org/officeDocument/2006/relationships" xmlns:p="http://schemas.openxmlformats.org/presentationml/2006/main">
  <p:tag name="AS_UNIQUEID" val="4779"/>
</p:tagLst>
</file>

<file path=ppt/tags/tag1574.xml><?xml version="1.0" encoding="utf-8"?>
<p:tagLst xmlns:a="http://schemas.openxmlformats.org/drawingml/2006/main" xmlns:r="http://schemas.openxmlformats.org/officeDocument/2006/relationships" xmlns:p="http://schemas.openxmlformats.org/presentationml/2006/main">
  <p:tag name="AS_UNIQUEID" val="4780"/>
</p:tagLst>
</file>

<file path=ppt/tags/tag1575.xml><?xml version="1.0" encoding="utf-8"?>
<p:tagLst xmlns:a="http://schemas.openxmlformats.org/drawingml/2006/main" xmlns:r="http://schemas.openxmlformats.org/officeDocument/2006/relationships" xmlns:p="http://schemas.openxmlformats.org/presentationml/2006/main">
  <p:tag name="AS_UNIQUEID" val="4781"/>
</p:tagLst>
</file>

<file path=ppt/tags/tag1576.xml><?xml version="1.0" encoding="utf-8"?>
<p:tagLst xmlns:a="http://schemas.openxmlformats.org/drawingml/2006/main" xmlns:r="http://schemas.openxmlformats.org/officeDocument/2006/relationships" xmlns:p="http://schemas.openxmlformats.org/presentationml/2006/main">
  <p:tag name="AS_UNIQUEID" val="4782"/>
</p:tagLst>
</file>

<file path=ppt/tags/tag1577.xml><?xml version="1.0" encoding="utf-8"?>
<p:tagLst xmlns:a="http://schemas.openxmlformats.org/drawingml/2006/main" xmlns:r="http://schemas.openxmlformats.org/officeDocument/2006/relationships" xmlns:p="http://schemas.openxmlformats.org/presentationml/2006/main">
  <p:tag name="AS_UNIQUEID" val="4783"/>
</p:tagLst>
</file>

<file path=ppt/tags/tag1578.xml><?xml version="1.0" encoding="utf-8"?>
<p:tagLst xmlns:a="http://schemas.openxmlformats.org/drawingml/2006/main" xmlns:r="http://schemas.openxmlformats.org/officeDocument/2006/relationships" xmlns:p="http://schemas.openxmlformats.org/presentationml/2006/main">
  <p:tag name="AS_UNIQUEID" val="4784"/>
</p:tagLst>
</file>

<file path=ppt/tags/tag1579.xml><?xml version="1.0" encoding="utf-8"?>
<p:tagLst xmlns:a="http://schemas.openxmlformats.org/drawingml/2006/main" xmlns:r="http://schemas.openxmlformats.org/officeDocument/2006/relationships" xmlns:p="http://schemas.openxmlformats.org/presentationml/2006/main">
  <p:tag name="AS_UNIQUEID" val="4785"/>
</p:tagLst>
</file>

<file path=ppt/tags/tag158.xml><?xml version="1.0" encoding="utf-8"?>
<p:tagLst xmlns:a="http://schemas.openxmlformats.org/drawingml/2006/main" xmlns:r="http://schemas.openxmlformats.org/officeDocument/2006/relationships" xmlns:p="http://schemas.openxmlformats.org/presentationml/2006/main">
  <p:tag name="AS_UNIQUEID" val="2970"/>
</p:tagLst>
</file>

<file path=ppt/tags/tag1580.xml><?xml version="1.0" encoding="utf-8"?>
<p:tagLst xmlns:a="http://schemas.openxmlformats.org/drawingml/2006/main" xmlns:r="http://schemas.openxmlformats.org/officeDocument/2006/relationships" xmlns:p="http://schemas.openxmlformats.org/presentationml/2006/main">
  <p:tag name="AS_UNIQUEID" val="4786"/>
</p:tagLst>
</file>

<file path=ppt/tags/tag1581.xml><?xml version="1.0" encoding="utf-8"?>
<p:tagLst xmlns:a="http://schemas.openxmlformats.org/drawingml/2006/main" xmlns:r="http://schemas.openxmlformats.org/officeDocument/2006/relationships" xmlns:p="http://schemas.openxmlformats.org/presentationml/2006/main">
  <p:tag name="AS_UNIQUEID" val="4787"/>
</p:tagLst>
</file>

<file path=ppt/tags/tag1582.xml><?xml version="1.0" encoding="utf-8"?>
<p:tagLst xmlns:a="http://schemas.openxmlformats.org/drawingml/2006/main" xmlns:r="http://schemas.openxmlformats.org/officeDocument/2006/relationships" xmlns:p="http://schemas.openxmlformats.org/presentationml/2006/main">
  <p:tag name="AS_UNIQUEID" val="4788"/>
</p:tagLst>
</file>

<file path=ppt/tags/tag1583.xml><?xml version="1.0" encoding="utf-8"?>
<p:tagLst xmlns:a="http://schemas.openxmlformats.org/drawingml/2006/main" xmlns:r="http://schemas.openxmlformats.org/officeDocument/2006/relationships" xmlns:p="http://schemas.openxmlformats.org/presentationml/2006/main">
  <p:tag name="AS_UNIQUEID" val="4789"/>
</p:tagLst>
</file>

<file path=ppt/tags/tag1584.xml><?xml version="1.0" encoding="utf-8"?>
<p:tagLst xmlns:a="http://schemas.openxmlformats.org/drawingml/2006/main" xmlns:r="http://schemas.openxmlformats.org/officeDocument/2006/relationships" xmlns:p="http://schemas.openxmlformats.org/presentationml/2006/main">
  <p:tag name="AS_UNIQUEID" val="4790"/>
</p:tagLst>
</file>

<file path=ppt/tags/tag1585.xml><?xml version="1.0" encoding="utf-8"?>
<p:tagLst xmlns:a="http://schemas.openxmlformats.org/drawingml/2006/main" xmlns:r="http://schemas.openxmlformats.org/officeDocument/2006/relationships" xmlns:p="http://schemas.openxmlformats.org/presentationml/2006/main">
  <p:tag name="AS_UNIQUEID" val="4791"/>
</p:tagLst>
</file>

<file path=ppt/tags/tag1586.xml><?xml version="1.0" encoding="utf-8"?>
<p:tagLst xmlns:a="http://schemas.openxmlformats.org/drawingml/2006/main" xmlns:r="http://schemas.openxmlformats.org/officeDocument/2006/relationships" xmlns:p="http://schemas.openxmlformats.org/presentationml/2006/main">
  <p:tag name="AS_UNIQUEID" val="4792"/>
</p:tagLst>
</file>

<file path=ppt/tags/tag1587.xml><?xml version="1.0" encoding="utf-8"?>
<p:tagLst xmlns:a="http://schemas.openxmlformats.org/drawingml/2006/main" xmlns:r="http://schemas.openxmlformats.org/officeDocument/2006/relationships" xmlns:p="http://schemas.openxmlformats.org/presentationml/2006/main">
  <p:tag name="AS_UNIQUEID" val="4793"/>
</p:tagLst>
</file>

<file path=ppt/tags/tag1588.xml><?xml version="1.0" encoding="utf-8"?>
<p:tagLst xmlns:a="http://schemas.openxmlformats.org/drawingml/2006/main" xmlns:r="http://schemas.openxmlformats.org/officeDocument/2006/relationships" xmlns:p="http://schemas.openxmlformats.org/presentationml/2006/main">
  <p:tag name="AS_UNIQUEID" val="4794"/>
</p:tagLst>
</file>

<file path=ppt/tags/tag1589.xml><?xml version="1.0" encoding="utf-8"?>
<p:tagLst xmlns:a="http://schemas.openxmlformats.org/drawingml/2006/main" xmlns:r="http://schemas.openxmlformats.org/officeDocument/2006/relationships" xmlns:p="http://schemas.openxmlformats.org/presentationml/2006/main">
  <p:tag name="AS_UNIQUEID" val="4805"/>
</p:tagLst>
</file>

<file path=ppt/tags/tag159.xml><?xml version="1.0" encoding="utf-8"?>
<p:tagLst xmlns:a="http://schemas.openxmlformats.org/drawingml/2006/main" xmlns:r="http://schemas.openxmlformats.org/officeDocument/2006/relationships" xmlns:p="http://schemas.openxmlformats.org/presentationml/2006/main">
  <p:tag name="AS_UNIQUEID" val="2973"/>
</p:tagLst>
</file>

<file path=ppt/tags/tag1590.xml><?xml version="1.0" encoding="utf-8"?>
<p:tagLst xmlns:a="http://schemas.openxmlformats.org/drawingml/2006/main" xmlns:r="http://schemas.openxmlformats.org/officeDocument/2006/relationships" xmlns:p="http://schemas.openxmlformats.org/presentationml/2006/main">
  <p:tag name="AS_UNIQUEID" val="4806"/>
</p:tagLst>
</file>

<file path=ppt/tags/tag1591.xml><?xml version="1.0" encoding="utf-8"?>
<p:tagLst xmlns:a="http://schemas.openxmlformats.org/drawingml/2006/main" xmlns:r="http://schemas.openxmlformats.org/officeDocument/2006/relationships" xmlns:p="http://schemas.openxmlformats.org/presentationml/2006/main">
  <p:tag name="AS_UNIQUEID" val="4807"/>
</p:tagLst>
</file>

<file path=ppt/tags/tag1592.xml><?xml version="1.0" encoding="utf-8"?>
<p:tagLst xmlns:a="http://schemas.openxmlformats.org/drawingml/2006/main" xmlns:r="http://schemas.openxmlformats.org/officeDocument/2006/relationships" xmlns:p="http://schemas.openxmlformats.org/presentationml/2006/main">
  <p:tag name="AS_UNIQUEID" val="4808"/>
</p:tagLst>
</file>

<file path=ppt/tags/tag1593.xml><?xml version="1.0" encoding="utf-8"?>
<p:tagLst xmlns:a="http://schemas.openxmlformats.org/drawingml/2006/main" xmlns:r="http://schemas.openxmlformats.org/officeDocument/2006/relationships" xmlns:p="http://schemas.openxmlformats.org/presentationml/2006/main">
  <p:tag name="AS_UNIQUEID" val="4809"/>
</p:tagLst>
</file>

<file path=ppt/tags/tag1594.xml><?xml version="1.0" encoding="utf-8"?>
<p:tagLst xmlns:a="http://schemas.openxmlformats.org/drawingml/2006/main" xmlns:r="http://schemas.openxmlformats.org/officeDocument/2006/relationships" xmlns:p="http://schemas.openxmlformats.org/presentationml/2006/main">
  <p:tag name="AS_UNIQUEID" val="4810"/>
</p:tagLst>
</file>

<file path=ppt/tags/tag1595.xml><?xml version="1.0" encoding="utf-8"?>
<p:tagLst xmlns:a="http://schemas.openxmlformats.org/drawingml/2006/main" xmlns:r="http://schemas.openxmlformats.org/officeDocument/2006/relationships" xmlns:p="http://schemas.openxmlformats.org/presentationml/2006/main">
  <p:tag name="AS_UNIQUEID" val="4811"/>
</p:tagLst>
</file>

<file path=ppt/tags/tag1596.xml><?xml version="1.0" encoding="utf-8"?>
<p:tagLst xmlns:a="http://schemas.openxmlformats.org/drawingml/2006/main" xmlns:r="http://schemas.openxmlformats.org/officeDocument/2006/relationships" xmlns:p="http://schemas.openxmlformats.org/presentationml/2006/main">
  <p:tag name="AS_UNIQUEID" val="4814"/>
</p:tagLst>
</file>

<file path=ppt/tags/tag1597.xml><?xml version="1.0" encoding="utf-8"?>
<p:tagLst xmlns:a="http://schemas.openxmlformats.org/drawingml/2006/main" xmlns:r="http://schemas.openxmlformats.org/officeDocument/2006/relationships" xmlns:p="http://schemas.openxmlformats.org/presentationml/2006/main">
  <p:tag name="AS_UNIQUEID" val="4812"/>
</p:tagLst>
</file>

<file path=ppt/tags/tag1598.xml><?xml version="1.0" encoding="utf-8"?>
<p:tagLst xmlns:a="http://schemas.openxmlformats.org/drawingml/2006/main" xmlns:r="http://schemas.openxmlformats.org/officeDocument/2006/relationships" xmlns:p="http://schemas.openxmlformats.org/presentationml/2006/main">
  <p:tag name="AS_UNIQUEID" val="4813"/>
</p:tagLst>
</file>

<file path=ppt/tags/tag1599.xml><?xml version="1.0" encoding="utf-8"?>
<p:tagLst xmlns:a="http://schemas.openxmlformats.org/drawingml/2006/main" xmlns:r="http://schemas.openxmlformats.org/officeDocument/2006/relationships" xmlns:p="http://schemas.openxmlformats.org/presentationml/2006/main">
  <p:tag name="AS_UNIQUEID" val="4684"/>
</p:tagLst>
</file>

<file path=ppt/tags/tag16.xml><?xml version="1.0" encoding="utf-8"?>
<p:tagLst xmlns:a="http://schemas.openxmlformats.org/drawingml/2006/main" xmlns:r="http://schemas.openxmlformats.org/officeDocument/2006/relationships" xmlns:p="http://schemas.openxmlformats.org/presentationml/2006/main">
  <p:tag name="AS_UNIQUEID" val="3062"/>
</p:tagLst>
</file>

<file path=ppt/tags/tag160.xml><?xml version="1.0" encoding="utf-8"?>
<p:tagLst xmlns:a="http://schemas.openxmlformats.org/drawingml/2006/main" xmlns:r="http://schemas.openxmlformats.org/officeDocument/2006/relationships" xmlns:p="http://schemas.openxmlformats.org/presentationml/2006/main">
  <p:tag name="AS_UNIQUEID" val="2976"/>
</p:tagLst>
</file>

<file path=ppt/tags/tag1600.xml><?xml version="1.0" encoding="utf-8"?>
<p:tagLst xmlns:a="http://schemas.openxmlformats.org/drawingml/2006/main" xmlns:r="http://schemas.openxmlformats.org/officeDocument/2006/relationships" xmlns:p="http://schemas.openxmlformats.org/presentationml/2006/main">
  <p:tag name="AS_UNIQUEID" val="4685"/>
</p:tagLst>
</file>

<file path=ppt/tags/tag1601.xml><?xml version="1.0" encoding="utf-8"?>
<p:tagLst xmlns:a="http://schemas.openxmlformats.org/drawingml/2006/main" xmlns:r="http://schemas.openxmlformats.org/officeDocument/2006/relationships" xmlns:p="http://schemas.openxmlformats.org/presentationml/2006/main">
  <p:tag name="AS_UNIQUEID" val="4686"/>
</p:tagLst>
</file>

<file path=ppt/tags/tag1602.xml><?xml version="1.0" encoding="utf-8"?>
<p:tagLst xmlns:a="http://schemas.openxmlformats.org/drawingml/2006/main" xmlns:r="http://schemas.openxmlformats.org/officeDocument/2006/relationships" xmlns:p="http://schemas.openxmlformats.org/presentationml/2006/main">
  <p:tag name="AS_UNIQUEID" val="4796"/>
</p:tagLst>
</file>

<file path=ppt/tags/tag1603.xml><?xml version="1.0" encoding="utf-8"?>
<p:tagLst xmlns:a="http://schemas.openxmlformats.org/drawingml/2006/main" xmlns:r="http://schemas.openxmlformats.org/officeDocument/2006/relationships" xmlns:p="http://schemas.openxmlformats.org/presentationml/2006/main">
  <p:tag name="AS_UNIQUEID" val="4797"/>
</p:tagLst>
</file>

<file path=ppt/tags/tag1604.xml><?xml version="1.0" encoding="utf-8"?>
<p:tagLst xmlns:a="http://schemas.openxmlformats.org/drawingml/2006/main" xmlns:r="http://schemas.openxmlformats.org/officeDocument/2006/relationships" xmlns:p="http://schemas.openxmlformats.org/presentationml/2006/main">
  <p:tag name="AS_UNIQUEID" val="4798"/>
  <p:tag name="KSO_WM_UNIT_TABLE_BEAUTIFY" val="smartTable{ef1476d5-1133-42de-af1d-5cee558532dd}"/>
</p:tagLst>
</file>

<file path=ppt/tags/tag1605.xml><?xml version="1.0" encoding="utf-8"?>
<p:tagLst xmlns:a="http://schemas.openxmlformats.org/drawingml/2006/main" xmlns:r="http://schemas.openxmlformats.org/officeDocument/2006/relationships" xmlns:p="http://schemas.openxmlformats.org/presentationml/2006/main">
  <p:tag name="AS_UNIQUEID" val="851"/>
</p:tagLst>
</file>

<file path=ppt/tags/tag1606.xml><?xml version="1.0" encoding="utf-8"?>
<p:tagLst xmlns:a="http://schemas.openxmlformats.org/drawingml/2006/main" xmlns:r="http://schemas.openxmlformats.org/officeDocument/2006/relationships" xmlns:p="http://schemas.openxmlformats.org/presentationml/2006/main">
  <p:tag name="AS_UNIQUEID" val="852"/>
</p:tagLst>
</file>

<file path=ppt/tags/tag1607.xml><?xml version="1.0" encoding="utf-8"?>
<p:tagLst xmlns:a="http://schemas.openxmlformats.org/drawingml/2006/main" xmlns:r="http://schemas.openxmlformats.org/officeDocument/2006/relationships" xmlns:p="http://schemas.openxmlformats.org/presentationml/2006/main">
  <p:tag name="AS_UNIQUEID" val="853"/>
</p:tagLst>
</file>

<file path=ppt/tags/tag1608.xml><?xml version="1.0" encoding="utf-8"?>
<p:tagLst xmlns:a="http://schemas.openxmlformats.org/drawingml/2006/main" xmlns:r="http://schemas.openxmlformats.org/officeDocument/2006/relationships" xmlns:p="http://schemas.openxmlformats.org/presentationml/2006/main">
  <p:tag name="AS_UNIQUEID" val="854"/>
</p:tagLst>
</file>

<file path=ppt/tags/tag1609.xml><?xml version="1.0" encoding="utf-8"?>
<p:tagLst xmlns:a="http://schemas.openxmlformats.org/drawingml/2006/main" xmlns:r="http://schemas.openxmlformats.org/officeDocument/2006/relationships" xmlns:p="http://schemas.openxmlformats.org/presentationml/2006/main">
  <p:tag name="AS_UNIQUEID" val="855"/>
</p:tagLst>
</file>

<file path=ppt/tags/tag161.xml><?xml version="1.0" encoding="utf-8"?>
<p:tagLst xmlns:a="http://schemas.openxmlformats.org/drawingml/2006/main" xmlns:r="http://schemas.openxmlformats.org/officeDocument/2006/relationships" xmlns:p="http://schemas.openxmlformats.org/presentationml/2006/main">
  <p:tag name="AS_UNIQUEID" val="2979"/>
</p:tagLst>
</file>

<file path=ppt/tags/tag1610.xml><?xml version="1.0" encoding="utf-8"?>
<p:tagLst xmlns:a="http://schemas.openxmlformats.org/drawingml/2006/main" xmlns:r="http://schemas.openxmlformats.org/officeDocument/2006/relationships" xmlns:p="http://schemas.openxmlformats.org/presentationml/2006/main">
  <p:tag name="AS_UNIQUEID" val="856"/>
</p:tagLst>
</file>

<file path=ppt/tags/tag1611.xml><?xml version="1.0" encoding="utf-8"?>
<p:tagLst xmlns:a="http://schemas.openxmlformats.org/drawingml/2006/main" xmlns:r="http://schemas.openxmlformats.org/officeDocument/2006/relationships" xmlns:p="http://schemas.openxmlformats.org/presentationml/2006/main">
  <p:tag name="AS_UNIQUEID" val="857"/>
</p:tagLst>
</file>

<file path=ppt/tags/tag1612.xml><?xml version="1.0" encoding="utf-8"?>
<p:tagLst xmlns:a="http://schemas.openxmlformats.org/drawingml/2006/main" xmlns:r="http://schemas.openxmlformats.org/officeDocument/2006/relationships" xmlns:p="http://schemas.openxmlformats.org/presentationml/2006/main">
  <p:tag name="AS_UNIQUEID" val="858"/>
</p:tagLst>
</file>

<file path=ppt/tags/tag1613.xml><?xml version="1.0" encoding="utf-8"?>
<p:tagLst xmlns:a="http://schemas.openxmlformats.org/drawingml/2006/main" xmlns:r="http://schemas.openxmlformats.org/officeDocument/2006/relationships" xmlns:p="http://schemas.openxmlformats.org/presentationml/2006/main">
  <p:tag name="AS_UNIQUEID" val="859"/>
</p:tagLst>
</file>

<file path=ppt/tags/tag1614.xml><?xml version="1.0" encoding="utf-8"?>
<p:tagLst xmlns:a="http://schemas.openxmlformats.org/drawingml/2006/main" xmlns:r="http://schemas.openxmlformats.org/officeDocument/2006/relationships" xmlns:p="http://schemas.openxmlformats.org/presentationml/2006/main">
  <p:tag name="AS_UNIQUEID" val="4816"/>
</p:tagLst>
</file>

<file path=ppt/tags/tag1615.xml><?xml version="1.0" encoding="utf-8"?>
<p:tagLst xmlns:a="http://schemas.openxmlformats.org/drawingml/2006/main" xmlns:r="http://schemas.openxmlformats.org/officeDocument/2006/relationships" xmlns:p="http://schemas.openxmlformats.org/presentationml/2006/main">
  <p:tag name="AS_UNIQUEID" val="4817"/>
</p:tagLst>
</file>

<file path=ppt/tags/tag1616.xml><?xml version="1.0" encoding="utf-8"?>
<p:tagLst xmlns:a="http://schemas.openxmlformats.org/drawingml/2006/main" xmlns:r="http://schemas.openxmlformats.org/officeDocument/2006/relationships" xmlns:p="http://schemas.openxmlformats.org/presentationml/2006/main">
  <p:tag name="AS_UNIQUEID" val="4818"/>
</p:tagLst>
</file>

<file path=ppt/tags/tag1617.xml><?xml version="1.0" encoding="utf-8"?>
<p:tagLst xmlns:a="http://schemas.openxmlformats.org/drawingml/2006/main" xmlns:r="http://schemas.openxmlformats.org/officeDocument/2006/relationships" xmlns:p="http://schemas.openxmlformats.org/presentationml/2006/main">
  <p:tag name="AS_UNIQUEID" val="4825"/>
</p:tagLst>
</file>

<file path=ppt/tags/tag1618.xml><?xml version="1.0" encoding="utf-8"?>
<p:tagLst xmlns:a="http://schemas.openxmlformats.org/drawingml/2006/main" xmlns:r="http://schemas.openxmlformats.org/officeDocument/2006/relationships" xmlns:p="http://schemas.openxmlformats.org/presentationml/2006/main">
  <p:tag name="AS_UNIQUEID" val="4826"/>
</p:tagLst>
</file>

<file path=ppt/tags/tag1619.xml><?xml version="1.0" encoding="utf-8"?>
<p:tagLst xmlns:a="http://schemas.openxmlformats.org/drawingml/2006/main" xmlns:r="http://schemas.openxmlformats.org/officeDocument/2006/relationships" xmlns:p="http://schemas.openxmlformats.org/presentationml/2006/main">
  <p:tag name="AS_UNIQUEID" val="4827"/>
  <p:tag name="KSO_WM_UNIT_TABLE_BEAUTIFY" val="smartTable{7c0868ab-5779-4845-b96b-6748376f278b}"/>
</p:tagLst>
</file>

<file path=ppt/tags/tag162.xml><?xml version="1.0" encoding="utf-8"?>
<p:tagLst xmlns:a="http://schemas.openxmlformats.org/drawingml/2006/main" xmlns:r="http://schemas.openxmlformats.org/officeDocument/2006/relationships" xmlns:p="http://schemas.openxmlformats.org/presentationml/2006/main">
  <p:tag name="AS_UNIQUEID" val="2980"/>
</p:tagLst>
</file>

<file path=ppt/tags/tag1620.xml><?xml version="1.0" encoding="utf-8"?>
<p:tagLst xmlns:a="http://schemas.openxmlformats.org/drawingml/2006/main" xmlns:r="http://schemas.openxmlformats.org/officeDocument/2006/relationships" xmlns:p="http://schemas.openxmlformats.org/presentationml/2006/main">
  <p:tag name="AS_UNIQUEID" val="4828"/>
</p:tagLst>
</file>

<file path=ppt/tags/tag1621.xml><?xml version="1.0" encoding="utf-8"?>
<p:tagLst xmlns:a="http://schemas.openxmlformats.org/drawingml/2006/main" xmlns:r="http://schemas.openxmlformats.org/officeDocument/2006/relationships" xmlns:p="http://schemas.openxmlformats.org/presentationml/2006/main">
  <p:tag name="AS_UNIQUEID" val="4829"/>
</p:tagLst>
</file>

<file path=ppt/tags/tag1622.xml><?xml version="1.0" encoding="utf-8"?>
<p:tagLst xmlns:a="http://schemas.openxmlformats.org/drawingml/2006/main" xmlns:r="http://schemas.openxmlformats.org/officeDocument/2006/relationships" xmlns:p="http://schemas.openxmlformats.org/presentationml/2006/main">
  <p:tag name="AS_UNIQUEID" val="4830"/>
</p:tagLst>
</file>

<file path=ppt/tags/tag1623.xml><?xml version="1.0" encoding="utf-8"?>
<p:tagLst xmlns:a="http://schemas.openxmlformats.org/drawingml/2006/main" xmlns:r="http://schemas.openxmlformats.org/officeDocument/2006/relationships" xmlns:p="http://schemas.openxmlformats.org/presentationml/2006/main">
  <p:tag name="AS_UNIQUEID" val="4831"/>
</p:tagLst>
</file>

<file path=ppt/tags/tag1624.xml><?xml version="1.0" encoding="utf-8"?>
<p:tagLst xmlns:a="http://schemas.openxmlformats.org/drawingml/2006/main" xmlns:r="http://schemas.openxmlformats.org/officeDocument/2006/relationships" xmlns:p="http://schemas.openxmlformats.org/presentationml/2006/main">
  <p:tag name="AS_UNIQUEID" val="4832"/>
</p:tagLst>
</file>

<file path=ppt/tags/tag1625.xml><?xml version="1.0" encoding="utf-8"?>
<p:tagLst xmlns:a="http://schemas.openxmlformats.org/drawingml/2006/main" xmlns:r="http://schemas.openxmlformats.org/officeDocument/2006/relationships" xmlns:p="http://schemas.openxmlformats.org/presentationml/2006/main">
  <p:tag name="AS_UNIQUEID" val="4833"/>
</p:tagLst>
</file>

<file path=ppt/tags/tag1626.xml><?xml version="1.0" encoding="utf-8"?>
<p:tagLst xmlns:a="http://schemas.openxmlformats.org/drawingml/2006/main" xmlns:r="http://schemas.openxmlformats.org/officeDocument/2006/relationships" xmlns:p="http://schemas.openxmlformats.org/presentationml/2006/main">
  <p:tag name="AS_UNIQUEID" val="4834"/>
</p:tagLst>
</file>

<file path=ppt/tags/tag1627.xml><?xml version="1.0" encoding="utf-8"?>
<p:tagLst xmlns:a="http://schemas.openxmlformats.org/drawingml/2006/main" xmlns:r="http://schemas.openxmlformats.org/officeDocument/2006/relationships" xmlns:p="http://schemas.openxmlformats.org/presentationml/2006/main">
  <p:tag name="AS_UNIQUEID" val="4835"/>
</p:tagLst>
</file>

<file path=ppt/tags/tag1628.xml><?xml version="1.0" encoding="utf-8"?>
<p:tagLst xmlns:a="http://schemas.openxmlformats.org/drawingml/2006/main" xmlns:r="http://schemas.openxmlformats.org/officeDocument/2006/relationships" xmlns:p="http://schemas.openxmlformats.org/presentationml/2006/main">
  <p:tag name="AS_UNIQUEID" val="4836"/>
</p:tagLst>
</file>

<file path=ppt/tags/tag1629.xml><?xml version="1.0" encoding="utf-8"?>
<p:tagLst xmlns:a="http://schemas.openxmlformats.org/drawingml/2006/main" xmlns:r="http://schemas.openxmlformats.org/officeDocument/2006/relationships" xmlns:p="http://schemas.openxmlformats.org/presentationml/2006/main">
  <p:tag name="AS_UNIQUEID" val="4837"/>
</p:tagLst>
</file>

<file path=ppt/tags/tag163.xml><?xml version="1.0" encoding="utf-8"?>
<p:tagLst xmlns:a="http://schemas.openxmlformats.org/drawingml/2006/main" xmlns:r="http://schemas.openxmlformats.org/officeDocument/2006/relationships" xmlns:p="http://schemas.openxmlformats.org/presentationml/2006/main">
  <p:tag name="AS_UNIQUEID" val="2981"/>
</p:tagLst>
</file>

<file path=ppt/tags/tag1630.xml><?xml version="1.0" encoding="utf-8"?>
<p:tagLst xmlns:a="http://schemas.openxmlformats.org/drawingml/2006/main" xmlns:r="http://schemas.openxmlformats.org/officeDocument/2006/relationships" xmlns:p="http://schemas.openxmlformats.org/presentationml/2006/main">
  <p:tag name="AS_UNIQUEID" val="4838"/>
</p:tagLst>
</file>

<file path=ppt/tags/tag1631.xml><?xml version="1.0" encoding="utf-8"?>
<p:tagLst xmlns:a="http://schemas.openxmlformats.org/drawingml/2006/main" xmlns:r="http://schemas.openxmlformats.org/officeDocument/2006/relationships" xmlns:p="http://schemas.openxmlformats.org/presentationml/2006/main">
  <p:tag name="AS_UNIQUEID" val="4839"/>
</p:tagLst>
</file>

<file path=ppt/tags/tag1632.xml><?xml version="1.0" encoding="utf-8"?>
<p:tagLst xmlns:a="http://schemas.openxmlformats.org/drawingml/2006/main" xmlns:r="http://schemas.openxmlformats.org/officeDocument/2006/relationships" xmlns:p="http://schemas.openxmlformats.org/presentationml/2006/main">
  <p:tag name="AS_UNIQUEID" val="4840"/>
</p:tagLst>
</file>

<file path=ppt/tags/tag1633.xml><?xml version="1.0" encoding="utf-8"?>
<p:tagLst xmlns:a="http://schemas.openxmlformats.org/drawingml/2006/main" xmlns:r="http://schemas.openxmlformats.org/officeDocument/2006/relationships" xmlns:p="http://schemas.openxmlformats.org/presentationml/2006/main">
  <p:tag name="AS_UNIQUEID" val="4841"/>
</p:tagLst>
</file>

<file path=ppt/tags/tag1634.xml><?xml version="1.0" encoding="utf-8"?>
<p:tagLst xmlns:a="http://schemas.openxmlformats.org/drawingml/2006/main" xmlns:r="http://schemas.openxmlformats.org/officeDocument/2006/relationships" xmlns:p="http://schemas.openxmlformats.org/presentationml/2006/main">
  <p:tag name="AS_UNIQUEID" val="4842"/>
</p:tagLst>
</file>

<file path=ppt/tags/tag1635.xml><?xml version="1.0" encoding="utf-8"?>
<p:tagLst xmlns:a="http://schemas.openxmlformats.org/drawingml/2006/main" xmlns:r="http://schemas.openxmlformats.org/officeDocument/2006/relationships" xmlns:p="http://schemas.openxmlformats.org/presentationml/2006/main">
  <p:tag name="AS_UNIQUEID" val="4843"/>
</p:tagLst>
</file>

<file path=ppt/tags/tag1636.xml><?xml version="1.0" encoding="utf-8"?>
<p:tagLst xmlns:a="http://schemas.openxmlformats.org/drawingml/2006/main" xmlns:r="http://schemas.openxmlformats.org/officeDocument/2006/relationships" xmlns:p="http://schemas.openxmlformats.org/presentationml/2006/main">
  <p:tag name="AS_UNIQUEID" val="4844"/>
</p:tagLst>
</file>

<file path=ppt/tags/tag1637.xml><?xml version="1.0" encoding="utf-8"?>
<p:tagLst xmlns:a="http://schemas.openxmlformats.org/drawingml/2006/main" xmlns:r="http://schemas.openxmlformats.org/officeDocument/2006/relationships" xmlns:p="http://schemas.openxmlformats.org/presentationml/2006/main">
  <p:tag name="AS_UNIQUEID" val="4845"/>
</p:tagLst>
</file>

<file path=ppt/tags/tag1638.xml><?xml version="1.0" encoding="utf-8"?>
<p:tagLst xmlns:a="http://schemas.openxmlformats.org/drawingml/2006/main" xmlns:r="http://schemas.openxmlformats.org/officeDocument/2006/relationships" xmlns:p="http://schemas.openxmlformats.org/presentationml/2006/main">
  <p:tag name="AS_UNIQUEID" val="4846"/>
</p:tagLst>
</file>

<file path=ppt/tags/tag1639.xml><?xml version="1.0" encoding="utf-8"?>
<p:tagLst xmlns:a="http://schemas.openxmlformats.org/drawingml/2006/main" xmlns:r="http://schemas.openxmlformats.org/officeDocument/2006/relationships" xmlns:p="http://schemas.openxmlformats.org/presentationml/2006/main">
  <p:tag name="AS_UNIQUEID" val="4847"/>
</p:tagLst>
</file>

<file path=ppt/tags/tag164.xml><?xml version="1.0" encoding="utf-8"?>
<p:tagLst xmlns:a="http://schemas.openxmlformats.org/drawingml/2006/main" xmlns:r="http://schemas.openxmlformats.org/officeDocument/2006/relationships" xmlns:p="http://schemas.openxmlformats.org/presentationml/2006/main">
  <p:tag name="AS_UNIQUEID" val="2977"/>
</p:tagLst>
</file>

<file path=ppt/tags/tag1640.xml><?xml version="1.0" encoding="utf-8"?>
<p:tagLst xmlns:a="http://schemas.openxmlformats.org/drawingml/2006/main" xmlns:r="http://schemas.openxmlformats.org/officeDocument/2006/relationships" xmlns:p="http://schemas.openxmlformats.org/presentationml/2006/main">
  <p:tag name="AS_UNIQUEID" val="4848"/>
</p:tagLst>
</file>

<file path=ppt/tags/tag1641.xml><?xml version="1.0" encoding="utf-8"?>
<p:tagLst xmlns:a="http://schemas.openxmlformats.org/drawingml/2006/main" xmlns:r="http://schemas.openxmlformats.org/officeDocument/2006/relationships" xmlns:p="http://schemas.openxmlformats.org/presentationml/2006/main">
  <p:tag name="AS_UNIQUEID" val="4849"/>
</p:tagLst>
</file>

<file path=ppt/tags/tag1642.xml><?xml version="1.0" encoding="utf-8"?>
<p:tagLst xmlns:a="http://schemas.openxmlformats.org/drawingml/2006/main" xmlns:r="http://schemas.openxmlformats.org/officeDocument/2006/relationships" xmlns:p="http://schemas.openxmlformats.org/presentationml/2006/main">
  <p:tag name="AS_UNIQUEID" val="4850"/>
</p:tagLst>
</file>

<file path=ppt/tags/tag1643.xml><?xml version="1.0" encoding="utf-8"?>
<p:tagLst xmlns:a="http://schemas.openxmlformats.org/drawingml/2006/main" xmlns:r="http://schemas.openxmlformats.org/officeDocument/2006/relationships" xmlns:p="http://schemas.openxmlformats.org/presentationml/2006/main">
  <p:tag name="AS_UNIQUEID" val="4851"/>
</p:tagLst>
</file>

<file path=ppt/tags/tag1644.xml><?xml version="1.0" encoding="utf-8"?>
<p:tagLst xmlns:a="http://schemas.openxmlformats.org/drawingml/2006/main" xmlns:r="http://schemas.openxmlformats.org/officeDocument/2006/relationships" xmlns:p="http://schemas.openxmlformats.org/presentationml/2006/main">
  <p:tag name="AS_UNIQUEID" val="4852"/>
</p:tagLst>
</file>

<file path=ppt/tags/tag1645.xml><?xml version="1.0" encoding="utf-8"?>
<p:tagLst xmlns:a="http://schemas.openxmlformats.org/drawingml/2006/main" xmlns:r="http://schemas.openxmlformats.org/officeDocument/2006/relationships" xmlns:p="http://schemas.openxmlformats.org/presentationml/2006/main">
  <p:tag name="AS_UNIQUEID" val="4853"/>
</p:tagLst>
</file>

<file path=ppt/tags/tag1646.xml><?xml version="1.0" encoding="utf-8"?>
<p:tagLst xmlns:a="http://schemas.openxmlformats.org/drawingml/2006/main" xmlns:r="http://schemas.openxmlformats.org/officeDocument/2006/relationships" xmlns:p="http://schemas.openxmlformats.org/presentationml/2006/main">
  <p:tag name="AS_UNIQUEID" val="4854"/>
</p:tagLst>
</file>

<file path=ppt/tags/tag1647.xml><?xml version="1.0" encoding="utf-8"?>
<p:tagLst xmlns:a="http://schemas.openxmlformats.org/drawingml/2006/main" xmlns:r="http://schemas.openxmlformats.org/officeDocument/2006/relationships" xmlns:p="http://schemas.openxmlformats.org/presentationml/2006/main">
  <p:tag name="AS_UNIQUEID" val="4855"/>
</p:tagLst>
</file>

<file path=ppt/tags/tag1648.xml><?xml version="1.0" encoding="utf-8"?>
<p:tagLst xmlns:a="http://schemas.openxmlformats.org/drawingml/2006/main" xmlns:r="http://schemas.openxmlformats.org/officeDocument/2006/relationships" xmlns:p="http://schemas.openxmlformats.org/presentationml/2006/main">
  <p:tag name="AS_UNIQUEID" val="4856"/>
</p:tagLst>
</file>

<file path=ppt/tags/tag1649.xml><?xml version="1.0" encoding="utf-8"?>
<p:tagLst xmlns:a="http://schemas.openxmlformats.org/drawingml/2006/main" xmlns:r="http://schemas.openxmlformats.org/officeDocument/2006/relationships" xmlns:p="http://schemas.openxmlformats.org/presentationml/2006/main">
  <p:tag name="AS_UNIQUEID" val="4857"/>
</p:tagLst>
</file>

<file path=ppt/tags/tag165.xml><?xml version="1.0" encoding="utf-8"?>
<p:tagLst xmlns:a="http://schemas.openxmlformats.org/drawingml/2006/main" xmlns:r="http://schemas.openxmlformats.org/officeDocument/2006/relationships" xmlns:p="http://schemas.openxmlformats.org/presentationml/2006/main">
  <p:tag name="AS_UNIQUEID" val="2978"/>
</p:tagLst>
</file>

<file path=ppt/tags/tag1650.xml><?xml version="1.0" encoding="utf-8"?>
<p:tagLst xmlns:a="http://schemas.openxmlformats.org/drawingml/2006/main" xmlns:r="http://schemas.openxmlformats.org/officeDocument/2006/relationships" xmlns:p="http://schemas.openxmlformats.org/presentationml/2006/main">
  <p:tag name="AS_UNIQUEID" val="4858"/>
</p:tagLst>
</file>

<file path=ppt/tags/tag1651.xml><?xml version="1.0" encoding="utf-8"?>
<p:tagLst xmlns:a="http://schemas.openxmlformats.org/drawingml/2006/main" xmlns:r="http://schemas.openxmlformats.org/officeDocument/2006/relationships" xmlns:p="http://schemas.openxmlformats.org/presentationml/2006/main">
  <p:tag name="AS_UNIQUEID" val="4859"/>
</p:tagLst>
</file>

<file path=ppt/tags/tag1652.xml><?xml version="1.0" encoding="utf-8"?>
<p:tagLst xmlns:a="http://schemas.openxmlformats.org/drawingml/2006/main" xmlns:r="http://schemas.openxmlformats.org/officeDocument/2006/relationships" xmlns:p="http://schemas.openxmlformats.org/presentationml/2006/main">
  <p:tag name="AS_UNIQUEID" val="4860"/>
</p:tagLst>
</file>

<file path=ppt/tags/tag1653.xml><?xml version="1.0" encoding="utf-8"?>
<p:tagLst xmlns:a="http://schemas.openxmlformats.org/drawingml/2006/main" xmlns:r="http://schemas.openxmlformats.org/officeDocument/2006/relationships" xmlns:p="http://schemas.openxmlformats.org/presentationml/2006/main">
  <p:tag name="AS_UNIQUEID" val="4861"/>
</p:tagLst>
</file>

<file path=ppt/tags/tag1654.xml><?xml version="1.0" encoding="utf-8"?>
<p:tagLst xmlns:a="http://schemas.openxmlformats.org/drawingml/2006/main" xmlns:r="http://schemas.openxmlformats.org/officeDocument/2006/relationships" xmlns:p="http://schemas.openxmlformats.org/presentationml/2006/main">
  <p:tag name="AS_UNIQUEID" val="4862"/>
</p:tagLst>
</file>

<file path=ppt/tags/tag1655.xml><?xml version="1.0" encoding="utf-8"?>
<p:tagLst xmlns:a="http://schemas.openxmlformats.org/drawingml/2006/main" xmlns:r="http://schemas.openxmlformats.org/officeDocument/2006/relationships" xmlns:p="http://schemas.openxmlformats.org/presentationml/2006/main">
  <p:tag name="AS_UNIQUEID" val="4863"/>
</p:tagLst>
</file>

<file path=ppt/tags/tag1656.xml><?xml version="1.0" encoding="utf-8"?>
<p:tagLst xmlns:a="http://schemas.openxmlformats.org/drawingml/2006/main" xmlns:r="http://schemas.openxmlformats.org/officeDocument/2006/relationships" xmlns:p="http://schemas.openxmlformats.org/presentationml/2006/main">
  <p:tag name="AS_UNIQUEID" val="4864"/>
</p:tagLst>
</file>

<file path=ppt/tags/tag1657.xml><?xml version="1.0" encoding="utf-8"?>
<p:tagLst xmlns:a="http://schemas.openxmlformats.org/drawingml/2006/main" xmlns:r="http://schemas.openxmlformats.org/officeDocument/2006/relationships" xmlns:p="http://schemas.openxmlformats.org/presentationml/2006/main">
  <p:tag name="AS_UNIQUEID" val="4865"/>
</p:tagLst>
</file>

<file path=ppt/tags/tag1658.xml><?xml version="1.0" encoding="utf-8"?>
<p:tagLst xmlns:a="http://schemas.openxmlformats.org/drawingml/2006/main" xmlns:r="http://schemas.openxmlformats.org/officeDocument/2006/relationships" xmlns:p="http://schemas.openxmlformats.org/presentationml/2006/main">
  <p:tag name="AS_UNIQUEID" val="4866"/>
</p:tagLst>
</file>

<file path=ppt/tags/tag1659.xml><?xml version="1.0" encoding="utf-8"?>
<p:tagLst xmlns:a="http://schemas.openxmlformats.org/drawingml/2006/main" xmlns:r="http://schemas.openxmlformats.org/officeDocument/2006/relationships" xmlns:p="http://schemas.openxmlformats.org/presentationml/2006/main">
  <p:tag name="AS_UNIQUEID" val="4867"/>
</p:tagLst>
</file>

<file path=ppt/tags/tag166.xml><?xml version="1.0" encoding="utf-8"?>
<p:tagLst xmlns:a="http://schemas.openxmlformats.org/drawingml/2006/main" xmlns:r="http://schemas.openxmlformats.org/officeDocument/2006/relationships" xmlns:p="http://schemas.openxmlformats.org/presentationml/2006/main">
  <p:tag name="AS_UNIQUEID" val="2974"/>
</p:tagLst>
</file>

<file path=ppt/tags/tag1660.xml><?xml version="1.0" encoding="utf-8"?>
<p:tagLst xmlns:a="http://schemas.openxmlformats.org/drawingml/2006/main" xmlns:r="http://schemas.openxmlformats.org/officeDocument/2006/relationships" xmlns:p="http://schemas.openxmlformats.org/presentationml/2006/main">
  <p:tag name="AS_UNIQUEID" val="4868"/>
</p:tagLst>
</file>

<file path=ppt/tags/tag1661.xml><?xml version="1.0" encoding="utf-8"?>
<p:tagLst xmlns:a="http://schemas.openxmlformats.org/drawingml/2006/main" xmlns:r="http://schemas.openxmlformats.org/officeDocument/2006/relationships" xmlns:p="http://schemas.openxmlformats.org/presentationml/2006/main">
  <p:tag name="AS_UNIQUEID" val="4869"/>
</p:tagLst>
</file>

<file path=ppt/tags/tag1662.xml><?xml version="1.0" encoding="utf-8"?>
<p:tagLst xmlns:a="http://schemas.openxmlformats.org/drawingml/2006/main" xmlns:r="http://schemas.openxmlformats.org/officeDocument/2006/relationships" xmlns:p="http://schemas.openxmlformats.org/presentationml/2006/main">
  <p:tag name="AS_UNIQUEID" val="4870"/>
</p:tagLst>
</file>

<file path=ppt/tags/tag1663.xml><?xml version="1.0" encoding="utf-8"?>
<p:tagLst xmlns:a="http://schemas.openxmlformats.org/drawingml/2006/main" xmlns:r="http://schemas.openxmlformats.org/officeDocument/2006/relationships" xmlns:p="http://schemas.openxmlformats.org/presentationml/2006/main">
  <p:tag name="AS_UNIQUEID" val="4871"/>
</p:tagLst>
</file>

<file path=ppt/tags/tag1664.xml><?xml version="1.0" encoding="utf-8"?>
<p:tagLst xmlns:a="http://schemas.openxmlformats.org/drawingml/2006/main" xmlns:r="http://schemas.openxmlformats.org/officeDocument/2006/relationships" xmlns:p="http://schemas.openxmlformats.org/presentationml/2006/main">
  <p:tag name="AS_UNIQUEID" val="4821"/>
</p:tagLst>
</file>

<file path=ppt/tags/tag1665.xml><?xml version="1.0" encoding="utf-8"?>
<p:tagLst xmlns:a="http://schemas.openxmlformats.org/drawingml/2006/main" xmlns:r="http://schemas.openxmlformats.org/officeDocument/2006/relationships" xmlns:p="http://schemas.openxmlformats.org/presentationml/2006/main">
  <p:tag name="AS_UNIQUEID" val="4822"/>
</p:tagLst>
</file>

<file path=ppt/tags/tag1666.xml><?xml version="1.0" encoding="utf-8"?>
<p:tagLst xmlns:a="http://schemas.openxmlformats.org/drawingml/2006/main" xmlns:r="http://schemas.openxmlformats.org/officeDocument/2006/relationships" xmlns:p="http://schemas.openxmlformats.org/presentationml/2006/main">
  <p:tag name="AS_UNIQUEID" val="4823"/>
</p:tagLst>
</file>

<file path=ppt/tags/tag1667.xml><?xml version="1.0" encoding="utf-8"?>
<p:tagLst xmlns:a="http://schemas.openxmlformats.org/drawingml/2006/main" xmlns:r="http://schemas.openxmlformats.org/officeDocument/2006/relationships" xmlns:p="http://schemas.openxmlformats.org/presentationml/2006/main">
  <p:tag name="AS_UNIQUEID" val="4873"/>
</p:tagLst>
</file>

<file path=ppt/tags/tag1668.xml><?xml version="1.0" encoding="utf-8"?>
<p:tagLst xmlns:a="http://schemas.openxmlformats.org/drawingml/2006/main" xmlns:r="http://schemas.openxmlformats.org/officeDocument/2006/relationships" xmlns:p="http://schemas.openxmlformats.org/presentationml/2006/main">
  <p:tag name="AS_UNIQUEID" val="4874"/>
</p:tagLst>
</file>

<file path=ppt/tags/tag1669.xml><?xml version="1.0" encoding="utf-8"?>
<p:tagLst xmlns:a="http://schemas.openxmlformats.org/drawingml/2006/main" xmlns:r="http://schemas.openxmlformats.org/officeDocument/2006/relationships" xmlns:p="http://schemas.openxmlformats.org/presentationml/2006/main">
  <p:tag name="AS_UNIQUEID" val="4875"/>
</p:tagLst>
</file>

<file path=ppt/tags/tag167.xml><?xml version="1.0" encoding="utf-8"?>
<p:tagLst xmlns:a="http://schemas.openxmlformats.org/drawingml/2006/main" xmlns:r="http://schemas.openxmlformats.org/officeDocument/2006/relationships" xmlns:p="http://schemas.openxmlformats.org/presentationml/2006/main">
  <p:tag name="AS_UNIQUEID" val="2975"/>
</p:tagLst>
</file>

<file path=ppt/tags/tag1670.xml><?xml version="1.0" encoding="utf-8"?>
<p:tagLst xmlns:a="http://schemas.openxmlformats.org/drawingml/2006/main" xmlns:r="http://schemas.openxmlformats.org/officeDocument/2006/relationships" xmlns:p="http://schemas.openxmlformats.org/presentationml/2006/main">
  <p:tag name="AS_UNIQUEID" val="4877"/>
</p:tagLst>
</file>

<file path=ppt/tags/tag1671.xml><?xml version="1.0" encoding="utf-8"?>
<p:tagLst xmlns:a="http://schemas.openxmlformats.org/drawingml/2006/main" xmlns:r="http://schemas.openxmlformats.org/officeDocument/2006/relationships" xmlns:p="http://schemas.openxmlformats.org/presentationml/2006/main">
  <p:tag name="AS_UNIQUEID" val="4888"/>
</p:tagLst>
</file>

<file path=ppt/tags/tag1672.xml><?xml version="1.0" encoding="utf-8"?>
<p:tagLst xmlns:a="http://schemas.openxmlformats.org/drawingml/2006/main" xmlns:r="http://schemas.openxmlformats.org/officeDocument/2006/relationships" xmlns:p="http://schemas.openxmlformats.org/presentationml/2006/main">
  <p:tag name="AS_UNIQUEID" val="4889"/>
</p:tagLst>
</file>

<file path=ppt/tags/tag1673.xml><?xml version="1.0" encoding="utf-8"?>
<p:tagLst xmlns:a="http://schemas.openxmlformats.org/drawingml/2006/main" xmlns:r="http://schemas.openxmlformats.org/officeDocument/2006/relationships" xmlns:p="http://schemas.openxmlformats.org/presentationml/2006/main">
  <p:tag name="AS_UNIQUEID" val="4890"/>
</p:tagLst>
</file>

<file path=ppt/tags/tag1674.xml><?xml version="1.0" encoding="utf-8"?>
<p:tagLst xmlns:a="http://schemas.openxmlformats.org/drawingml/2006/main" xmlns:r="http://schemas.openxmlformats.org/officeDocument/2006/relationships" xmlns:p="http://schemas.openxmlformats.org/presentationml/2006/main">
  <p:tag name="AS_UNIQUEID" val="4891"/>
</p:tagLst>
</file>

<file path=ppt/tags/tag1675.xml><?xml version="1.0" encoding="utf-8"?>
<p:tagLst xmlns:a="http://schemas.openxmlformats.org/drawingml/2006/main" xmlns:r="http://schemas.openxmlformats.org/officeDocument/2006/relationships" xmlns:p="http://schemas.openxmlformats.org/presentationml/2006/main">
  <p:tag name="AS_UNIQUEID" val="4892"/>
</p:tagLst>
</file>

<file path=ppt/tags/tag1676.xml><?xml version="1.0" encoding="utf-8"?>
<p:tagLst xmlns:a="http://schemas.openxmlformats.org/drawingml/2006/main" xmlns:r="http://schemas.openxmlformats.org/officeDocument/2006/relationships" xmlns:p="http://schemas.openxmlformats.org/presentationml/2006/main">
  <p:tag name="AS_UNIQUEID" val="4893"/>
</p:tagLst>
</file>

<file path=ppt/tags/tag1677.xml><?xml version="1.0" encoding="utf-8"?>
<p:tagLst xmlns:a="http://schemas.openxmlformats.org/drawingml/2006/main" xmlns:r="http://schemas.openxmlformats.org/officeDocument/2006/relationships" xmlns:p="http://schemas.openxmlformats.org/presentationml/2006/main">
  <p:tag name="AS_UNIQUEID" val="4894"/>
</p:tagLst>
</file>

<file path=ppt/tags/tag1678.xml><?xml version="1.0" encoding="utf-8"?>
<p:tagLst xmlns:a="http://schemas.openxmlformats.org/drawingml/2006/main" xmlns:r="http://schemas.openxmlformats.org/officeDocument/2006/relationships" xmlns:p="http://schemas.openxmlformats.org/presentationml/2006/main">
  <p:tag name="AS_UNIQUEID" val="4878"/>
  <p:tag name="KSO_WM_UNIT_TABLE_BEAUTIFY" val="smartTable{7c0868ab-5779-4845-b96b-6748376f278b}"/>
</p:tagLst>
</file>

<file path=ppt/tags/tag1679.xml><?xml version="1.0" encoding="utf-8"?>
<p:tagLst xmlns:a="http://schemas.openxmlformats.org/drawingml/2006/main" xmlns:r="http://schemas.openxmlformats.org/officeDocument/2006/relationships" xmlns:p="http://schemas.openxmlformats.org/presentationml/2006/main">
  <p:tag name="AS_UNIQUEID" val="4879"/>
</p:tagLst>
</file>

<file path=ppt/tags/tag168.xml><?xml version="1.0" encoding="utf-8"?>
<p:tagLst xmlns:a="http://schemas.openxmlformats.org/drawingml/2006/main" xmlns:r="http://schemas.openxmlformats.org/officeDocument/2006/relationships" xmlns:p="http://schemas.openxmlformats.org/presentationml/2006/main">
  <p:tag name="AS_UNIQUEID" val="2971"/>
</p:tagLst>
</file>

<file path=ppt/tags/tag1680.xml><?xml version="1.0" encoding="utf-8"?>
<p:tagLst xmlns:a="http://schemas.openxmlformats.org/drawingml/2006/main" xmlns:r="http://schemas.openxmlformats.org/officeDocument/2006/relationships" xmlns:p="http://schemas.openxmlformats.org/presentationml/2006/main">
  <p:tag name="AS_UNIQUEID" val="4880"/>
</p:tagLst>
</file>

<file path=ppt/tags/tag1681.xml><?xml version="1.0" encoding="utf-8"?>
<p:tagLst xmlns:a="http://schemas.openxmlformats.org/drawingml/2006/main" xmlns:r="http://schemas.openxmlformats.org/officeDocument/2006/relationships" xmlns:p="http://schemas.openxmlformats.org/presentationml/2006/main">
  <p:tag name="AS_UNIQUEID" val="4881"/>
</p:tagLst>
</file>

<file path=ppt/tags/tag1682.xml><?xml version="1.0" encoding="utf-8"?>
<p:tagLst xmlns:a="http://schemas.openxmlformats.org/drawingml/2006/main" xmlns:r="http://schemas.openxmlformats.org/officeDocument/2006/relationships" xmlns:p="http://schemas.openxmlformats.org/presentationml/2006/main">
  <p:tag name="AS_UNIQUEID" val="4882"/>
</p:tagLst>
</file>

<file path=ppt/tags/tag1683.xml><?xml version="1.0" encoding="utf-8"?>
<p:tagLst xmlns:a="http://schemas.openxmlformats.org/drawingml/2006/main" xmlns:r="http://schemas.openxmlformats.org/officeDocument/2006/relationships" xmlns:p="http://schemas.openxmlformats.org/presentationml/2006/main">
  <p:tag name="AS_UNIQUEID" val="4883"/>
</p:tagLst>
</file>

<file path=ppt/tags/tag1684.xml><?xml version="1.0" encoding="utf-8"?>
<p:tagLst xmlns:a="http://schemas.openxmlformats.org/drawingml/2006/main" xmlns:r="http://schemas.openxmlformats.org/officeDocument/2006/relationships" xmlns:p="http://schemas.openxmlformats.org/presentationml/2006/main">
  <p:tag name="AS_UNIQUEID" val="4884"/>
</p:tagLst>
</file>

<file path=ppt/tags/tag1685.xml><?xml version="1.0" encoding="utf-8"?>
<p:tagLst xmlns:a="http://schemas.openxmlformats.org/drawingml/2006/main" xmlns:r="http://schemas.openxmlformats.org/officeDocument/2006/relationships" xmlns:p="http://schemas.openxmlformats.org/presentationml/2006/main">
  <p:tag name="AS_UNIQUEID" val="4885"/>
</p:tagLst>
</file>

<file path=ppt/tags/tag1686.xml><?xml version="1.0" encoding="utf-8"?>
<p:tagLst xmlns:a="http://schemas.openxmlformats.org/drawingml/2006/main" xmlns:r="http://schemas.openxmlformats.org/officeDocument/2006/relationships" xmlns:p="http://schemas.openxmlformats.org/presentationml/2006/main">
  <p:tag name="AS_UNIQUEID" val="4886"/>
</p:tagLst>
</file>

<file path=ppt/tags/tag1687.xml><?xml version="1.0" encoding="utf-8"?>
<p:tagLst xmlns:a="http://schemas.openxmlformats.org/drawingml/2006/main" xmlns:r="http://schemas.openxmlformats.org/officeDocument/2006/relationships" xmlns:p="http://schemas.openxmlformats.org/presentationml/2006/main">
  <p:tag name="AS_UNIQUEID" val="4887"/>
</p:tagLst>
</file>

<file path=ppt/tags/tag1688.xml><?xml version="1.0" encoding="utf-8"?>
<p:tagLst xmlns:a="http://schemas.openxmlformats.org/drawingml/2006/main" xmlns:r="http://schemas.openxmlformats.org/officeDocument/2006/relationships" xmlns:p="http://schemas.openxmlformats.org/presentationml/2006/main">
  <p:tag name="AS_UNIQUEID" val="174"/>
</p:tagLst>
</file>

<file path=ppt/tags/tag1689.xml><?xml version="1.0" encoding="utf-8"?>
<p:tagLst xmlns:a="http://schemas.openxmlformats.org/drawingml/2006/main" xmlns:r="http://schemas.openxmlformats.org/officeDocument/2006/relationships" xmlns:p="http://schemas.openxmlformats.org/presentationml/2006/main">
  <p:tag name="AS_UNIQUEID" val="178"/>
</p:tagLst>
</file>

<file path=ppt/tags/tag169.xml><?xml version="1.0" encoding="utf-8"?>
<p:tagLst xmlns:a="http://schemas.openxmlformats.org/drawingml/2006/main" xmlns:r="http://schemas.openxmlformats.org/officeDocument/2006/relationships" xmlns:p="http://schemas.openxmlformats.org/presentationml/2006/main">
  <p:tag name="AS_UNIQUEID" val="2972"/>
</p:tagLst>
</file>

<file path=ppt/tags/tag1690.xml><?xml version="1.0" encoding="utf-8"?>
<p:tagLst xmlns:a="http://schemas.openxmlformats.org/drawingml/2006/main" xmlns:r="http://schemas.openxmlformats.org/officeDocument/2006/relationships" xmlns:p="http://schemas.openxmlformats.org/presentationml/2006/main">
  <p:tag name="AS_UNIQUEID" val="180"/>
</p:tagLst>
</file>

<file path=ppt/tags/tag1691.xml><?xml version="1.0" encoding="utf-8"?>
<p:tagLst xmlns:a="http://schemas.openxmlformats.org/drawingml/2006/main" xmlns:r="http://schemas.openxmlformats.org/officeDocument/2006/relationships" xmlns:p="http://schemas.openxmlformats.org/presentationml/2006/main">
  <p:tag name="AS_UNIQUEID" val="182"/>
</p:tagLst>
</file>

<file path=ppt/tags/tag1692.xml><?xml version="1.0" encoding="utf-8"?>
<p:tagLst xmlns:a="http://schemas.openxmlformats.org/drawingml/2006/main" xmlns:r="http://schemas.openxmlformats.org/officeDocument/2006/relationships" xmlns:p="http://schemas.openxmlformats.org/presentationml/2006/main">
  <p:tag name="AS_UNIQUEID" val="184"/>
</p:tagLst>
</file>

<file path=ppt/tags/tag1693.xml><?xml version="1.0" encoding="utf-8"?>
<p:tagLst xmlns:a="http://schemas.openxmlformats.org/drawingml/2006/main" xmlns:r="http://schemas.openxmlformats.org/officeDocument/2006/relationships" xmlns:p="http://schemas.openxmlformats.org/presentationml/2006/main">
  <p:tag name="AS_UNIQUEID" val="185"/>
</p:tagLst>
</file>

<file path=ppt/tags/tag1694.xml><?xml version="1.0" encoding="utf-8"?>
<p:tagLst xmlns:a="http://schemas.openxmlformats.org/drawingml/2006/main" xmlns:r="http://schemas.openxmlformats.org/officeDocument/2006/relationships" xmlns:p="http://schemas.openxmlformats.org/presentationml/2006/main">
  <p:tag name="AS_UNIQUEID" val="186"/>
</p:tagLst>
</file>

<file path=ppt/tags/tag1695.xml><?xml version="1.0" encoding="utf-8"?>
<p:tagLst xmlns:a="http://schemas.openxmlformats.org/drawingml/2006/main" xmlns:r="http://schemas.openxmlformats.org/officeDocument/2006/relationships" xmlns:p="http://schemas.openxmlformats.org/presentationml/2006/main">
  <p:tag name="AS_UNIQUEID" val="187"/>
</p:tagLst>
</file>

<file path=ppt/tags/tag1696.xml><?xml version="1.0" encoding="utf-8"?>
<p:tagLst xmlns:a="http://schemas.openxmlformats.org/drawingml/2006/main" xmlns:r="http://schemas.openxmlformats.org/officeDocument/2006/relationships" xmlns:p="http://schemas.openxmlformats.org/presentationml/2006/main">
  <p:tag name="AS_UNIQUEID" val="189"/>
</p:tagLst>
</file>

<file path=ppt/tags/tag1697.xml><?xml version="1.0" encoding="utf-8"?>
<p:tagLst xmlns:a="http://schemas.openxmlformats.org/drawingml/2006/main" xmlns:r="http://schemas.openxmlformats.org/officeDocument/2006/relationships" xmlns:p="http://schemas.openxmlformats.org/presentationml/2006/main">
  <p:tag name="AS_UNIQUEID" val="190"/>
</p:tagLst>
</file>

<file path=ppt/tags/tag1698.xml><?xml version="1.0" encoding="utf-8"?>
<p:tagLst xmlns:a="http://schemas.openxmlformats.org/drawingml/2006/main" xmlns:r="http://schemas.openxmlformats.org/officeDocument/2006/relationships" xmlns:p="http://schemas.openxmlformats.org/presentationml/2006/main">
  <p:tag name="AS_UNIQUEID" val="193"/>
</p:tagLst>
</file>

<file path=ppt/tags/tag1699.xml><?xml version="1.0" encoding="utf-8"?>
<p:tagLst xmlns:a="http://schemas.openxmlformats.org/drawingml/2006/main" xmlns:r="http://schemas.openxmlformats.org/officeDocument/2006/relationships" xmlns:p="http://schemas.openxmlformats.org/presentationml/2006/main">
  <p:tag name="AS_UNIQUEID" val="4876"/>
</p:tagLst>
</file>

<file path=ppt/tags/tag17.xml><?xml version="1.0" encoding="utf-8"?>
<p:tagLst xmlns:a="http://schemas.openxmlformats.org/drawingml/2006/main" xmlns:r="http://schemas.openxmlformats.org/officeDocument/2006/relationships" xmlns:p="http://schemas.openxmlformats.org/presentationml/2006/main">
  <p:tag name="AS_UNIQUEID" val="3064"/>
</p:tagLst>
</file>

<file path=ppt/tags/tag170.xml><?xml version="1.0" encoding="utf-8"?>
<p:tagLst xmlns:a="http://schemas.openxmlformats.org/drawingml/2006/main" xmlns:r="http://schemas.openxmlformats.org/officeDocument/2006/relationships" xmlns:p="http://schemas.openxmlformats.org/presentationml/2006/main">
  <p:tag name="AS_UNIQUEID" val="3178"/>
</p:tagLst>
</file>

<file path=ppt/tags/tag1700.xml><?xml version="1.0" encoding="utf-8"?>
<p:tagLst xmlns:a="http://schemas.openxmlformats.org/drawingml/2006/main" xmlns:r="http://schemas.openxmlformats.org/officeDocument/2006/relationships" xmlns:p="http://schemas.openxmlformats.org/presentationml/2006/main">
  <p:tag name="AS_UNIQUEID" val="184"/>
</p:tagLst>
</file>

<file path=ppt/tags/tag1701.xml><?xml version="1.0" encoding="utf-8"?>
<p:tagLst xmlns:a="http://schemas.openxmlformats.org/drawingml/2006/main" xmlns:r="http://schemas.openxmlformats.org/officeDocument/2006/relationships" xmlns:p="http://schemas.openxmlformats.org/presentationml/2006/main">
  <p:tag name="AS_UNIQUEID" val="186"/>
</p:tagLst>
</file>

<file path=ppt/tags/tag1702.xml><?xml version="1.0" encoding="utf-8"?>
<p:tagLst xmlns:a="http://schemas.openxmlformats.org/drawingml/2006/main" xmlns:r="http://schemas.openxmlformats.org/officeDocument/2006/relationships" xmlns:p="http://schemas.openxmlformats.org/presentationml/2006/main">
  <p:tag name="AS_UNIQUEID" val="185"/>
</p:tagLst>
</file>

<file path=ppt/tags/tag1703.xml><?xml version="1.0" encoding="utf-8"?>
<p:tagLst xmlns:a="http://schemas.openxmlformats.org/drawingml/2006/main" xmlns:r="http://schemas.openxmlformats.org/officeDocument/2006/relationships" xmlns:p="http://schemas.openxmlformats.org/presentationml/2006/main">
  <p:tag name="AS_UNIQUEID" val="4896"/>
</p:tagLst>
</file>

<file path=ppt/tags/tag1704.xml><?xml version="1.0" encoding="utf-8"?>
<p:tagLst xmlns:a="http://schemas.openxmlformats.org/drawingml/2006/main" xmlns:r="http://schemas.openxmlformats.org/officeDocument/2006/relationships" xmlns:p="http://schemas.openxmlformats.org/presentationml/2006/main">
  <p:tag name="AS_UNIQUEID" val="4897"/>
</p:tagLst>
</file>

<file path=ppt/tags/tag1705.xml><?xml version="1.0" encoding="utf-8"?>
<p:tagLst xmlns:a="http://schemas.openxmlformats.org/drawingml/2006/main" xmlns:r="http://schemas.openxmlformats.org/officeDocument/2006/relationships" xmlns:p="http://schemas.openxmlformats.org/presentationml/2006/main">
  <p:tag name="AS_UNIQUEID" val="4898"/>
</p:tagLst>
</file>

<file path=ppt/tags/tag1706.xml><?xml version="1.0" encoding="utf-8"?>
<p:tagLst xmlns:a="http://schemas.openxmlformats.org/drawingml/2006/main" xmlns:r="http://schemas.openxmlformats.org/officeDocument/2006/relationships" xmlns:p="http://schemas.openxmlformats.org/presentationml/2006/main">
  <p:tag name="AS_UNIQUEID" val="4909"/>
</p:tagLst>
</file>

<file path=ppt/tags/tag1707.xml><?xml version="1.0" encoding="utf-8"?>
<p:tagLst xmlns:a="http://schemas.openxmlformats.org/drawingml/2006/main" xmlns:r="http://schemas.openxmlformats.org/officeDocument/2006/relationships" xmlns:p="http://schemas.openxmlformats.org/presentationml/2006/main">
  <p:tag name="AS_UNIQUEID" val="4911"/>
</p:tagLst>
</file>

<file path=ppt/tags/tag1708.xml><?xml version="1.0" encoding="utf-8"?>
<p:tagLst xmlns:a="http://schemas.openxmlformats.org/drawingml/2006/main" xmlns:r="http://schemas.openxmlformats.org/officeDocument/2006/relationships" xmlns:p="http://schemas.openxmlformats.org/presentationml/2006/main">
  <p:tag name="AS_UNIQUEID" val="4912"/>
</p:tagLst>
</file>

<file path=ppt/tags/tag1709.xml><?xml version="1.0" encoding="utf-8"?>
<p:tagLst xmlns:a="http://schemas.openxmlformats.org/drawingml/2006/main" xmlns:r="http://schemas.openxmlformats.org/officeDocument/2006/relationships" xmlns:p="http://schemas.openxmlformats.org/presentationml/2006/main">
  <p:tag name="AS_UNIQUEID" val="4913"/>
</p:tagLst>
</file>

<file path=ppt/tags/tag171.xml><?xml version="1.0" encoding="utf-8"?>
<p:tagLst xmlns:a="http://schemas.openxmlformats.org/drawingml/2006/main" xmlns:r="http://schemas.openxmlformats.org/officeDocument/2006/relationships" xmlns:p="http://schemas.openxmlformats.org/presentationml/2006/main">
  <p:tag name="AS_UNIQUEID" val="3179"/>
</p:tagLst>
</file>

<file path=ppt/tags/tag1710.xml><?xml version="1.0" encoding="utf-8"?>
<p:tagLst xmlns:a="http://schemas.openxmlformats.org/drawingml/2006/main" xmlns:r="http://schemas.openxmlformats.org/officeDocument/2006/relationships" xmlns:p="http://schemas.openxmlformats.org/presentationml/2006/main">
  <p:tag name="AS_UNIQUEID" val="4914"/>
</p:tagLst>
</file>

<file path=ppt/tags/tag1711.xml><?xml version="1.0" encoding="utf-8"?>
<p:tagLst xmlns:a="http://schemas.openxmlformats.org/drawingml/2006/main" xmlns:r="http://schemas.openxmlformats.org/officeDocument/2006/relationships" xmlns:p="http://schemas.openxmlformats.org/presentationml/2006/main">
  <p:tag name="AS_UNIQUEID" val="4915"/>
</p:tagLst>
</file>

<file path=ppt/tags/tag1712.xml><?xml version="1.0" encoding="utf-8"?>
<p:tagLst xmlns:a="http://schemas.openxmlformats.org/drawingml/2006/main" xmlns:r="http://schemas.openxmlformats.org/officeDocument/2006/relationships" xmlns:p="http://schemas.openxmlformats.org/presentationml/2006/main">
  <p:tag name="AS_UNIQUEID" val="4916"/>
</p:tagLst>
</file>

<file path=ppt/tags/tag1713.xml><?xml version="1.0" encoding="utf-8"?>
<p:tagLst xmlns:a="http://schemas.openxmlformats.org/drawingml/2006/main" xmlns:r="http://schemas.openxmlformats.org/officeDocument/2006/relationships" xmlns:p="http://schemas.openxmlformats.org/presentationml/2006/main">
  <p:tag name="AS_UNIQUEID" val="174"/>
</p:tagLst>
</file>

<file path=ppt/tags/tag1714.xml><?xml version="1.0" encoding="utf-8"?>
<p:tagLst xmlns:a="http://schemas.openxmlformats.org/drawingml/2006/main" xmlns:r="http://schemas.openxmlformats.org/officeDocument/2006/relationships" xmlns:p="http://schemas.openxmlformats.org/presentationml/2006/main">
  <p:tag name="AS_UNIQUEID" val="178"/>
</p:tagLst>
</file>

<file path=ppt/tags/tag1715.xml><?xml version="1.0" encoding="utf-8"?>
<p:tagLst xmlns:a="http://schemas.openxmlformats.org/drawingml/2006/main" xmlns:r="http://schemas.openxmlformats.org/officeDocument/2006/relationships" xmlns:p="http://schemas.openxmlformats.org/presentationml/2006/main">
  <p:tag name="AS_UNIQUEID" val="180"/>
</p:tagLst>
</file>

<file path=ppt/tags/tag1716.xml><?xml version="1.0" encoding="utf-8"?>
<p:tagLst xmlns:a="http://schemas.openxmlformats.org/drawingml/2006/main" xmlns:r="http://schemas.openxmlformats.org/officeDocument/2006/relationships" xmlns:p="http://schemas.openxmlformats.org/presentationml/2006/main">
  <p:tag name="AS_UNIQUEID" val="182"/>
</p:tagLst>
</file>

<file path=ppt/tags/tag1717.xml><?xml version="1.0" encoding="utf-8"?>
<p:tagLst xmlns:a="http://schemas.openxmlformats.org/drawingml/2006/main" xmlns:r="http://schemas.openxmlformats.org/officeDocument/2006/relationships" xmlns:p="http://schemas.openxmlformats.org/presentationml/2006/main">
  <p:tag name="AS_UNIQUEID" val="184"/>
</p:tagLst>
</file>

<file path=ppt/tags/tag1718.xml><?xml version="1.0" encoding="utf-8"?>
<p:tagLst xmlns:a="http://schemas.openxmlformats.org/drawingml/2006/main" xmlns:r="http://schemas.openxmlformats.org/officeDocument/2006/relationships" xmlns:p="http://schemas.openxmlformats.org/presentationml/2006/main">
  <p:tag name="AS_UNIQUEID" val="185"/>
</p:tagLst>
</file>

<file path=ppt/tags/tag1719.xml><?xml version="1.0" encoding="utf-8"?>
<p:tagLst xmlns:a="http://schemas.openxmlformats.org/drawingml/2006/main" xmlns:r="http://schemas.openxmlformats.org/officeDocument/2006/relationships" xmlns:p="http://schemas.openxmlformats.org/presentationml/2006/main">
  <p:tag name="AS_UNIQUEID" val="186"/>
</p:tagLst>
</file>

<file path=ppt/tags/tag172.xml><?xml version="1.0" encoding="utf-8"?>
<p:tagLst xmlns:a="http://schemas.openxmlformats.org/drawingml/2006/main" xmlns:r="http://schemas.openxmlformats.org/officeDocument/2006/relationships" xmlns:p="http://schemas.openxmlformats.org/presentationml/2006/main">
  <p:tag name="AS_UNIQUEID" val="3180"/>
</p:tagLst>
</file>

<file path=ppt/tags/tag1720.xml><?xml version="1.0" encoding="utf-8"?>
<p:tagLst xmlns:a="http://schemas.openxmlformats.org/drawingml/2006/main" xmlns:r="http://schemas.openxmlformats.org/officeDocument/2006/relationships" xmlns:p="http://schemas.openxmlformats.org/presentationml/2006/main">
  <p:tag name="AS_UNIQUEID" val="187"/>
</p:tagLst>
</file>

<file path=ppt/tags/tag1721.xml><?xml version="1.0" encoding="utf-8"?>
<p:tagLst xmlns:a="http://schemas.openxmlformats.org/drawingml/2006/main" xmlns:r="http://schemas.openxmlformats.org/officeDocument/2006/relationships" xmlns:p="http://schemas.openxmlformats.org/presentationml/2006/main">
  <p:tag name="AS_UNIQUEID" val="189"/>
</p:tagLst>
</file>

<file path=ppt/tags/tag1722.xml><?xml version="1.0" encoding="utf-8"?>
<p:tagLst xmlns:a="http://schemas.openxmlformats.org/drawingml/2006/main" xmlns:r="http://schemas.openxmlformats.org/officeDocument/2006/relationships" xmlns:p="http://schemas.openxmlformats.org/presentationml/2006/main">
  <p:tag name="AS_UNIQUEID" val="190"/>
</p:tagLst>
</file>

<file path=ppt/tags/tag1723.xml><?xml version="1.0" encoding="utf-8"?>
<p:tagLst xmlns:a="http://schemas.openxmlformats.org/drawingml/2006/main" xmlns:r="http://schemas.openxmlformats.org/officeDocument/2006/relationships" xmlns:p="http://schemas.openxmlformats.org/presentationml/2006/main">
  <p:tag name="AS_UNIQUEID" val="193"/>
</p:tagLst>
</file>

<file path=ppt/tags/tag1724.xml><?xml version="1.0" encoding="utf-8"?>
<p:tagLst xmlns:a="http://schemas.openxmlformats.org/drawingml/2006/main" xmlns:r="http://schemas.openxmlformats.org/officeDocument/2006/relationships" xmlns:p="http://schemas.openxmlformats.org/presentationml/2006/main">
  <p:tag name="AS_UNIQUEID" val="4910"/>
</p:tagLst>
</file>

<file path=ppt/tags/tag1725.xml><?xml version="1.0" encoding="utf-8"?>
<p:tagLst xmlns:a="http://schemas.openxmlformats.org/drawingml/2006/main" xmlns:r="http://schemas.openxmlformats.org/officeDocument/2006/relationships" xmlns:p="http://schemas.openxmlformats.org/presentationml/2006/main">
  <p:tag name="AS_UNIQUEID" val="184"/>
</p:tagLst>
</file>

<file path=ppt/tags/tag1726.xml><?xml version="1.0" encoding="utf-8"?>
<p:tagLst xmlns:a="http://schemas.openxmlformats.org/drawingml/2006/main" xmlns:r="http://schemas.openxmlformats.org/officeDocument/2006/relationships" xmlns:p="http://schemas.openxmlformats.org/presentationml/2006/main">
  <p:tag name="AS_UNIQUEID" val="186"/>
</p:tagLst>
</file>

<file path=ppt/tags/tag1727.xml><?xml version="1.0" encoding="utf-8"?>
<p:tagLst xmlns:a="http://schemas.openxmlformats.org/drawingml/2006/main" xmlns:r="http://schemas.openxmlformats.org/officeDocument/2006/relationships" xmlns:p="http://schemas.openxmlformats.org/presentationml/2006/main">
  <p:tag name="AS_UNIQUEID" val="185"/>
</p:tagLst>
</file>

<file path=ppt/tags/tag1728.xml><?xml version="1.0" encoding="utf-8"?>
<p:tagLst xmlns:a="http://schemas.openxmlformats.org/drawingml/2006/main" xmlns:r="http://schemas.openxmlformats.org/officeDocument/2006/relationships" xmlns:p="http://schemas.openxmlformats.org/presentationml/2006/main">
  <p:tag name="AS_UNIQUEID" val="4899"/>
  <p:tag name="KSO_WM_UNIT_TABLE_BEAUTIFY" val="smartTable{7c0868ab-5779-4845-b96b-6748376f278b}"/>
</p:tagLst>
</file>

<file path=ppt/tags/tag1729.xml><?xml version="1.0" encoding="utf-8"?>
<p:tagLst xmlns:a="http://schemas.openxmlformats.org/drawingml/2006/main" xmlns:r="http://schemas.openxmlformats.org/officeDocument/2006/relationships" xmlns:p="http://schemas.openxmlformats.org/presentationml/2006/main">
  <p:tag name="AS_UNIQUEID" val="4900"/>
</p:tagLst>
</file>

<file path=ppt/tags/tag173.xml><?xml version="1.0" encoding="utf-8"?>
<p:tagLst xmlns:a="http://schemas.openxmlformats.org/drawingml/2006/main" xmlns:r="http://schemas.openxmlformats.org/officeDocument/2006/relationships" xmlns:p="http://schemas.openxmlformats.org/presentationml/2006/main">
  <p:tag name="AS_UNIQUEID" val="3181"/>
</p:tagLst>
</file>

<file path=ppt/tags/tag1730.xml><?xml version="1.0" encoding="utf-8"?>
<p:tagLst xmlns:a="http://schemas.openxmlformats.org/drawingml/2006/main" xmlns:r="http://schemas.openxmlformats.org/officeDocument/2006/relationships" xmlns:p="http://schemas.openxmlformats.org/presentationml/2006/main">
  <p:tag name="AS_UNIQUEID" val="4901"/>
</p:tagLst>
</file>

<file path=ppt/tags/tag1731.xml><?xml version="1.0" encoding="utf-8"?>
<p:tagLst xmlns:a="http://schemas.openxmlformats.org/drawingml/2006/main" xmlns:r="http://schemas.openxmlformats.org/officeDocument/2006/relationships" xmlns:p="http://schemas.openxmlformats.org/presentationml/2006/main">
  <p:tag name="AS_UNIQUEID" val="4902"/>
</p:tagLst>
</file>

<file path=ppt/tags/tag1732.xml><?xml version="1.0" encoding="utf-8"?>
<p:tagLst xmlns:a="http://schemas.openxmlformats.org/drawingml/2006/main" xmlns:r="http://schemas.openxmlformats.org/officeDocument/2006/relationships" xmlns:p="http://schemas.openxmlformats.org/presentationml/2006/main">
  <p:tag name="AS_UNIQUEID" val="4903"/>
</p:tagLst>
</file>

<file path=ppt/tags/tag1733.xml><?xml version="1.0" encoding="utf-8"?>
<p:tagLst xmlns:a="http://schemas.openxmlformats.org/drawingml/2006/main" xmlns:r="http://schemas.openxmlformats.org/officeDocument/2006/relationships" xmlns:p="http://schemas.openxmlformats.org/presentationml/2006/main">
  <p:tag name="AS_UNIQUEID" val="4904"/>
</p:tagLst>
</file>

<file path=ppt/tags/tag1734.xml><?xml version="1.0" encoding="utf-8"?>
<p:tagLst xmlns:a="http://schemas.openxmlformats.org/drawingml/2006/main" xmlns:r="http://schemas.openxmlformats.org/officeDocument/2006/relationships" xmlns:p="http://schemas.openxmlformats.org/presentationml/2006/main">
  <p:tag name="AS_UNIQUEID" val="4905"/>
</p:tagLst>
</file>

<file path=ppt/tags/tag1735.xml><?xml version="1.0" encoding="utf-8"?>
<p:tagLst xmlns:a="http://schemas.openxmlformats.org/drawingml/2006/main" xmlns:r="http://schemas.openxmlformats.org/officeDocument/2006/relationships" xmlns:p="http://schemas.openxmlformats.org/presentationml/2006/main">
  <p:tag name="AS_UNIQUEID" val="4906"/>
</p:tagLst>
</file>

<file path=ppt/tags/tag1736.xml><?xml version="1.0" encoding="utf-8"?>
<p:tagLst xmlns:a="http://schemas.openxmlformats.org/drawingml/2006/main" xmlns:r="http://schemas.openxmlformats.org/officeDocument/2006/relationships" xmlns:p="http://schemas.openxmlformats.org/presentationml/2006/main">
  <p:tag name="AS_UNIQUEID" val="4907"/>
</p:tagLst>
</file>

<file path=ppt/tags/tag1737.xml><?xml version="1.0" encoding="utf-8"?>
<p:tagLst xmlns:a="http://schemas.openxmlformats.org/drawingml/2006/main" xmlns:r="http://schemas.openxmlformats.org/officeDocument/2006/relationships" xmlns:p="http://schemas.openxmlformats.org/presentationml/2006/main">
  <p:tag name="AS_UNIQUEID" val="4908"/>
</p:tagLst>
</file>

<file path=ppt/tags/tag1738.xml><?xml version="1.0" encoding="utf-8"?>
<p:tagLst xmlns:a="http://schemas.openxmlformats.org/drawingml/2006/main" xmlns:r="http://schemas.openxmlformats.org/officeDocument/2006/relationships" xmlns:p="http://schemas.openxmlformats.org/presentationml/2006/main">
  <p:tag name="AS_UNIQUEID" val="4918"/>
</p:tagLst>
</file>

<file path=ppt/tags/tag1739.xml><?xml version="1.0" encoding="utf-8"?>
<p:tagLst xmlns:a="http://schemas.openxmlformats.org/drawingml/2006/main" xmlns:r="http://schemas.openxmlformats.org/officeDocument/2006/relationships" xmlns:p="http://schemas.openxmlformats.org/presentationml/2006/main">
  <p:tag name="AS_UNIQUEID" val="4919"/>
</p:tagLst>
</file>

<file path=ppt/tags/tag174.xml><?xml version="1.0" encoding="utf-8"?>
<p:tagLst xmlns:a="http://schemas.openxmlformats.org/drawingml/2006/main" xmlns:r="http://schemas.openxmlformats.org/officeDocument/2006/relationships" xmlns:p="http://schemas.openxmlformats.org/presentationml/2006/main">
  <p:tag name="AS_UNIQUEID" val="3182"/>
</p:tagLst>
</file>

<file path=ppt/tags/tag1740.xml><?xml version="1.0" encoding="utf-8"?>
<p:tagLst xmlns:a="http://schemas.openxmlformats.org/drawingml/2006/main" xmlns:r="http://schemas.openxmlformats.org/officeDocument/2006/relationships" xmlns:p="http://schemas.openxmlformats.org/presentationml/2006/main">
  <p:tag name="AS_UNIQUEID" val="4920"/>
</p:tagLst>
</file>

<file path=ppt/tags/tag1741.xml><?xml version="1.0" encoding="utf-8"?>
<p:tagLst xmlns:a="http://schemas.openxmlformats.org/drawingml/2006/main" xmlns:r="http://schemas.openxmlformats.org/officeDocument/2006/relationships" xmlns:p="http://schemas.openxmlformats.org/presentationml/2006/main">
  <p:tag name="AS_UNIQUEID" val="4922"/>
</p:tagLst>
</file>

<file path=ppt/tags/tag1742.xml><?xml version="1.0" encoding="utf-8"?>
<p:tagLst xmlns:a="http://schemas.openxmlformats.org/drawingml/2006/main" xmlns:r="http://schemas.openxmlformats.org/officeDocument/2006/relationships" xmlns:p="http://schemas.openxmlformats.org/presentationml/2006/main">
  <p:tag name="AS_UNIQUEID" val="4933"/>
</p:tagLst>
</file>

<file path=ppt/tags/tag1743.xml><?xml version="1.0" encoding="utf-8"?>
<p:tagLst xmlns:a="http://schemas.openxmlformats.org/drawingml/2006/main" xmlns:r="http://schemas.openxmlformats.org/officeDocument/2006/relationships" xmlns:p="http://schemas.openxmlformats.org/presentationml/2006/main">
  <p:tag name="AS_UNIQUEID" val="4934"/>
</p:tagLst>
</file>

<file path=ppt/tags/tag1744.xml><?xml version="1.0" encoding="utf-8"?>
<p:tagLst xmlns:a="http://schemas.openxmlformats.org/drawingml/2006/main" xmlns:r="http://schemas.openxmlformats.org/officeDocument/2006/relationships" xmlns:p="http://schemas.openxmlformats.org/presentationml/2006/main">
  <p:tag name="AS_UNIQUEID" val="4935"/>
</p:tagLst>
</file>

<file path=ppt/tags/tag1745.xml><?xml version="1.0" encoding="utf-8"?>
<p:tagLst xmlns:a="http://schemas.openxmlformats.org/drawingml/2006/main" xmlns:r="http://schemas.openxmlformats.org/officeDocument/2006/relationships" xmlns:p="http://schemas.openxmlformats.org/presentationml/2006/main">
  <p:tag name="AS_UNIQUEID" val="4936"/>
</p:tagLst>
</file>

<file path=ppt/tags/tag1746.xml><?xml version="1.0" encoding="utf-8"?>
<p:tagLst xmlns:a="http://schemas.openxmlformats.org/drawingml/2006/main" xmlns:r="http://schemas.openxmlformats.org/officeDocument/2006/relationships" xmlns:p="http://schemas.openxmlformats.org/presentationml/2006/main">
  <p:tag name="AS_UNIQUEID" val="4937"/>
</p:tagLst>
</file>

<file path=ppt/tags/tag1747.xml><?xml version="1.0" encoding="utf-8"?>
<p:tagLst xmlns:a="http://schemas.openxmlformats.org/drawingml/2006/main" xmlns:r="http://schemas.openxmlformats.org/officeDocument/2006/relationships" xmlns:p="http://schemas.openxmlformats.org/presentationml/2006/main">
  <p:tag name="AS_UNIQUEID" val="4938"/>
</p:tagLst>
</file>

<file path=ppt/tags/tag1748.xml><?xml version="1.0" encoding="utf-8"?>
<p:tagLst xmlns:a="http://schemas.openxmlformats.org/drawingml/2006/main" xmlns:r="http://schemas.openxmlformats.org/officeDocument/2006/relationships" xmlns:p="http://schemas.openxmlformats.org/presentationml/2006/main">
  <p:tag name="AS_UNIQUEID" val="4939"/>
</p:tagLst>
</file>

<file path=ppt/tags/tag1749.xml><?xml version="1.0" encoding="utf-8"?>
<p:tagLst xmlns:a="http://schemas.openxmlformats.org/drawingml/2006/main" xmlns:r="http://schemas.openxmlformats.org/officeDocument/2006/relationships" xmlns:p="http://schemas.openxmlformats.org/presentationml/2006/main">
  <p:tag name="AS_UNIQUEID" val="4923"/>
  <p:tag name="KSO_WM_UNIT_TABLE_BEAUTIFY" val="smartTable{7c0868ab-5779-4845-b96b-6748376f278b}"/>
</p:tagLst>
</file>

<file path=ppt/tags/tag175.xml><?xml version="1.0" encoding="utf-8"?>
<p:tagLst xmlns:a="http://schemas.openxmlformats.org/drawingml/2006/main" xmlns:r="http://schemas.openxmlformats.org/officeDocument/2006/relationships" xmlns:p="http://schemas.openxmlformats.org/presentationml/2006/main">
  <p:tag name="AS_UNIQUEID" val="3183"/>
</p:tagLst>
</file>

<file path=ppt/tags/tag1750.xml><?xml version="1.0" encoding="utf-8"?>
<p:tagLst xmlns:a="http://schemas.openxmlformats.org/drawingml/2006/main" xmlns:r="http://schemas.openxmlformats.org/officeDocument/2006/relationships" xmlns:p="http://schemas.openxmlformats.org/presentationml/2006/main">
  <p:tag name="AS_UNIQUEID" val="4924"/>
</p:tagLst>
</file>

<file path=ppt/tags/tag1751.xml><?xml version="1.0" encoding="utf-8"?>
<p:tagLst xmlns:a="http://schemas.openxmlformats.org/drawingml/2006/main" xmlns:r="http://schemas.openxmlformats.org/officeDocument/2006/relationships" xmlns:p="http://schemas.openxmlformats.org/presentationml/2006/main">
  <p:tag name="AS_UNIQUEID" val="4925"/>
</p:tagLst>
</file>

<file path=ppt/tags/tag1752.xml><?xml version="1.0" encoding="utf-8"?>
<p:tagLst xmlns:a="http://schemas.openxmlformats.org/drawingml/2006/main" xmlns:r="http://schemas.openxmlformats.org/officeDocument/2006/relationships" xmlns:p="http://schemas.openxmlformats.org/presentationml/2006/main">
  <p:tag name="AS_UNIQUEID" val="4926"/>
</p:tagLst>
</file>

<file path=ppt/tags/tag1753.xml><?xml version="1.0" encoding="utf-8"?>
<p:tagLst xmlns:a="http://schemas.openxmlformats.org/drawingml/2006/main" xmlns:r="http://schemas.openxmlformats.org/officeDocument/2006/relationships" xmlns:p="http://schemas.openxmlformats.org/presentationml/2006/main">
  <p:tag name="AS_UNIQUEID" val="4927"/>
</p:tagLst>
</file>

<file path=ppt/tags/tag1754.xml><?xml version="1.0" encoding="utf-8"?>
<p:tagLst xmlns:a="http://schemas.openxmlformats.org/drawingml/2006/main" xmlns:r="http://schemas.openxmlformats.org/officeDocument/2006/relationships" xmlns:p="http://schemas.openxmlformats.org/presentationml/2006/main">
  <p:tag name="AS_UNIQUEID" val="4928"/>
</p:tagLst>
</file>

<file path=ppt/tags/tag1755.xml><?xml version="1.0" encoding="utf-8"?>
<p:tagLst xmlns:a="http://schemas.openxmlformats.org/drawingml/2006/main" xmlns:r="http://schemas.openxmlformats.org/officeDocument/2006/relationships" xmlns:p="http://schemas.openxmlformats.org/presentationml/2006/main">
  <p:tag name="AS_UNIQUEID" val="4929"/>
</p:tagLst>
</file>

<file path=ppt/tags/tag1756.xml><?xml version="1.0" encoding="utf-8"?>
<p:tagLst xmlns:a="http://schemas.openxmlformats.org/drawingml/2006/main" xmlns:r="http://schemas.openxmlformats.org/officeDocument/2006/relationships" xmlns:p="http://schemas.openxmlformats.org/presentationml/2006/main">
  <p:tag name="AS_UNIQUEID" val="4930"/>
</p:tagLst>
</file>

<file path=ppt/tags/tag1757.xml><?xml version="1.0" encoding="utf-8"?>
<p:tagLst xmlns:a="http://schemas.openxmlformats.org/drawingml/2006/main" xmlns:r="http://schemas.openxmlformats.org/officeDocument/2006/relationships" xmlns:p="http://schemas.openxmlformats.org/presentationml/2006/main">
  <p:tag name="AS_UNIQUEID" val="4931"/>
</p:tagLst>
</file>

<file path=ppt/tags/tag1758.xml><?xml version="1.0" encoding="utf-8"?>
<p:tagLst xmlns:a="http://schemas.openxmlformats.org/drawingml/2006/main" xmlns:r="http://schemas.openxmlformats.org/officeDocument/2006/relationships" xmlns:p="http://schemas.openxmlformats.org/presentationml/2006/main">
  <p:tag name="AS_UNIQUEID" val="4932"/>
</p:tagLst>
</file>

<file path=ppt/tags/tag1759.xml><?xml version="1.0" encoding="utf-8"?>
<p:tagLst xmlns:a="http://schemas.openxmlformats.org/drawingml/2006/main" xmlns:r="http://schemas.openxmlformats.org/officeDocument/2006/relationships" xmlns:p="http://schemas.openxmlformats.org/presentationml/2006/main">
  <p:tag name="AS_UNIQUEID" val="174"/>
</p:tagLst>
</file>

<file path=ppt/tags/tag176.xml><?xml version="1.0" encoding="utf-8"?>
<p:tagLst xmlns:a="http://schemas.openxmlformats.org/drawingml/2006/main" xmlns:r="http://schemas.openxmlformats.org/officeDocument/2006/relationships" xmlns:p="http://schemas.openxmlformats.org/presentationml/2006/main">
  <p:tag name="AS_UNIQUEID" val="3184"/>
</p:tagLst>
</file>

<file path=ppt/tags/tag1760.xml><?xml version="1.0" encoding="utf-8"?>
<p:tagLst xmlns:a="http://schemas.openxmlformats.org/drawingml/2006/main" xmlns:r="http://schemas.openxmlformats.org/officeDocument/2006/relationships" xmlns:p="http://schemas.openxmlformats.org/presentationml/2006/main">
  <p:tag name="AS_UNIQUEID" val="178"/>
</p:tagLst>
</file>

<file path=ppt/tags/tag1761.xml><?xml version="1.0" encoding="utf-8"?>
<p:tagLst xmlns:a="http://schemas.openxmlformats.org/drawingml/2006/main" xmlns:r="http://schemas.openxmlformats.org/officeDocument/2006/relationships" xmlns:p="http://schemas.openxmlformats.org/presentationml/2006/main">
  <p:tag name="AS_UNIQUEID" val="180"/>
</p:tagLst>
</file>

<file path=ppt/tags/tag1762.xml><?xml version="1.0" encoding="utf-8"?>
<p:tagLst xmlns:a="http://schemas.openxmlformats.org/drawingml/2006/main" xmlns:r="http://schemas.openxmlformats.org/officeDocument/2006/relationships" xmlns:p="http://schemas.openxmlformats.org/presentationml/2006/main">
  <p:tag name="AS_UNIQUEID" val="182"/>
</p:tagLst>
</file>

<file path=ppt/tags/tag1763.xml><?xml version="1.0" encoding="utf-8"?>
<p:tagLst xmlns:a="http://schemas.openxmlformats.org/drawingml/2006/main" xmlns:r="http://schemas.openxmlformats.org/officeDocument/2006/relationships" xmlns:p="http://schemas.openxmlformats.org/presentationml/2006/main">
  <p:tag name="AS_UNIQUEID" val="184"/>
</p:tagLst>
</file>

<file path=ppt/tags/tag1764.xml><?xml version="1.0" encoding="utf-8"?>
<p:tagLst xmlns:a="http://schemas.openxmlformats.org/drawingml/2006/main" xmlns:r="http://schemas.openxmlformats.org/officeDocument/2006/relationships" xmlns:p="http://schemas.openxmlformats.org/presentationml/2006/main">
  <p:tag name="AS_UNIQUEID" val="185"/>
</p:tagLst>
</file>

<file path=ppt/tags/tag1765.xml><?xml version="1.0" encoding="utf-8"?>
<p:tagLst xmlns:a="http://schemas.openxmlformats.org/drawingml/2006/main" xmlns:r="http://schemas.openxmlformats.org/officeDocument/2006/relationships" xmlns:p="http://schemas.openxmlformats.org/presentationml/2006/main">
  <p:tag name="AS_UNIQUEID" val="186"/>
</p:tagLst>
</file>

<file path=ppt/tags/tag1766.xml><?xml version="1.0" encoding="utf-8"?>
<p:tagLst xmlns:a="http://schemas.openxmlformats.org/drawingml/2006/main" xmlns:r="http://schemas.openxmlformats.org/officeDocument/2006/relationships" xmlns:p="http://schemas.openxmlformats.org/presentationml/2006/main">
  <p:tag name="AS_UNIQUEID" val="187"/>
</p:tagLst>
</file>

<file path=ppt/tags/tag1767.xml><?xml version="1.0" encoding="utf-8"?>
<p:tagLst xmlns:a="http://schemas.openxmlformats.org/drawingml/2006/main" xmlns:r="http://schemas.openxmlformats.org/officeDocument/2006/relationships" xmlns:p="http://schemas.openxmlformats.org/presentationml/2006/main">
  <p:tag name="AS_UNIQUEID" val="189"/>
</p:tagLst>
</file>

<file path=ppt/tags/tag1768.xml><?xml version="1.0" encoding="utf-8"?>
<p:tagLst xmlns:a="http://schemas.openxmlformats.org/drawingml/2006/main" xmlns:r="http://schemas.openxmlformats.org/officeDocument/2006/relationships" xmlns:p="http://schemas.openxmlformats.org/presentationml/2006/main">
  <p:tag name="AS_UNIQUEID" val="190"/>
</p:tagLst>
</file>

<file path=ppt/tags/tag1769.xml><?xml version="1.0" encoding="utf-8"?>
<p:tagLst xmlns:a="http://schemas.openxmlformats.org/drawingml/2006/main" xmlns:r="http://schemas.openxmlformats.org/officeDocument/2006/relationships" xmlns:p="http://schemas.openxmlformats.org/presentationml/2006/main">
  <p:tag name="AS_UNIQUEID" val="193"/>
</p:tagLst>
</file>

<file path=ppt/tags/tag177.xml><?xml version="1.0" encoding="utf-8"?>
<p:tagLst xmlns:a="http://schemas.openxmlformats.org/drawingml/2006/main" xmlns:r="http://schemas.openxmlformats.org/officeDocument/2006/relationships" xmlns:p="http://schemas.openxmlformats.org/presentationml/2006/main">
  <p:tag name="AS_UNIQUEID" val="3188"/>
</p:tagLst>
</file>

<file path=ppt/tags/tag1770.xml><?xml version="1.0" encoding="utf-8"?>
<p:tagLst xmlns:a="http://schemas.openxmlformats.org/drawingml/2006/main" xmlns:r="http://schemas.openxmlformats.org/officeDocument/2006/relationships" xmlns:p="http://schemas.openxmlformats.org/presentationml/2006/main">
  <p:tag name="AS_UNIQUEID" val="4921"/>
</p:tagLst>
</file>

<file path=ppt/tags/tag1771.xml><?xml version="1.0" encoding="utf-8"?>
<p:tagLst xmlns:a="http://schemas.openxmlformats.org/drawingml/2006/main" xmlns:r="http://schemas.openxmlformats.org/officeDocument/2006/relationships" xmlns:p="http://schemas.openxmlformats.org/presentationml/2006/main">
  <p:tag name="AS_UNIQUEID" val="184"/>
</p:tagLst>
</file>

<file path=ppt/tags/tag1772.xml><?xml version="1.0" encoding="utf-8"?>
<p:tagLst xmlns:a="http://schemas.openxmlformats.org/drawingml/2006/main" xmlns:r="http://schemas.openxmlformats.org/officeDocument/2006/relationships" xmlns:p="http://schemas.openxmlformats.org/presentationml/2006/main">
  <p:tag name="AS_UNIQUEID" val="186"/>
</p:tagLst>
</file>

<file path=ppt/tags/tag1773.xml><?xml version="1.0" encoding="utf-8"?>
<p:tagLst xmlns:a="http://schemas.openxmlformats.org/drawingml/2006/main" xmlns:r="http://schemas.openxmlformats.org/officeDocument/2006/relationships" xmlns:p="http://schemas.openxmlformats.org/presentationml/2006/main">
  <p:tag name="AS_UNIQUEID" val="185"/>
</p:tagLst>
</file>

<file path=ppt/tags/tag1774.xml><?xml version="1.0" encoding="utf-8"?>
<p:tagLst xmlns:a="http://schemas.openxmlformats.org/drawingml/2006/main" xmlns:r="http://schemas.openxmlformats.org/officeDocument/2006/relationships" xmlns:p="http://schemas.openxmlformats.org/presentationml/2006/main">
  <p:tag name="AS_UNIQUEID" val="4897"/>
</p:tagLst>
</file>

<file path=ppt/tags/tag1775.xml><?xml version="1.0" encoding="utf-8"?>
<p:tagLst xmlns:a="http://schemas.openxmlformats.org/drawingml/2006/main" xmlns:r="http://schemas.openxmlformats.org/officeDocument/2006/relationships" xmlns:p="http://schemas.openxmlformats.org/presentationml/2006/main">
  <p:tag name="AS_UNIQUEID" val="4897"/>
</p:tagLst>
</file>

<file path=ppt/tags/tag1776.xml><?xml version="1.0" encoding="utf-8"?>
<p:tagLst xmlns:a="http://schemas.openxmlformats.org/drawingml/2006/main" xmlns:r="http://schemas.openxmlformats.org/officeDocument/2006/relationships" xmlns:p="http://schemas.openxmlformats.org/presentationml/2006/main">
  <p:tag name="AS_UNIQUEID" val="4988"/>
</p:tagLst>
</file>

<file path=ppt/tags/tag1777.xml><?xml version="1.0" encoding="utf-8"?>
<p:tagLst xmlns:a="http://schemas.openxmlformats.org/drawingml/2006/main" xmlns:r="http://schemas.openxmlformats.org/officeDocument/2006/relationships" xmlns:p="http://schemas.openxmlformats.org/presentationml/2006/main">
  <p:tag name="AS_UNIQUEID" val="4989"/>
</p:tagLst>
</file>

<file path=ppt/tags/tag1778.xml><?xml version="1.0" encoding="utf-8"?>
<p:tagLst xmlns:a="http://schemas.openxmlformats.org/drawingml/2006/main" xmlns:r="http://schemas.openxmlformats.org/officeDocument/2006/relationships" xmlns:p="http://schemas.openxmlformats.org/presentationml/2006/main">
  <p:tag name="AS_UNIQUEID" val="4999"/>
</p:tagLst>
</file>

<file path=ppt/tags/tag1779.xml><?xml version="1.0" encoding="utf-8"?>
<p:tagLst xmlns:a="http://schemas.openxmlformats.org/drawingml/2006/main" xmlns:r="http://schemas.openxmlformats.org/officeDocument/2006/relationships" xmlns:p="http://schemas.openxmlformats.org/presentationml/2006/main">
  <p:tag name="AS_UNIQUEID" val="5000"/>
</p:tagLst>
</file>

<file path=ppt/tags/tag178.xml><?xml version="1.0" encoding="utf-8"?>
<p:tagLst xmlns:a="http://schemas.openxmlformats.org/drawingml/2006/main" xmlns:r="http://schemas.openxmlformats.org/officeDocument/2006/relationships" xmlns:p="http://schemas.openxmlformats.org/presentationml/2006/main">
  <p:tag name="AS_UNIQUEID" val="3189"/>
</p:tagLst>
</file>

<file path=ppt/tags/tag1780.xml><?xml version="1.0" encoding="utf-8"?>
<p:tagLst xmlns:a="http://schemas.openxmlformats.org/drawingml/2006/main" xmlns:r="http://schemas.openxmlformats.org/officeDocument/2006/relationships" xmlns:p="http://schemas.openxmlformats.org/presentationml/2006/main">
  <p:tag name="AS_UNIQUEID" val="4974"/>
</p:tagLst>
</file>

<file path=ppt/tags/tag1781.xml><?xml version="1.0" encoding="utf-8"?>
<p:tagLst xmlns:a="http://schemas.openxmlformats.org/drawingml/2006/main" xmlns:r="http://schemas.openxmlformats.org/officeDocument/2006/relationships" xmlns:p="http://schemas.openxmlformats.org/presentationml/2006/main">
  <p:tag name="AS_UNIQUEID" val="4975"/>
</p:tagLst>
</file>

<file path=ppt/tags/tag1782.xml><?xml version="1.0" encoding="utf-8"?>
<p:tagLst xmlns:a="http://schemas.openxmlformats.org/drawingml/2006/main" xmlns:r="http://schemas.openxmlformats.org/officeDocument/2006/relationships" xmlns:p="http://schemas.openxmlformats.org/presentationml/2006/main">
  <p:tag name="AS_UNIQUEID" val="4976"/>
  <p:tag name="KSO_WM_UNIT_TABLE_BEAUTIFY" val="smartTable{ec89a8eb-6ca5-4031-99b6-65f2a8b55c09}"/>
</p:tagLst>
</file>

<file path=ppt/tags/tag1783.xml><?xml version="1.0" encoding="utf-8"?>
<p:tagLst xmlns:a="http://schemas.openxmlformats.org/drawingml/2006/main" xmlns:r="http://schemas.openxmlformats.org/officeDocument/2006/relationships" xmlns:p="http://schemas.openxmlformats.org/presentationml/2006/main">
  <p:tag name="AS_UNIQUEID" val="4977"/>
</p:tagLst>
</file>

<file path=ppt/tags/tag1784.xml><?xml version="1.0" encoding="utf-8"?>
<p:tagLst xmlns:a="http://schemas.openxmlformats.org/drawingml/2006/main" xmlns:r="http://schemas.openxmlformats.org/officeDocument/2006/relationships" xmlns:p="http://schemas.openxmlformats.org/presentationml/2006/main">
  <p:tag name="AS_UNIQUEID" val="4978"/>
</p:tagLst>
</file>

<file path=ppt/tags/tag1785.xml><?xml version="1.0" encoding="utf-8"?>
<p:tagLst xmlns:a="http://schemas.openxmlformats.org/drawingml/2006/main" xmlns:r="http://schemas.openxmlformats.org/officeDocument/2006/relationships" xmlns:p="http://schemas.openxmlformats.org/presentationml/2006/main">
  <p:tag name="AS_UNIQUEID" val="4979"/>
</p:tagLst>
</file>

<file path=ppt/tags/tag1786.xml><?xml version="1.0" encoding="utf-8"?>
<p:tagLst xmlns:a="http://schemas.openxmlformats.org/drawingml/2006/main" xmlns:r="http://schemas.openxmlformats.org/officeDocument/2006/relationships" xmlns:p="http://schemas.openxmlformats.org/presentationml/2006/main">
  <p:tag name="AS_UNIQUEID" val="4980"/>
</p:tagLst>
</file>

<file path=ppt/tags/tag1787.xml><?xml version="1.0" encoding="utf-8"?>
<p:tagLst xmlns:a="http://schemas.openxmlformats.org/drawingml/2006/main" xmlns:r="http://schemas.openxmlformats.org/officeDocument/2006/relationships" xmlns:p="http://schemas.openxmlformats.org/presentationml/2006/main">
  <p:tag name="AS_UNIQUEID" val="4981"/>
</p:tagLst>
</file>

<file path=ppt/tags/tag1788.xml><?xml version="1.0" encoding="utf-8"?>
<p:tagLst xmlns:a="http://schemas.openxmlformats.org/drawingml/2006/main" xmlns:r="http://schemas.openxmlformats.org/officeDocument/2006/relationships" xmlns:p="http://schemas.openxmlformats.org/presentationml/2006/main">
  <p:tag name="AS_UNIQUEID" val="4982"/>
</p:tagLst>
</file>

<file path=ppt/tags/tag1789.xml><?xml version="1.0" encoding="utf-8"?>
<p:tagLst xmlns:a="http://schemas.openxmlformats.org/drawingml/2006/main" xmlns:r="http://schemas.openxmlformats.org/officeDocument/2006/relationships" xmlns:p="http://schemas.openxmlformats.org/presentationml/2006/main">
  <p:tag name="AS_UNIQUEID" val="4983"/>
</p:tagLst>
</file>

<file path=ppt/tags/tag179.xml><?xml version="1.0" encoding="utf-8"?>
<p:tagLst xmlns:a="http://schemas.openxmlformats.org/drawingml/2006/main" xmlns:r="http://schemas.openxmlformats.org/officeDocument/2006/relationships" xmlns:p="http://schemas.openxmlformats.org/presentationml/2006/main">
  <p:tag name="AS_UNIQUEID" val="3190"/>
</p:tagLst>
</file>

<file path=ppt/tags/tag1790.xml><?xml version="1.0" encoding="utf-8"?>
<p:tagLst xmlns:a="http://schemas.openxmlformats.org/drawingml/2006/main" xmlns:r="http://schemas.openxmlformats.org/officeDocument/2006/relationships" xmlns:p="http://schemas.openxmlformats.org/presentationml/2006/main">
  <p:tag name="AS_UNIQUEID" val="4984"/>
</p:tagLst>
</file>

<file path=ppt/tags/tag1791.xml><?xml version="1.0" encoding="utf-8"?>
<p:tagLst xmlns:a="http://schemas.openxmlformats.org/drawingml/2006/main" xmlns:r="http://schemas.openxmlformats.org/officeDocument/2006/relationships" xmlns:p="http://schemas.openxmlformats.org/presentationml/2006/main">
  <p:tag name="AS_UNIQUEID" val="4985"/>
</p:tagLst>
</file>

<file path=ppt/tags/tag1792.xml><?xml version="1.0" encoding="utf-8"?>
<p:tagLst xmlns:a="http://schemas.openxmlformats.org/drawingml/2006/main" xmlns:r="http://schemas.openxmlformats.org/officeDocument/2006/relationships" xmlns:p="http://schemas.openxmlformats.org/presentationml/2006/main">
  <p:tag name="AS_UNIQUEID" val="4986"/>
</p:tagLst>
</file>

<file path=ppt/tags/tag1793.xml><?xml version="1.0" encoding="utf-8"?>
<p:tagLst xmlns:a="http://schemas.openxmlformats.org/drawingml/2006/main" xmlns:r="http://schemas.openxmlformats.org/officeDocument/2006/relationships" xmlns:p="http://schemas.openxmlformats.org/presentationml/2006/main">
  <p:tag name="AS_UNIQUEID" val="5002"/>
</p:tagLst>
</file>

<file path=ppt/tags/tag1794.xml><?xml version="1.0" encoding="utf-8"?>
<p:tagLst xmlns:a="http://schemas.openxmlformats.org/drawingml/2006/main" xmlns:r="http://schemas.openxmlformats.org/officeDocument/2006/relationships" xmlns:p="http://schemas.openxmlformats.org/presentationml/2006/main">
  <p:tag name="AS_UNIQUEID" val="5041"/>
</p:tagLst>
</file>

<file path=ppt/tags/tag1795.xml><?xml version="1.0" encoding="utf-8"?>
<p:tagLst xmlns:a="http://schemas.openxmlformats.org/drawingml/2006/main" xmlns:r="http://schemas.openxmlformats.org/officeDocument/2006/relationships" xmlns:p="http://schemas.openxmlformats.org/presentationml/2006/main">
  <p:tag name="AS_UNIQUEID" val="5004"/>
</p:tagLst>
</file>

<file path=ppt/tags/tag1796.xml><?xml version="1.0" encoding="utf-8"?>
<p:tagLst xmlns:a="http://schemas.openxmlformats.org/drawingml/2006/main" xmlns:r="http://schemas.openxmlformats.org/officeDocument/2006/relationships" xmlns:p="http://schemas.openxmlformats.org/presentationml/2006/main">
  <p:tag name="AS_UNIQUEID" val="5081"/>
</p:tagLst>
</file>

<file path=ppt/tags/tag1797.xml><?xml version="1.0" encoding="utf-8"?>
<p:tagLst xmlns:a="http://schemas.openxmlformats.org/drawingml/2006/main" xmlns:r="http://schemas.openxmlformats.org/officeDocument/2006/relationships" xmlns:p="http://schemas.openxmlformats.org/presentationml/2006/main">
  <p:tag name="AS_UNIQUEID" val="5082"/>
</p:tagLst>
</file>

<file path=ppt/tags/tag1798.xml><?xml version="1.0" encoding="utf-8"?>
<p:tagLst xmlns:a="http://schemas.openxmlformats.org/drawingml/2006/main" xmlns:r="http://schemas.openxmlformats.org/officeDocument/2006/relationships" xmlns:p="http://schemas.openxmlformats.org/presentationml/2006/main">
  <p:tag name="AS_UNIQUEID" val="5083"/>
</p:tagLst>
</file>

<file path=ppt/tags/tag1799.xml><?xml version="1.0" encoding="utf-8"?>
<p:tagLst xmlns:a="http://schemas.openxmlformats.org/drawingml/2006/main" xmlns:r="http://schemas.openxmlformats.org/officeDocument/2006/relationships" xmlns:p="http://schemas.openxmlformats.org/presentationml/2006/main">
  <p:tag name="AS_UNIQUEID" val="5084"/>
</p:tagLst>
</file>

<file path=ppt/tags/tag18.xml><?xml version="1.0" encoding="utf-8"?>
<p:tagLst xmlns:a="http://schemas.openxmlformats.org/drawingml/2006/main" xmlns:r="http://schemas.openxmlformats.org/officeDocument/2006/relationships" xmlns:p="http://schemas.openxmlformats.org/presentationml/2006/main">
  <p:tag name="AS_UNIQUEID" val="3065"/>
</p:tagLst>
</file>

<file path=ppt/tags/tag180.xml><?xml version="1.0" encoding="utf-8"?>
<p:tagLst xmlns:a="http://schemas.openxmlformats.org/drawingml/2006/main" xmlns:r="http://schemas.openxmlformats.org/officeDocument/2006/relationships" xmlns:p="http://schemas.openxmlformats.org/presentationml/2006/main">
  <p:tag name="AS_UNIQUEID" val="3191"/>
</p:tagLst>
</file>

<file path=ppt/tags/tag1800.xml><?xml version="1.0" encoding="utf-8"?>
<p:tagLst xmlns:a="http://schemas.openxmlformats.org/drawingml/2006/main" xmlns:r="http://schemas.openxmlformats.org/officeDocument/2006/relationships" xmlns:p="http://schemas.openxmlformats.org/presentationml/2006/main">
  <p:tag name="AS_UNIQUEID" val="5005"/>
</p:tagLst>
</file>

<file path=ppt/tags/tag1801.xml><?xml version="1.0" encoding="utf-8"?>
<p:tagLst xmlns:a="http://schemas.openxmlformats.org/drawingml/2006/main" xmlns:r="http://schemas.openxmlformats.org/officeDocument/2006/relationships" xmlns:p="http://schemas.openxmlformats.org/presentationml/2006/main">
  <p:tag name="AS_UNIQUEID" val="5006"/>
</p:tagLst>
</file>

<file path=ppt/tags/tag1802.xml><?xml version="1.0" encoding="utf-8"?>
<p:tagLst xmlns:a="http://schemas.openxmlformats.org/drawingml/2006/main" xmlns:r="http://schemas.openxmlformats.org/officeDocument/2006/relationships" xmlns:p="http://schemas.openxmlformats.org/presentationml/2006/main">
  <p:tag name="AS_UNIQUEID" val="5012"/>
</p:tagLst>
</file>

<file path=ppt/tags/tag1803.xml><?xml version="1.0" encoding="utf-8"?>
<p:tagLst xmlns:a="http://schemas.openxmlformats.org/drawingml/2006/main" xmlns:r="http://schemas.openxmlformats.org/officeDocument/2006/relationships" xmlns:p="http://schemas.openxmlformats.org/presentationml/2006/main">
  <p:tag name="AS_UNIQUEID" val="5018"/>
</p:tagLst>
</file>

<file path=ppt/tags/tag1804.xml><?xml version="1.0" encoding="utf-8"?>
<p:tagLst xmlns:a="http://schemas.openxmlformats.org/drawingml/2006/main" xmlns:r="http://schemas.openxmlformats.org/officeDocument/2006/relationships" xmlns:p="http://schemas.openxmlformats.org/presentationml/2006/main">
  <p:tag name="AS_UNIQUEID" val="5031"/>
</p:tagLst>
</file>

<file path=ppt/tags/tag1805.xml><?xml version="1.0" encoding="utf-8"?>
<p:tagLst xmlns:a="http://schemas.openxmlformats.org/drawingml/2006/main" xmlns:r="http://schemas.openxmlformats.org/officeDocument/2006/relationships" xmlns:p="http://schemas.openxmlformats.org/presentationml/2006/main">
  <p:tag name="AS_UNIQUEID" val="5032"/>
</p:tagLst>
</file>

<file path=ppt/tags/tag1806.xml><?xml version="1.0" encoding="utf-8"?>
<p:tagLst xmlns:a="http://schemas.openxmlformats.org/drawingml/2006/main" xmlns:r="http://schemas.openxmlformats.org/officeDocument/2006/relationships" xmlns:p="http://schemas.openxmlformats.org/presentationml/2006/main">
  <p:tag name="AS_UNIQUEID" val="5033"/>
</p:tagLst>
</file>

<file path=ppt/tags/tag1807.xml><?xml version="1.0" encoding="utf-8"?>
<p:tagLst xmlns:a="http://schemas.openxmlformats.org/drawingml/2006/main" xmlns:r="http://schemas.openxmlformats.org/officeDocument/2006/relationships" xmlns:p="http://schemas.openxmlformats.org/presentationml/2006/main">
  <p:tag name="AS_UNIQUEID" val="5034"/>
</p:tagLst>
</file>

<file path=ppt/tags/tag1808.xml><?xml version="1.0" encoding="utf-8"?>
<p:tagLst xmlns:a="http://schemas.openxmlformats.org/drawingml/2006/main" xmlns:r="http://schemas.openxmlformats.org/officeDocument/2006/relationships" xmlns:p="http://schemas.openxmlformats.org/presentationml/2006/main">
  <p:tag name="AS_UNIQUEID" val="5035"/>
</p:tagLst>
</file>

<file path=ppt/tags/tag1809.xml><?xml version="1.0" encoding="utf-8"?>
<p:tagLst xmlns:a="http://schemas.openxmlformats.org/drawingml/2006/main" xmlns:r="http://schemas.openxmlformats.org/officeDocument/2006/relationships" xmlns:p="http://schemas.openxmlformats.org/presentationml/2006/main">
  <p:tag name="AS_UNIQUEID" val="5036"/>
</p:tagLst>
</file>

<file path=ppt/tags/tag181.xml><?xml version="1.0" encoding="utf-8"?>
<p:tagLst xmlns:a="http://schemas.openxmlformats.org/drawingml/2006/main" xmlns:r="http://schemas.openxmlformats.org/officeDocument/2006/relationships" xmlns:p="http://schemas.openxmlformats.org/presentationml/2006/main">
  <p:tag name="AS_UNIQUEID" val="3192"/>
</p:tagLst>
</file>

<file path=ppt/tags/tag1810.xml><?xml version="1.0" encoding="utf-8"?>
<p:tagLst xmlns:a="http://schemas.openxmlformats.org/drawingml/2006/main" xmlns:r="http://schemas.openxmlformats.org/officeDocument/2006/relationships" xmlns:p="http://schemas.openxmlformats.org/presentationml/2006/main">
  <p:tag name="AS_UNIQUEID" val="5037"/>
</p:tagLst>
</file>

<file path=ppt/tags/tag1811.xml><?xml version="1.0" encoding="utf-8"?>
<p:tagLst xmlns:a="http://schemas.openxmlformats.org/drawingml/2006/main" xmlns:r="http://schemas.openxmlformats.org/officeDocument/2006/relationships" xmlns:p="http://schemas.openxmlformats.org/presentationml/2006/main">
  <p:tag name="AS_UNIQUEID" val="5038"/>
</p:tagLst>
</file>

<file path=ppt/tags/tag1812.xml><?xml version="1.0" encoding="utf-8"?>
<p:tagLst xmlns:a="http://schemas.openxmlformats.org/drawingml/2006/main" xmlns:r="http://schemas.openxmlformats.org/officeDocument/2006/relationships" xmlns:p="http://schemas.openxmlformats.org/presentationml/2006/main">
  <p:tag name="AS_UNIQUEID" val="5039"/>
</p:tagLst>
</file>

<file path=ppt/tags/tag1813.xml><?xml version="1.0" encoding="utf-8"?>
<p:tagLst xmlns:a="http://schemas.openxmlformats.org/drawingml/2006/main" xmlns:r="http://schemas.openxmlformats.org/officeDocument/2006/relationships" xmlns:p="http://schemas.openxmlformats.org/presentationml/2006/main">
  <p:tag name="AS_UNIQUEID" val="5040"/>
</p:tagLst>
</file>

<file path=ppt/tags/tag1814.xml><?xml version="1.0" encoding="utf-8"?>
<p:tagLst xmlns:a="http://schemas.openxmlformats.org/drawingml/2006/main" xmlns:r="http://schemas.openxmlformats.org/officeDocument/2006/relationships" xmlns:p="http://schemas.openxmlformats.org/presentationml/2006/main">
  <p:tag name="AS_UNIQUEID" val="5019"/>
</p:tagLst>
</file>

<file path=ppt/tags/tag1815.xml><?xml version="1.0" encoding="utf-8"?>
<p:tagLst xmlns:a="http://schemas.openxmlformats.org/drawingml/2006/main" xmlns:r="http://schemas.openxmlformats.org/officeDocument/2006/relationships" xmlns:p="http://schemas.openxmlformats.org/presentationml/2006/main">
  <p:tag name="AS_UNIQUEID" val="5025"/>
</p:tagLst>
</file>

<file path=ppt/tags/tag1816.xml><?xml version="1.0" encoding="utf-8"?>
<p:tagLst xmlns:a="http://schemas.openxmlformats.org/drawingml/2006/main" xmlns:r="http://schemas.openxmlformats.org/officeDocument/2006/relationships" xmlns:p="http://schemas.openxmlformats.org/presentationml/2006/main">
  <p:tag name="AS_UNIQUEID" val="5026"/>
</p:tagLst>
</file>

<file path=ppt/tags/tag1817.xml><?xml version="1.0" encoding="utf-8"?>
<p:tagLst xmlns:a="http://schemas.openxmlformats.org/drawingml/2006/main" xmlns:r="http://schemas.openxmlformats.org/officeDocument/2006/relationships" xmlns:p="http://schemas.openxmlformats.org/presentationml/2006/main">
  <p:tag name="AS_UNIQUEID" val="5027"/>
</p:tagLst>
</file>

<file path=ppt/tags/tag1818.xml><?xml version="1.0" encoding="utf-8"?>
<p:tagLst xmlns:a="http://schemas.openxmlformats.org/drawingml/2006/main" xmlns:r="http://schemas.openxmlformats.org/officeDocument/2006/relationships" xmlns:p="http://schemas.openxmlformats.org/presentationml/2006/main">
  <p:tag name="AS_UNIQUEID" val="5028"/>
</p:tagLst>
</file>

<file path=ppt/tags/tag1819.xml><?xml version="1.0" encoding="utf-8"?>
<p:tagLst xmlns:a="http://schemas.openxmlformats.org/drawingml/2006/main" xmlns:r="http://schemas.openxmlformats.org/officeDocument/2006/relationships" xmlns:p="http://schemas.openxmlformats.org/presentationml/2006/main">
  <p:tag name="AS_UNIQUEID" val="5029"/>
</p:tagLst>
</file>

<file path=ppt/tags/tag182.xml><?xml version="1.0" encoding="utf-8"?>
<p:tagLst xmlns:a="http://schemas.openxmlformats.org/drawingml/2006/main" xmlns:r="http://schemas.openxmlformats.org/officeDocument/2006/relationships" xmlns:p="http://schemas.openxmlformats.org/presentationml/2006/main">
  <p:tag name="AS_UNIQUEID" val="3193"/>
</p:tagLst>
</file>

<file path=ppt/tags/tag1820.xml><?xml version="1.0" encoding="utf-8"?>
<p:tagLst xmlns:a="http://schemas.openxmlformats.org/drawingml/2006/main" xmlns:r="http://schemas.openxmlformats.org/officeDocument/2006/relationships" xmlns:p="http://schemas.openxmlformats.org/presentationml/2006/main">
  <p:tag name="AS_UNIQUEID" val="5030"/>
</p:tagLst>
</file>

<file path=ppt/tags/tag1821.xml><?xml version="1.0" encoding="utf-8"?>
<p:tagLst xmlns:a="http://schemas.openxmlformats.org/drawingml/2006/main" xmlns:r="http://schemas.openxmlformats.org/officeDocument/2006/relationships" xmlns:p="http://schemas.openxmlformats.org/presentationml/2006/main">
  <p:tag name="AS_UNIQUEID" val="5020"/>
</p:tagLst>
</file>

<file path=ppt/tags/tag1822.xml><?xml version="1.0" encoding="utf-8"?>
<p:tagLst xmlns:a="http://schemas.openxmlformats.org/drawingml/2006/main" xmlns:r="http://schemas.openxmlformats.org/officeDocument/2006/relationships" xmlns:p="http://schemas.openxmlformats.org/presentationml/2006/main">
  <p:tag name="AS_UNIQUEID" val="5021"/>
</p:tagLst>
</file>

<file path=ppt/tags/tag1823.xml><?xml version="1.0" encoding="utf-8"?>
<p:tagLst xmlns:a="http://schemas.openxmlformats.org/drawingml/2006/main" xmlns:r="http://schemas.openxmlformats.org/officeDocument/2006/relationships" xmlns:p="http://schemas.openxmlformats.org/presentationml/2006/main">
  <p:tag name="AS_UNIQUEID" val="5022"/>
</p:tagLst>
</file>

<file path=ppt/tags/tag1824.xml><?xml version="1.0" encoding="utf-8"?>
<p:tagLst xmlns:a="http://schemas.openxmlformats.org/drawingml/2006/main" xmlns:r="http://schemas.openxmlformats.org/officeDocument/2006/relationships" xmlns:p="http://schemas.openxmlformats.org/presentationml/2006/main">
  <p:tag name="AS_UNIQUEID" val="5023"/>
</p:tagLst>
</file>

<file path=ppt/tags/tag1825.xml><?xml version="1.0" encoding="utf-8"?>
<p:tagLst xmlns:a="http://schemas.openxmlformats.org/drawingml/2006/main" xmlns:r="http://schemas.openxmlformats.org/officeDocument/2006/relationships" xmlns:p="http://schemas.openxmlformats.org/presentationml/2006/main">
  <p:tag name="AS_UNIQUEID" val="5024"/>
</p:tagLst>
</file>

<file path=ppt/tags/tag1826.xml><?xml version="1.0" encoding="utf-8"?>
<p:tagLst xmlns:a="http://schemas.openxmlformats.org/drawingml/2006/main" xmlns:r="http://schemas.openxmlformats.org/officeDocument/2006/relationships" xmlns:p="http://schemas.openxmlformats.org/presentationml/2006/main">
  <p:tag name="AS_UNIQUEID" val="5013"/>
</p:tagLst>
</file>

<file path=ppt/tags/tag1827.xml><?xml version="1.0" encoding="utf-8"?>
<p:tagLst xmlns:a="http://schemas.openxmlformats.org/drawingml/2006/main" xmlns:r="http://schemas.openxmlformats.org/officeDocument/2006/relationships" xmlns:p="http://schemas.openxmlformats.org/presentationml/2006/main">
  <p:tag name="AS_UNIQUEID" val="5014"/>
</p:tagLst>
</file>

<file path=ppt/tags/tag1828.xml><?xml version="1.0" encoding="utf-8"?>
<p:tagLst xmlns:a="http://schemas.openxmlformats.org/drawingml/2006/main" xmlns:r="http://schemas.openxmlformats.org/officeDocument/2006/relationships" xmlns:p="http://schemas.openxmlformats.org/presentationml/2006/main">
  <p:tag name="AS_UNIQUEID" val="5015"/>
</p:tagLst>
</file>

<file path=ppt/tags/tag1829.xml><?xml version="1.0" encoding="utf-8"?>
<p:tagLst xmlns:a="http://schemas.openxmlformats.org/drawingml/2006/main" xmlns:r="http://schemas.openxmlformats.org/officeDocument/2006/relationships" xmlns:p="http://schemas.openxmlformats.org/presentationml/2006/main">
  <p:tag name="AS_UNIQUEID" val="5016"/>
</p:tagLst>
</file>

<file path=ppt/tags/tag183.xml><?xml version="1.0" encoding="utf-8"?>
<p:tagLst xmlns:a="http://schemas.openxmlformats.org/drawingml/2006/main" xmlns:r="http://schemas.openxmlformats.org/officeDocument/2006/relationships" xmlns:p="http://schemas.openxmlformats.org/presentationml/2006/main">
  <p:tag name="AS_UNIQUEID" val="3194"/>
</p:tagLst>
</file>

<file path=ppt/tags/tag1830.xml><?xml version="1.0" encoding="utf-8"?>
<p:tagLst xmlns:a="http://schemas.openxmlformats.org/drawingml/2006/main" xmlns:r="http://schemas.openxmlformats.org/officeDocument/2006/relationships" xmlns:p="http://schemas.openxmlformats.org/presentationml/2006/main">
  <p:tag name="AS_UNIQUEID" val="5017"/>
</p:tagLst>
</file>

<file path=ppt/tags/tag1831.xml><?xml version="1.0" encoding="utf-8"?>
<p:tagLst xmlns:a="http://schemas.openxmlformats.org/drawingml/2006/main" xmlns:r="http://schemas.openxmlformats.org/officeDocument/2006/relationships" xmlns:p="http://schemas.openxmlformats.org/presentationml/2006/main">
  <p:tag name="AS_UNIQUEID" val="5007"/>
</p:tagLst>
</file>

<file path=ppt/tags/tag1832.xml><?xml version="1.0" encoding="utf-8"?>
<p:tagLst xmlns:a="http://schemas.openxmlformats.org/drawingml/2006/main" xmlns:r="http://schemas.openxmlformats.org/officeDocument/2006/relationships" xmlns:p="http://schemas.openxmlformats.org/presentationml/2006/main">
  <p:tag name="AS_UNIQUEID" val="5008"/>
</p:tagLst>
</file>

<file path=ppt/tags/tag1833.xml><?xml version="1.0" encoding="utf-8"?>
<p:tagLst xmlns:a="http://schemas.openxmlformats.org/drawingml/2006/main" xmlns:r="http://schemas.openxmlformats.org/officeDocument/2006/relationships" xmlns:p="http://schemas.openxmlformats.org/presentationml/2006/main">
  <p:tag name="AS_UNIQUEID" val="5009"/>
</p:tagLst>
</file>

<file path=ppt/tags/tag1834.xml><?xml version="1.0" encoding="utf-8"?>
<p:tagLst xmlns:a="http://schemas.openxmlformats.org/drawingml/2006/main" xmlns:r="http://schemas.openxmlformats.org/officeDocument/2006/relationships" xmlns:p="http://schemas.openxmlformats.org/presentationml/2006/main">
  <p:tag name="AS_UNIQUEID" val="5010"/>
</p:tagLst>
</file>

<file path=ppt/tags/tag1835.xml><?xml version="1.0" encoding="utf-8"?>
<p:tagLst xmlns:a="http://schemas.openxmlformats.org/drawingml/2006/main" xmlns:r="http://schemas.openxmlformats.org/officeDocument/2006/relationships" xmlns:p="http://schemas.openxmlformats.org/presentationml/2006/main">
  <p:tag name="AS_UNIQUEID" val="5011"/>
</p:tagLst>
</file>

<file path=ppt/tags/tag1836.xml><?xml version="1.0" encoding="utf-8"?>
<p:tagLst xmlns:a="http://schemas.openxmlformats.org/drawingml/2006/main" xmlns:r="http://schemas.openxmlformats.org/officeDocument/2006/relationships" xmlns:p="http://schemas.openxmlformats.org/presentationml/2006/main">
  <p:tag name="AS_UNIQUEID" val="5042"/>
</p:tagLst>
</file>

<file path=ppt/tags/tag1837.xml><?xml version="1.0" encoding="utf-8"?>
<p:tagLst xmlns:a="http://schemas.openxmlformats.org/drawingml/2006/main" xmlns:r="http://schemas.openxmlformats.org/officeDocument/2006/relationships" xmlns:p="http://schemas.openxmlformats.org/presentationml/2006/main">
  <p:tag name="AS_UNIQUEID" val="5043"/>
</p:tagLst>
</file>

<file path=ppt/tags/tag1838.xml><?xml version="1.0" encoding="utf-8"?>
<p:tagLst xmlns:a="http://schemas.openxmlformats.org/drawingml/2006/main" xmlns:r="http://schemas.openxmlformats.org/officeDocument/2006/relationships" xmlns:p="http://schemas.openxmlformats.org/presentationml/2006/main">
  <p:tag name="AS_UNIQUEID" val="5049"/>
</p:tagLst>
</file>

<file path=ppt/tags/tag1839.xml><?xml version="1.0" encoding="utf-8"?>
<p:tagLst xmlns:a="http://schemas.openxmlformats.org/drawingml/2006/main" xmlns:r="http://schemas.openxmlformats.org/officeDocument/2006/relationships" xmlns:p="http://schemas.openxmlformats.org/presentationml/2006/main">
  <p:tag name="AS_UNIQUEID" val="5055"/>
</p:tagLst>
</file>

<file path=ppt/tags/tag184.xml><?xml version="1.0" encoding="utf-8"?>
<p:tagLst xmlns:a="http://schemas.openxmlformats.org/drawingml/2006/main" xmlns:r="http://schemas.openxmlformats.org/officeDocument/2006/relationships" xmlns:p="http://schemas.openxmlformats.org/presentationml/2006/main">
  <p:tag name="AS_UNIQUEID" val="3195"/>
</p:tagLst>
</file>

<file path=ppt/tags/tag1840.xml><?xml version="1.0" encoding="utf-8"?>
<p:tagLst xmlns:a="http://schemas.openxmlformats.org/drawingml/2006/main" xmlns:r="http://schemas.openxmlformats.org/officeDocument/2006/relationships" xmlns:p="http://schemas.openxmlformats.org/presentationml/2006/main">
  <p:tag name="AS_UNIQUEID" val="5061"/>
</p:tagLst>
</file>

<file path=ppt/tags/tag1841.xml><?xml version="1.0" encoding="utf-8"?>
<p:tagLst xmlns:a="http://schemas.openxmlformats.org/drawingml/2006/main" xmlns:r="http://schemas.openxmlformats.org/officeDocument/2006/relationships" xmlns:p="http://schemas.openxmlformats.org/presentationml/2006/main">
  <p:tag name="AS_UNIQUEID" val="5067"/>
</p:tagLst>
</file>

<file path=ppt/tags/tag1842.xml><?xml version="1.0" encoding="utf-8"?>
<p:tagLst xmlns:a="http://schemas.openxmlformats.org/drawingml/2006/main" xmlns:r="http://schemas.openxmlformats.org/officeDocument/2006/relationships" xmlns:p="http://schemas.openxmlformats.org/presentationml/2006/main">
  <p:tag name="AS_UNIQUEID" val="5074"/>
</p:tagLst>
</file>

<file path=ppt/tags/tag1843.xml><?xml version="1.0" encoding="utf-8"?>
<p:tagLst xmlns:a="http://schemas.openxmlformats.org/drawingml/2006/main" xmlns:r="http://schemas.openxmlformats.org/officeDocument/2006/relationships" xmlns:p="http://schemas.openxmlformats.org/presentationml/2006/main">
  <p:tag name="AS_UNIQUEID" val="5075"/>
</p:tagLst>
</file>

<file path=ppt/tags/tag1844.xml><?xml version="1.0" encoding="utf-8"?>
<p:tagLst xmlns:a="http://schemas.openxmlformats.org/drawingml/2006/main" xmlns:r="http://schemas.openxmlformats.org/officeDocument/2006/relationships" xmlns:p="http://schemas.openxmlformats.org/presentationml/2006/main">
  <p:tag name="AS_UNIQUEID" val="5076"/>
</p:tagLst>
</file>

<file path=ppt/tags/tag1845.xml><?xml version="1.0" encoding="utf-8"?>
<p:tagLst xmlns:a="http://schemas.openxmlformats.org/drawingml/2006/main" xmlns:r="http://schemas.openxmlformats.org/officeDocument/2006/relationships" xmlns:p="http://schemas.openxmlformats.org/presentationml/2006/main">
  <p:tag name="AS_UNIQUEID" val="5077"/>
</p:tagLst>
</file>

<file path=ppt/tags/tag1846.xml><?xml version="1.0" encoding="utf-8"?>
<p:tagLst xmlns:a="http://schemas.openxmlformats.org/drawingml/2006/main" xmlns:r="http://schemas.openxmlformats.org/officeDocument/2006/relationships" xmlns:p="http://schemas.openxmlformats.org/presentationml/2006/main">
  <p:tag name="AS_UNIQUEID" val="5078"/>
</p:tagLst>
</file>

<file path=ppt/tags/tag1847.xml><?xml version="1.0" encoding="utf-8"?>
<p:tagLst xmlns:a="http://schemas.openxmlformats.org/drawingml/2006/main" xmlns:r="http://schemas.openxmlformats.org/officeDocument/2006/relationships" xmlns:p="http://schemas.openxmlformats.org/presentationml/2006/main">
  <p:tag name="AS_UNIQUEID" val="5079"/>
</p:tagLst>
</file>

<file path=ppt/tags/tag1848.xml><?xml version="1.0" encoding="utf-8"?>
<p:tagLst xmlns:a="http://schemas.openxmlformats.org/drawingml/2006/main" xmlns:r="http://schemas.openxmlformats.org/officeDocument/2006/relationships" xmlns:p="http://schemas.openxmlformats.org/presentationml/2006/main">
  <p:tag name="AS_UNIQUEID" val="5080"/>
</p:tagLst>
</file>

<file path=ppt/tags/tag1849.xml><?xml version="1.0" encoding="utf-8"?>
<p:tagLst xmlns:a="http://schemas.openxmlformats.org/drawingml/2006/main" xmlns:r="http://schemas.openxmlformats.org/officeDocument/2006/relationships" xmlns:p="http://schemas.openxmlformats.org/presentationml/2006/main">
  <p:tag name="AS_UNIQUEID" val="5068"/>
</p:tagLst>
</file>

<file path=ppt/tags/tag185.xml><?xml version="1.0" encoding="utf-8"?>
<p:tagLst xmlns:a="http://schemas.openxmlformats.org/drawingml/2006/main" xmlns:r="http://schemas.openxmlformats.org/officeDocument/2006/relationships" xmlns:p="http://schemas.openxmlformats.org/presentationml/2006/main">
  <p:tag name="AS_UNIQUEID" val="3196"/>
</p:tagLst>
</file>

<file path=ppt/tags/tag1850.xml><?xml version="1.0" encoding="utf-8"?>
<p:tagLst xmlns:a="http://schemas.openxmlformats.org/drawingml/2006/main" xmlns:r="http://schemas.openxmlformats.org/officeDocument/2006/relationships" xmlns:p="http://schemas.openxmlformats.org/presentationml/2006/main">
  <p:tag name="AS_UNIQUEID" val="5069"/>
</p:tagLst>
</file>

<file path=ppt/tags/tag1851.xml><?xml version="1.0" encoding="utf-8"?>
<p:tagLst xmlns:a="http://schemas.openxmlformats.org/drawingml/2006/main" xmlns:r="http://schemas.openxmlformats.org/officeDocument/2006/relationships" xmlns:p="http://schemas.openxmlformats.org/presentationml/2006/main">
  <p:tag name="AS_UNIQUEID" val="5070"/>
</p:tagLst>
</file>

<file path=ppt/tags/tag1852.xml><?xml version="1.0" encoding="utf-8"?>
<p:tagLst xmlns:a="http://schemas.openxmlformats.org/drawingml/2006/main" xmlns:r="http://schemas.openxmlformats.org/officeDocument/2006/relationships" xmlns:p="http://schemas.openxmlformats.org/presentationml/2006/main">
  <p:tag name="AS_UNIQUEID" val="5071"/>
</p:tagLst>
</file>

<file path=ppt/tags/tag1853.xml><?xml version="1.0" encoding="utf-8"?>
<p:tagLst xmlns:a="http://schemas.openxmlformats.org/drawingml/2006/main" xmlns:r="http://schemas.openxmlformats.org/officeDocument/2006/relationships" xmlns:p="http://schemas.openxmlformats.org/presentationml/2006/main">
  <p:tag name="AS_UNIQUEID" val="5072"/>
</p:tagLst>
</file>

<file path=ppt/tags/tag1854.xml><?xml version="1.0" encoding="utf-8"?>
<p:tagLst xmlns:a="http://schemas.openxmlformats.org/drawingml/2006/main" xmlns:r="http://schemas.openxmlformats.org/officeDocument/2006/relationships" xmlns:p="http://schemas.openxmlformats.org/presentationml/2006/main">
  <p:tag name="AS_UNIQUEID" val="5073"/>
</p:tagLst>
</file>

<file path=ppt/tags/tag1855.xml><?xml version="1.0" encoding="utf-8"?>
<p:tagLst xmlns:a="http://schemas.openxmlformats.org/drawingml/2006/main" xmlns:r="http://schemas.openxmlformats.org/officeDocument/2006/relationships" xmlns:p="http://schemas.openxmlformats.org/presentationml/2006/main">
  <p:tag name="AS_UNIQUEID" val="5062"/>
</p:tagLst>
</file>

<file path=ppt/tags/tag1856.xml><?xml version="1.0" encoding="utf-8"?>
<p:tagLst xmlns:a="http://schemas.openxmlformats.org/drawingml/2006/main" xmlns:r="http://schemas.openxmlformats.org/officeDocument/2006/relationships" xmlns:p="http://schemas.openxmlformats.org/presentationml/2006/main">
  <p:tag name="AS_UNIQUEID" val="5063"/>
</p:tagLst>
</file>

<file path=ppt/tags/tag1857.xml><?xml version="1.0" encoding="utf-8"?>
<p:tagLst xmlns:a="http://schemas.openxmlformats.org/drawingml/2006/main" xmlns:r="http://schemas.openxmlformats.org/officeDocument/2006/relationships" xmlns:p="http://schemas.openxmlformats.org/presentationml/2006/main">
  <p:tag name="AS_UNIQUEID" val="5064"/>
</p:tagLst>
</file>

<file path=ppt/tags/tag1858.xml><?xml version="1.0" encoding="utf-8"?>
<p:tagLst xmlns:a="http://schemas.openxmlformats.org/drawingml/2006/main" xmlns:r="http://schemas.openxmlformats.org/officeDocument/2006/relationships" xmlns:p="http://schemas.openxmlformats.org/presentationml/2006/main">
  <p:tag name="AS_UNIQUEID" val="5065"/>
</p:tagLst>
</file>

<file path=ppt/tags/tag1859.xml><?xml version="1.0" encoding="utf-8"?>
<p:tagLst xmlns:a="http://schemas.openxmlformats.org/drawingml/2006/main" xmlns:r="http://schemas.openxmlformats.org/officeDocument/2006/relationships" xmlns:p="http://schemas.openxmlformats.org/presentationml/2006/main">
  <p:tag name="AS_UNIQUEID" val="5066"/>
</p:tagLst>
</file>

<file path=ppt/tags/tag186.xml><?xml version="1.0" encoding="utf-8"?>
<p:tagLst xmlns:a="http://schemas.openxmlformats.org/drawingml/2006/main" xmlns:r="http://schemas.openxmlformats.org/officeDocument/2006/relationships" xmlns:p="http://schemas.openxmlformats.org/presentationml/2006/main">
  <p:tag name="AS_UNIQUEID" val="3197"/>
</p:tagLst>
</file>

<file path=ppt/tags/tag1860.xml><?xml version="1.0" encoding="utf-8"?>
<p:tagLst xmlns:a="http://schemas.openxmlformats.org/drawingml/2006/main" xmlns:r="http://schemas.openxmlformats.org/officeDocument/2006/relationships" xmlns:p="http://schemas.openxmlformats.org/presentationml/2006/main">
  <p:tag name="AS_UNIQUEID" val="5056"/>
</p:tagLst>
</file>

<file path=ppt/tags/tag1861.xml><?xml version="1.0" encoding="utf-8"?>
<p:tagLst xmlns:a="http://schemas.openxmlformats.org/drawingml/2006/main" xmlns:r="http://schemas.openxmlformats.org/officeDocument/2006/relationships" xmlns:p="http://schemas.openxmlformats.org/presentationml/2006/main">
  <p:tag name="AS_UNIQUEID" val="5057"/>
</p:tagLst>
</file>

<file path=ppt/tags/tag1862.xml><?xml version="1.0" encoding="utf-8"?>
<p:tagLst xmlns:a="http://schemas.openxmlformats.org/drawingml/2006/main" xmlns:r="http://schemas.openxmlformats.org/officeDocument/2006/relationships" xmlns:p="http://schemas.openxmlformats.org/presentationml/2006/main">
  <p:tag name="AS_UNIQUEID" val="5058"/>
</p:tagLst>
</file>

<file path=ppt/tags/tag1863.xml><?xml version="1.0" encoding="utf-8"?>
<p:tagLst xmlns:a="http://schemas.openxmlformats.org/drawingml/2006/main" xmlns:r="http://schemas.openxmlformats.org/officeDocument/2006/relationships" xmlns:p="http://schemas.openxmlformats.org/presentationml/2006/main">
  <p:tag name="AS_UNIQUEID" val="5059"/>
</p:tagLst>
</file>

<file path=ppt/tags/tag1864.xml><?xml version="1.0" encoding="utf-8"?>
<p:tagLst xmlns:a="http://schemas.openxmlformats.org/drawingml/2006/main" xmlns:r="http://schemas.openxmlformats.org/officeDocument/2006/relationships" xmlns:p="http://schemas.openxmlformats.org/presentationml/2006/main">
  <p:tag name="AS_UNIQUEID" val="5060"/>
</p:tagLst>
</file>

<file path=ppt/tags/tag1865.xml><?xml version="1.0" encoding="utf-8"?>
<p:tagLst xmlns:a="http://schemas.openxmlformats.org/drawingml/2006/main" xmlns:r="http://schemas.openxmlformats.org/officeDocument/2006/relationships" xmlns:p="http://schemas.openxmlformats.org/presentationml/2006/main">
  <p:tag name="AS_UNIQUEID" val="5050"/>
</p:tagLst>
</file>

<file path=ppt/tags/tag1866.xml><?xml version="1.0" encoding="utf-8"?>
<p:tagLst xmlns:a="http://schemas.openxmlformats.org/drawingml/2006/main" xmlns:r="http://schemas.openxmlformats.org/officeDocument/2006/relationships" xmlns:p="http://schemas.openxmlformats.org/presentationml/2006/main">
  <p:tag name="AS_UNIQUEID" val="5051"/>
</p:tagLst>
</file>

<file path=ppt/tags/tag1867.xml><?xml version="1.0" encoding="utf-8"?>
<p:tagLst xmlns:a="http://schemas.openxmlformats.org/drawingml/2006/main" xmlns:r="http://schemas.openxmlformats.org/officeDocument/2006/relationships" xmlns:p="http://schemas.openxmlformats.org/presentationml/2006/main">
  <p:tag name="AS_UNIQUEID" val="5052"/>
</p:tagLst>
</file>

<file path=ppt/tags/tag1868.xml><?xml version="1.0" encoding="utf-8"?>
<p:tagLst xmlns:a="http://schemas.openxmlformats.org/drawingml/2006/main" xmlns:r="http://schemas.openxmlformats.org/officeDocument/2006/relationships" xmlns:p="http://schemas.openxmlformats.org/presentationml/2006/main">
  <p:tag name="AS_UNIQUEID" val="5053"/>
</p:tagLst>
</file>

<file path=ppt/tags/tag1869.xml><?xml version="1.0" encoding="utf-8"?>
<p:tagLst xmlns:a="http://schemas.openxmlformats.org/drawingml/2006/main" xmlns:r="http://schemas.openxmlformats.org/officeDocument/2006/relationships" xmlns:p="http://schemas.openxmlformats.org/presentationml/2006/main">
  <p:tag name="AS_UNIQUEID" val="5054"/>
</p:tagLst>
</file>

<file path=ppt/tags/tag187.xml><?xml version="1.0" encoding="utf-8"?>
<p:tagLst xmlns:a="http://schemas.openxmlformats.org/drawingml/2006/main" xmlns:r="http://schemas.openxmlformats.org/officeDocument/2006/relationships" xmlns:p="http://schemas.openxmlformats.org/presentationml/2006/main">
  <p:tag name="AS_UNIQUEID" val="3198"/>
</p:tagLst>
</file>

<file path=ppt/tags/tag1870.xml><?xml version="1.0" encoding="utf-8"?>
<p:tagLst xmlns:a="http://schemas.openxmlformats.org/drawingml/2006/main" xmlns:r="http://schemas.openxmlformats.org/officeDocument/2006/relationships" xmlns:p="http://schemas.openxmlformats.org/presentationml/2006/main">
  <p:tag name="AS_UNIQUEID" val="5044"/>
</p:tagLst>
</file>

<file path=ppt/tags/tag1871.xml><?xml version="1.0" encoding="utf-8"?>
<p:tagLst xmlns:a="http://schemas.openxmlformats.org/drawingml/2006/main" xmlns:r="http://schemas.openxmlformats.org/officeDocument/2006/relationships" xmlns:p="http://schemas.openxmlformats.org/presentationml/2006/main">
  <p:tag name="AS_UNIQUEID" val="5045"/>
</p:tagLst>
</file>

<file path=ppt/tags/tag1872.xml><?xml version="1.0" encoding="utf-8"?>
<p:tagLst xmlns:a="http://schemas.openxmlformats.org/drawingml/2006/main" xmlns:r="http://schemas.openxmlformats.org/officeDocument/2006/relationships" xmlns:p="http://schemas.openxmlformats.org/presentationml/2006/main">
  <p:tag name="AS_UNIQUEID" val="5046"/>
</p:tagLst>
</file>

<file path=ppt/tags/tag1873.xml><?xml version="1.0" encoding="utf-8"?>
<p:tagLst xmlns:a="http://schemas.openxmlformats.org/drawingml/2006/main" xmlns:r="http://schemas.openxmlformats.org/officeDocument/2006/relationships" xmlns:p="http://schemas.openxmlformats.org/presentationml/2006/main">
  <p:tag name="AS_UNIQUEID" val="5047"/>
</p:tagLst>
</file>

<file path=ppt/tags/tag1874.xml><?xml version="1.0" encoding="utf-8"?>
<p:tagLst xmlns:a="http://schemas.openxmlformats.org/drawingml/2006/main" xmlns:r="http://schemas.openxmlformats.org/officeDocument/2006/relationships" xmlns:p="http://schemas.openxmlformats.org/presentationml/2006/main">
  <p:tag name="AS_UNIQUEID" val="5048"/>
</p:tagLst>
</file>

<file path=ppt/tags/tag1875.xml><?xml version="1.0" encoding="utf-8"?>
<p:tagLst xmlns:a="http://schemas.openxmlformats.org/drawingml/2006/main" xmlns:r="http://schemas.openxmlformats.org/officeDocument/2006/relationships" xmlns:p="http://schemas.openxmlformats.org/presentationml/2006/main">
  <p:tag name="AS_UNIQUEID" val="5086"/>
</p:tagLst>
</file>

<file path=ppt/tags/tag1876.xml><?xml version="1.0" encoding="utf-8"?>
<p:tagLst xmlns:a="http://schemas.openxmlformats.org/drawingml/2006/main" xmlns:r="http://schemas.openxmlformats.org/officeDocument/2006/relationships" xmlns:p="http://schemas.openxmlformats.org/presentationml/2006/main">
  <p:tag name="AS_UNIQUEID" val="5088"/>
</p:tagLst>
</file>

<file path=ppt/tags/tag1877.xml><?xml version="1.0" encoding="utf-8"?>
<p:tagLst xmlns:a="http://schemas.openxmlformats.org/drawingml/2006/main" xmlns:r="http://schemas.openxmlformats.org/officeDocument/2006/relationships" xmlns:p="http://schemas.openxmlformats.org/presentationml/2006/main">
  <p:tag name="AS_UNIQUEID" val="5124"/>
</p:tagLst>
</file>

<file path=ppt/tags/tag1878.xml><?xml version="1.0" encoding="utf-8"?>
<p:tagLst xmlns:a="http://schemas.openxmlformats.org/drawingml/2006/main" xmlns:r="http://schemas.openxmlformats.org/officeDocument/2006/relationships" xmlns:p="http://schemas.openxmlformats.org/presentationml/2006/main">
  <p:tag name="AS_UNIQUEID" val="5164"/>
</p:tagLst>
</file>

<file path=ppt/tags/tag1879.xml><?xml version="1.0" encoding="utf-8"?>
<p:tagLst xmlns:a="http://schemas.openxmlformats.org/drawingml/2006/main" xmlns:r="http://schemas.openxmlformats.org/officeDocument/2006/relationships" xmlns:p="http://schemas.openxmlformats.org/presentationml/2006/main">
  <p:tag name="AS_UNIQUEID" val="5165"/>
</p:tagLst>
</file>

<file path=ppt/tags/tag188.xml><?xml version="1.0" encoding="utf-8"?>
<p:tagLst xmlns:a="http://schemas.openxmlformats.org/drawingml/2006/main" xmlns:r="http://schemas.openxmlformats.org/officeDocument/2006/relationships" xmlns:p="http://schemas.openxmlformats.org/presentationml/2006/main">
  <p:tag name="AS_UNIQUEID" val="3199"/>
</p:tagLst>
</file>

<file path=ppt/tags/tag1880.xml><?xml version="1.0" encoding="utf-8"?>
<p:tagLst xmlns:a="http://schemas.openxmlformats.org/drawingml/2006/main" xmlns:r="http://schemas.openxmlformats.org/officeDocument/2006/relationships" xmlns:p="http://schemas.openxmlformats.org/presentationml/2006/main">
  <p:tag name="AS_UNIQUEID" val="5166"/>
</p:tagLst>
</file>

<file path=ppt/tags/tag1881.xml><?xml version="1.0" encoding="utf-8"?>
<p:tagLst xmlns:a="http://schemas.openxmlformats.org/drawingml/2006/main" xmlns:r="http://schemas.openxmlformats.org/officeDocument/2006/relationships" xmlns:p="http://schemas.openxmlformats.org/presentationml/2006/main">
  <p:tag name="AS_UNIQUEID" val="5167"/>
</p:tagLst>
</file>

<file path=ppt/tags/tag1882.xml><?xml version="1.0" encoding="utf-8"?>
<p:tagLst xmlns:a="http://schemas.openxmlformats.org/drawingml/2006/main" xmlns:r="http://schemas.openxmlformats.org/officeDocument/2006/relationships" xmlns:p="http://schemas.openxmlformats.org/presentationml/2006/main">
  <p:tag name="AS_UNIQUEID" val="5125"/>
</p:tagLst>
</file>

<file path=ppt/tags/tag1883.xml><?xml version="1.0" encoding="utf-8"?>
<p:tagLst xmlns:a="http://schemas.openxmlformats.org/drawingml/2006/main" xmlns:r="http://schemas.openxmlformats.org/officeDocument/2006/relationships" xmlns:p="http://schemas.openxmlformats.org/presentationml/2006/main">
  <p:tag name="AS_UNIQUEID" val="5126"/>
</p:tagLst>
</file>

<file path=ppt/tags/tag1884.xml><?xml version="1.0" encoding="utf-8"?>
<p:tagLst xmlns:a="http://schemas.openxmlformats.org/drawingml/2006/main" xmlns:r="http://schemas.openxmlformats.org/officeDocument/2006/relationships" xmlns:p="http://schemas.openxmlformats.org/presentationml/2006/main">
  <p:tag name="AS_UNIQUEID" val="5132"/>
</p:tagLst>
</file>

<file path=ppt/tags/tag1885.xml><?xml version="1.0" encoding="utf-8"?>
<p:tagLst xmlns:a="http://schemas.openxmlformats.org/drawingml/2006/main" xmlns:r="http://schemas.openxmlformats.org/officeDocument/2006/relationships" xmlns:p="http://schemas.openxmlformats.org/presentationml/2006/main">
  <p:tag name="AS_UNIQUEID" val="5138"/>
</p:tagLst>
</file>

<file path=ppt/tags/tag1886.xml><?xml version="1.0" encoding="utf-8"?>
<p:tagLst xmlns:a="http://schemas.openxmlformats.org/drawingml/2006/main" xmlns:r="http://schemas.openxmlformats.org/officeDocument/2006/relationships" xmlns:p="http://schemas.openxmlformats.org/presentationml/2006/main">
  <p:tag name="AS_UNIQUEID" val="5145"/>
</p:tagLst>
</file>

<file path=ppt/tags/tag1887.xml><?xml version="1.0" encoding="utf-8"?>
<p:tagLst xmlns:a="http://schemas.openxmlformats.org/drawingml/2006/main" xmlns:r="http://schemas.openxmlformats.org/officeDocument/2006/relationships" xmlns:p="http://schemas.openxmlformats.org/presentationml/2006/main">
  <p:tag name="AS_UNIQUEID" val="5151"/>
</p:tagLst>
</file>

<file path=ppt/tags/tag1888.xml><?xml version="1.0" encoding="utf-8"?>
<p:tagLst xmlns:a="http://schemas.openxmlformats.org/drawingml/2006/main" xmlns:r="http://schemas.openxmlformats.org/officeDocument/2006/relationships" xmlns:p="http://schemas.openxmlformats.org/presentationml/2006/main">
  <p:tag name="AS_UNIQUEID" val="5158"/>
</p:tagLst>
</file>

<file path=ppt/tags/tag1889.xml><?xml version="1.0" encoding="utf-8"?>
<p:tagLst xmlns:a="http://schemas.openxmlformats.org/drawingml/2006/main" xmlns:r="http://schemas.openxmlformats.org/officeDocument/2006/relationships" xmlns:p="http://schemas.openxmlformats.org/presentationml/2006/main">
  <p:tag name="AS_UNIQUEID" val="5159"/>
</p:tagLst>
</file>

<file path=ppt/tags/tag189.xml><?xml version="1.0" encoding="utf-8"?>
<p:tagLst xmlns:a="http://schemas.openxmlformats.org/drawingml/2006/main" xmlns:r="http://schemas.openxmlformats.org/officeDocument/2006/relationships" xmlns:p="http://schemas.openxmlformats.org/presentationml/2006/main">
  <p:tag name="AS_UNIQUEID" val="3200"/>
</p:tagLst>
</file>

<file path=ppt/tags/tag1890.xml><?xml version="1.0" encoding="utf-8"?>
<p:tagLst xmlns:a="http://schemas.openxmlformats.org/drawingml/2006/main" xmlns:r="http://schemas.openxmlformats.org/officeDocument/2006/relationships" xmlns:p="http://schemas.openxmlformats.org/presentationml/2006/main">
  <p:tag name="AS_UNIQUEID" val="5160"/>
</p:tagLst>
</file>

<file path=ppt/tags/tag1891.xml><?xml version="1.0" encoding="utf-8"?>
<p:tagLst xmlns:a="http://schemas.openxmlformats.org/drawingml/2006/main" xmlns:r="http://schemas.openxmlformats.org/officeDocument/2006/relationships" xmlns:p="http://schemas.openxmlformats.org/presentationml/2006/main">
  <p:tag name="AS_UNIQUEID" val="5161"/>
</p:tagLst>
</file>

<file path=ppt/tags/tag1892.xml><?xml version="1.0" encoding="utf-8"?>
<p:tagLst xmlns:a="http://schemas.openxmlformats.org/drawingml/2006/main" xmlns:r="http://schemas.openxmlformats.org/officeDocument/2006/relationships" xmlns:p="http://schemas.openxmlformats.org/presentationml/2006/main">
  <p:tag name="AS_UNIQUEID" val="5162"/>
</p:tagLst>
</file>

<file path=ppt/tags/tag1893.xml><?xml version="1.0" encoding="utf-8"?>
<p:tagLst xmlns:a="http://schemas.openxmlformats.org/drawingml/2006/main" xmlns:r="http://schemas.openxmlformats.org/officeDocument/2006/relationships" xmlns:p="http://schemas.openxmlformats.org/presentationml/2006/main">
  <p:tag name="AS_UNIQUEID" val="5163"/>
</p:tagLst>
</file>

<file path=ppt/tags/tag1894.xml><?xml version="1.0" encoding="utf-8"?>
<p:tagLst xmlns:a="http://schemas.openxmlformats.org/drawingml/2006/main" xmlns:r="http://schemas.openxmlformats.org/officeDocument/2006/relationships" xmlns:p="http://schemas.openxmlformats.org/presentationml/2006/main">
  <p:tag name="AS_UNIQUEID" val="5152"/>
</p:tagLst>
</file>

<file path=ppt/tags/tag1895.xml><?xml version="1.0" encoding="utf-8"?>
<p:tagLst xmlns:a="http://schemas.openxmlformats.org/drawingml/2006/main" xmlns:r="http://schemas.openxmlformats.org/officeDocument/2006/relationships" xmlns:p="http://schemas.openxmlformats.org/presentationml/2006/main">
  <p:tag name="AS_UNIQUEID" val="5153"/>
</p:tagLst>
</file>

<file path=ppt/tags/tag1896.xml><?xml version="1.0" encoding="utf-8"?>
<p:tagLst xmlns:a="http://schemas.openxmlformats.org/drawingml/2006/main" xmlns:r="http://schemas.openxmlformats.org/officeDocument/2006/relationships" xmlns:p="http://schemas.openxmlformats.org/presentationml/2006/main">
  <p:tag name="AS_UNIQUEID" val="5154"/>
</p:tagLst>
</file>

<file path=ppt/tags/tag1897.xml><?xml version="1.0" encoding="utf-8"?>
<p:tagLst xmlns:a="http://schemas.openxmlformats.org/drawingml/2006/main" xmlns:r="http://schemas.openxmlformats.org/officeDocument/2006/relationships" xmlns:p="http://schemas.openxmlformats.org/presentationml/2006/main">
  <p:tag name="AS_UNIQUEID" val="5155"/>
</p:tagLst>
</file>

<file path=ppt/tags/tag1898.xml><?xml version="1.0" encoding="utf-8"?>
<p:tagLst xmlns:a="http://schemas.openxmlformats.org/drawingml/2006/main" xmlns:r="http://schemas.openxmlformats.org/officeDocument/2006/relationships" xmlns:p="http://schemas.openxmlformats.org/presentationml/2006/main">
  <p:tag name="AS_UNIQUEID" val="5156"/>
</p:tagLst>
</file>

<file path=ppt/tags/tag1899.xml><?xml version="1.0" encoding="utf-8"?>
<p:tagLst xmlns:a="http://schemas.openxmlformats.org/drawingml/2006/main" xmlns:r="http://schemas.openxmlformats.org/officeDocument/2006/relationships" xmlns:p="http://schemas.openxmlformats.org/presentationml/2006/main">
  <p:tag name="AS_UNIQUEID" val="5157"/>
</p:tagLst>
</file>

<file path=ppt/tags/tag19.xml><?xml version="1.0" encoding="utf-8"?>
<p:tagLst xmlns:a="http://schemas.openxmlformats.org/drawingml/2006/main" xmlns:r="http://schemas.openxmlformats.org/officeDocument/2006/relationships" xmlns:p="http://schemas.openxmlformats.org/presentationml/2006/main">
  <p:tag name="AS_UNIQUEID" val="3066"/>
</p:tagLst>
</file>

<file path=ppt/tags/tag190.xml><?xml version="1.0" encoding="utf-8"?>
<p:tagLst xmlns:a="http://schemas.openxmlformats.org/drawingml/2006/main" xmlns:r="http://schemas.openxmlformats.org/officeDocument/2006/relationships" xmlns:p="http://schemas.openxmlformats.org/presentationml/2006/main">
  <p:tag name="AS_UNIQUEID" val="3201"/>
</p:tagLst>
</file>

<file path=ppt/tags/tag1900.xml><?xml version="1.0" encoding="utf-8"?>
<p:tagLst xmlns:a="http://schemas.openxmlformats.org/drawingml/2006/main" xmlns:r="http://schemas.openxmlformats.org/officeDocument/2006/relationships" xmlns:p="http://schemas.openxmlformats.org/presentationml/2006/main">
  <p:tag name="AS_UNIQUEID" val="5146"/>
</p:tagLst>
</file>

<file path=ppt/tags/tag1901.xml><?xml version="1.0" encoding="utf-8"?>
<p:tagLst xmlns:a="http://schemas.openxmlformats.org/drawingml/2006/main" xmlns:r="http://schemas.openxmlformats.org/officeDocument/2006/relationships" xmlns:p="http://schemas.openxmlformats.org/presentationml/2006/main">
  <p:tag name="AS_UNIQUEID" val="5147"/>
</p:tagLst>
</file>

<file path=ppt/tags/tag1902.xml><?xml version="1.0" encoding="utf-8"?>
<p:tagLst xmlns:a="http://schemas.openxmlformats.org/drawingml/2006/main" xmlns:r="http://schemas.openxmlformats.org/officeDocument/2006/relationships" xmlns:p="http://schemas.openxmlformats.org/presentationml/2006/main">
  <p:tag name="AS_UNIQUEID" val="5148"/>
</p:tagLst>
</file>

<file path=ppt/tags/tag1903.xml><?xml version="1.0" encoding="utf-8"?>
<p:tagLst xmlns:a="http://schemas.openxmlformats.org/drawingml/2006/main" xmlns:r="http://schemas.openxmlformats.org/officeDocument/2006/relationships" xmlns:p="http://schemas.openxmlformats.org/presentationml/2006/main">
  <p:tag name="AS_UNIQUEID" val="5149"/>
</p:tagLst>
</file>

<file path=ppt/tags/tag1904.xml><?xml version="1.0" encoding="utf-8"?>
<p:tagLst xmlns:a="http://schemas.openxmlformats.org/drawingml/2006/main" xmlns:r="http://schemas.openxmlformats.org/officeDocument/2006/relationships" xmlns:p="http://schemas.openxmlformats.org/presentationml/2006/main">
  <p:tag name="AS_UNIQUEID" val="5150"/>
</p:tagLst>
</file>

<file path=ppt/tags/tag1905.xml><?xml version="1.0" encoding="utf-8"?>
<p:tagLst xmlns:a="http://schemas.openxmlformats.org/drawingml/2006/main" xmlns:r="http://schemas.openxmlformats.org/officeDocument/2006/relationships" xmlns:p="http://schemas.openxmlformats.org/presentationml/2006/main">
  <p:tag name="AS_UNIQUEID" val="5139"/>
</p:tagLst>
</file>

<file path=ppt/tags/tag1906.xml><?xml version="1.0" encoding="utf-8"?>
<p:tagLst xmlns:a="http://schemas.openxmlformats.org/drawingml/2006/main" xmlns:r="http://schemas.openxmlformats.org/officeDocument/2006/relationships" xmlns:p="http://schemas.openxmlformats.org/presentationml/2006/main">
  <p:tag name="AS_UNIQUEID" val="5140"/>
</p:tagLst>
</file>

<file path=ppt/tags/tag1907.xml><?xml version="1.0" encoding="utf-8"?>
<p:tagLst xmlns:a="http://schemas.openxmlformats.org/drawingml/2006/main" xmlns:r="http://schemas.openxmlformats.org/officeDocument/2006/relationships" xmlns:p="http://schemas.openxmlformats.org/presentationml/2006/main">
  <p:tag name="AS_UNIQUEID" val="5141"/>
</p:tagLst>
</file>

<file path=ppt/tags/tag1908.xml><?xml version="1.0" encoding="utf-8"?>
<p:tagLst xmlns:a="http://schemas.openxmlformats.org/drawingml/2006/main" xmlns:r="http://schemas.openxmlformats.org/officeDocument/2006/relationships" xmlns:p="http://schemas.openxmlformats.org/presentationml/2006/main">
  <p:tag name="AS_UNIQUEID" val="5142"/>
</p:tagLst>
</file>

<file path=ppt/tags/tag1909.xml><?xml version="1.0" encoding="utf-8"?>
<p:tagLst xmlns:a="http://schemas.openxmlformats.org/drawingml/2006/main" xmlns:r="http://schemas.openxmlformats.org/officeDocument/2006/relationships" xmlns:p="http://schemas.openxmlformats.org/presentationml/2006/main">
  <p:tag name="AS_UNIQUEID" val="5143"/>
</p:tagLst>
</file>

<file path=ppt/tags/tag191.xml><?xml version="1.0" encoding="utf-8"?>
<p:tagLst xmlns:a="http://schemas.openxmlformats.org/drawingml/2006/main" xmlns:r="http://schemas.openxmlformats.org/officeDocument/2006/relationships" xmlns:p="http://schemas.openxmlformats.org/presentationml/2006/main">
  <p:tag name="AS_UNIQUEID" val="3202"/>
</p:tagLst>
</file>

<file path=ppt/tags/tag1910.xml><?xml version="1.0" encoding="utf-8"?>
<p:tagLst xmlns:a="http://schemas.openxmlformats.org/drawingml/2006/main" xmlns:r="http://schemas.openxmlformats.org/officeDocument/2006/relationships" xmlns:p="http://schemas.openxmlformats.org/presentationml/2006/main">
  <p:tag name="AS_UNIQUEID" val="5144"/>
</p:tagLst>
</file>

<file path=ppt/tags/tag1911.xml><?xml version="1.0" encoding="utf-8"?>
<p:tagLst xmlns:a="http://schemas.openxmlformats.org/drawingml/2006/main" xmlns:r="http://schemas.openxmlformats.org/officeDocument/2006/relationships" xmlns:p="http://schemas.openxmlformats.org/presentationml/2006/main">
  <p:tag name="AS_UNIQUEID" val="5133"/>
</p:tagLst>
</file>

<file path=ppt/tags/tag1912.xml><?xml version="1.0" encoding="utf-8"?>
<p:tagLst xmlns:a="http://schemas.openxmlformats.org/drawingml/2006/main" xmlns:r="http://schemas.openxmlformats.org/officeDocument/2006/relationships" xmlns:p="http://schemas.openxmlformats.org/presentationml/2006/main">
  <p:tag name="AS_UNIQUEID" val="5134"/>
</p:tagLst>
</file>

<file path=ppt/tags/tag1913.xml><?xml version="1.0" encoding="utf-8"?>
<p:tagLst xmlns:a="http://schemas.openxmlformats.org/drawingml/2006/main" xmlns:r="http://schemas.openxmlformats.org/officeDocument/2006/relationships" xmlns:p="http://schemas.openxmlformats.org/presentationml/2006/main">
  <p:tag name="AS_UNIQUEID" val="5135"/>
</p:tagLst>
</file>

<file path=ppt/tags/tag1914.xml><?xml version="1.0" encoding="utf-8"?>
<p:tagLst xmlns:a="http://schemas.openxmlformats.org/drawingml/2006/main" xmlns:r="http://schemas.openxmlformats.org/officeDocument/2006/relationships" xmlns:p="http://schemas.openxmlformats.org/presentationml/2006/main">
  <p:tag name="AS_UNIQUEID" val="5136"/>
</p:tagLst>
</file>

<file path=ppt/tags/tag1915.xml><?xml version="1.0" encoding="utf-8"?>
<p:tagLst xmlns:a="http://schemas.openxmlformats.org/drawingml/2006/main" xmlns:r="http://schemas.openxmlformats.org/officeDocument/2006/relationships" xmlns:p="http://schemas.openxmlformats.org/presentationml/2006/main">
  <p:tag name="AS_UNIQUEID" val="5137"/>
</p:tagLst>
</file>

<file path=ppt/tags/tag1916.xml><?xml version="1.0" encoding="utf-8"?>
<p:tagLst xmlns:a="http://schemas.openxmlformats.org/drawingml/2006/main" xmlns:r="http://schemas.openxmlformats.org/officeDocument/2006/relationships" xmlns:p="http://schemas.openxmlformats.org/presentationml/2006/main">
  <p:tag name="AS_UNIQUEID" val="5127"/>
</p:tagLst>
</file>

<file path=ppt/tags/tag1917.xml><?xml version="1.0" encoding="utf-8"?>
<p:tagLst xmlns:a="http://schemas.openxmlformats.org/drawingml/2006/main" xmlns:r="http://schemas.openxmlformats.org/officeDocument/2006/relationships" xmlns:p="http://schemas.openxmlformats.org/presentationml/2006/main">
  <p:tag name="AS_UNIQUEID" val="5128"/>
</p:tagLst>
</file>

<file path=ppt/tags/tag1918.xml><?xml version="1.0" encoding="utf-8"?>
<p:tagLst xmlns:a="http://schemas.openxmlformats.org/drawingml/2006/main" xmlns:r="http://schemas.openxmlformats.org/officeDocument/2006/relationships" xmlns:p="http://schemas.openxmlformats.org/presentationml/2006/main">
  <p:tag name="AS_UNIQUEID" val="5129"/>
</p:tagLst>
</file>

<file path=ppt/tags/tag1919.xml><?xml version="1.0" encoding="utf-8"?>
<p:tagLst xmlns:a="http://schemas.openxmlformats.org/drawingml/2006/main" xmlns:r="http://schemas.openxmlformats.org/officeDocument/2006/relationships" xmlns:p="http://schemas.openxmlformats.org/presentationml/2006/main">
  <p:tag name="AS_UNIQUEID" val="5130"/>
</p:tagLst>
</file>

<file path=ppt/tags/tag192.xml><?xml version="1.0" encoding="utf-8"?>
<p:tagLst xmlns:a="http://schemas.openxmlformats.org/drawingml/2006/main" xmlns:r="http://schemas.openxmlformats.org/officeDocument/2006/relationships" xmlns:p="http://schemas.openxmlformats.org/presentationml/2006/main">
  <p:tag name="AS_UNIQUEID" val="3203"/>
</p:tagLst>
</file>

<file path=ppt/tags/tag1920.xml><?xml version="1.0" encoding="utf-8"?>
<p:tagLst xmlns:a="http://schemas.openxmlformats.org/drawingml/2006/main" xmlns:r="http://schemas.openxmlformats.org/officeDocument/2006/relationships" xmlns:p="http://schemas.openxmlformats.org/presentationml/2006/main">
  <p:tag name="AS_UNIQUEID" val="5131"/>
</p:tagLst>
</file>

<file path=ppt/tags/tag1921.xml><?xml version="1.0" encoding="utf-8"?>
<p:tagLst xmlns:a="http://schemas.openxmlformats.org/drawingml/2006/main" xmlns:r="http://schemas.openxmlformats.org/officeDocument/2006/relationships" xmlns:p="http://schemas.openxmlformats.org/presentationml/2006/main">
  <p:tag name="AS_UNIQUEID" val="5089"/>
</p:tagLst>
</file>

<file path=ppt/tags/tag1922.xml><?xml version="1.0" encoding="utf-8"?>
<p:tagLst xmlns:a="http://schemas.openxmlformats.org/drawingml/2006/main" xmlns:r="http://schemas.openxmlformats.org/officeDocument/2006/relationships" xmlns:p="http://schemas.openxmlformats.org/presentationml/2006/main">
  <p:tag name="AS_UNIQUEID" val="5090"/>
</p:tagLst>
</file>

<file path=ppt/tags/tag1923.xml><?xml version="1.0" encoding="utf-8"?>
<p:tagLst xmlns:a="http://schemas.openxmlformats.org/drawingml/2006/main" xmlns:r="http://schemas.openxmlformats.org/officeDocument/2006/relationships" xmlns:p="http://schemas.openxmlformats.org/presentationml/2006/main">
  <p:tag name="AS_UNIQUEID" val="5096"/>
</p:tagLst>
</file>

<file path=ppt/tags/tag1924.xml><?xml version="1.0" encoding="utf-8"?>
<p:tagLst xmlns:a="http://schemas.openxmlformats.org/drawingml/2006/main" xmlns:r="http://schemas.openxmlformats.org/officeDocument/2006/relationships" xmlns:p="http://schemas.openxmlformats.org/presentationml/2006/main">
  <p:tag name="AS_UNIQUEID" val="5102"/>
</p:tagLst>
</file>

<file path=ppt/tags/tag1925.xml><?xml version="1.0" encoding="utf-8"?>
<p:tagLst xmlns:a="http://schemas.openxmlformats.org/drawingml/2006/main" xmlns:r="http://schemas.openxmlformats.org/officeDocument/2006/relationships" xmlns:p="http://schemas.openxmlformats.org/presentationml/2006/main">
  <p:tag name="AS_UNIQUEID" val="5108"/>
</p:tagLst>
</file>

<file path=ppt/tags/tag1926.xml><?xml version="1.0" encoding="utf-8"?>
<p:tagLst xmlns:a="http://schemas.openxmlformats.org/drawingml/2006/main" xmlns:r="http://schemas.openxmlformats.org/officeDocument/2006/relationships" xmlns:p="http://schemas.openxmlformats.org/presentationml/2006/main">
  <p:tag name="AS_UNIQUEID" val="5114"/>
</p:tagLst>
</file>

<file path=ppt/tags/tag1927.xml><?xml version="1.0" encoding="utf-8"?>
<p:tagLst xmlns:a="http://schemas.openxmlformats.org/drawingml/2006/main" xmlns:r="http://schemas.openxmlformats.org/officeDocument/2006/relationships" xmlns:p="http://schemas.openxmlformats.org/presentationml/2006/main">
  <p:tag name="AS_UNIQUEID" val="5115"/>
</p:tagLst>
</file>

<file path=ppt/tags/tag1928.xml><?xml version="1.0" encoding="utf-8"?>
<p:tagLst xmlns:a="http://schemas.openxmlformats.org/drawingml/2006/main" xmlns:r="http://schemas.openxmlformats.org/officeDocument/2006/relationships" xmlns:p="http://schemas.openxmlformats.org/presentationml/2006/main">
  <p:tag name="AS_UNIQUEID" val="5116"/>
</p:tagLst>
</file>

<file path=ppt/tags/tag1929.xml><?xml version="1.0" encoding="utf-8"?>
<p:tagLst xmlns:a="http://schemas.openxmlformats.org/drawingml/2006/main" xmlns:r="http://schemas.openxmlformats.org/officeDocument/2006/relationships" xmlns:p="http://schemas.openxmlformats.org/presentationml/2006/main">
  <p:tag name="AS_UNIQUEID" val="5117"/>
</p:tagLst>
</file>

<file path=ppt/tags/tag193.xml><?xml version="1.0" encoding="utf-8"?>
<p:tagLst xmlns:a="http://schemas.openxmlformats.org/drawingml/2006/main" xmlns:r="http://schemas.openxmlformats.org/officeDocument/2006/relationships" xmlns:p="http://schemas.openxmlformats.org/presentationml/2006/main">
  <p:tag name="AS_UNIQUEID" val="3185"/>
</p:tagLst>
</file>

<file path=ppt/tags/tag1930.xml><?xml version="1.0" encoding="utf-8"?>
<p:tagLst xmlns:a="http://schemas.openxmlformats.org/drawingml/2006/main" xmlns:r="http://schemas.openxmlformats.org/officeDocument/2006/relationships" xmlns:p="http://schemas.openxmlformats.org/presentationml/2006/main">
  <p:tag name="AS_UNIQUEID" val="5118"/>
</p:tagLst>
</file>

<file path=ppt/tags/tag1931.xml><?xml version="1.0" encoding="utf-8"?>
<p:tagLst xmlns:a="http://schemas.openxmlformats.org/drawingml/2006/main" xmlns:r="http://schemas.openxmlformats.org/officeDocument/2006/relationships" xmlns:p="http://schemas.openxmlformats.org/presentationml/2006/main">
  <p:tag name="AS_UNIQUEID" val="5119"/>
</p:tagLst>
</file>

<file path=ppt/tags/tag1932.xml><?xml version="1.0" encoding="utf-8"?>
<p:tagLst xmlns:a="http://schemas.openxmlformats.org/drawingml/2006/main" xmlns:r="http://schemas.openxmlformats.org/officeDocument/2006/relationships" xmlns:p="http://schemas.openxmlformats.org/presentationml/2006/main">
  <p:tag name="AS_UNIQUEID" val="5120"/>
</p:tagLst>
</file>

<file path=ppt/tags/tag1933.xml><?xml version="1.0" encoding="utf-8"?>
<p:tagLst xmlns:a="http://schemas.openxmlformats.org/drawingml/2006/main" xmlns:r="http://schemas.openxmlformats.org/officeDocument/2006/relationships" xmlns:p="http://schemas.openxmlformats.org/presentationml/2006/main">
  <p:tag name="AS_UNIQUEID" val="5121"/>
</p:tagLst>
</file>

<file path=ppt/tags/tag1934.xml><?xml version="1.0" encoding="utf-8"?>
<p:tagLst xmlns:a="http://schemas.openxmlformats.org/drawingml/2006/main" xmlns:r="http://schemas.openxmlformats.org/officeDocument/2006/relationships" xmlns:p="http://schemas.openxmlformats.org/presentationml/2006/main">
  <p:tag name="AS_UNIQUEID" val="5122"/>
</p:tagLst>
</file>

<file path=ppt/tags/tag1935.xml><?xml version="1.0" encoding="utf-8"?>
<p:tagLst xmlns:a="http://schemas.openxmlformats.org/drawingml/2006/main" xmlns:r="http://schemas.openxmlformats.org/officeDocument/2006/relationships" xmlns:p="http://schemas.openxmlformats.org/presentationml/2006/main">
  <p:tag name="AS_UNIQUEID" val="5123"/>
</p:tagLst>
</file>

<file path=ppt/tags/tag1936.xml><?xml version="1.0" encoding="utf-8"?>
<p:tagLst xmlns:a="http://schemas.openxmlformats.org/drawingml/2006/main" xmlns:r="http://schemas.openxmlformats.org/officeDocument/2006/relationships" xmlns:p="http://schemas.openxmlformats.org/presentationml/2006/main">
  <p:tag name="AS_UNIQUEID" val="5109"/>
</p:tagLst>
</file>

<file path=ppt/tags/tag1937.xml><?xml version="1.0" encoding="utf-8"?>
<p:tagLst xmlns:a="http://schemas.openxmlformats.org/drawingml/2006/main" xmlns:r="http://schemas.openxmlformats.org/officeDocument/2006/relationships" xmlns:p="http://schemas.openxmlformats.org/presentationml/2006/main">
  <p:tag name="AS_UNIQUEID" val="5110"/>
</p:tagLst>
</file>

<file path=ppt/tags/tag1938.xml><?xml version="1.0" encoding="utf-8"?>
<p:tagLst xmlns:a="http://schemas.openxmlformats.org/drawingml/2006/main" xmlns:r="http://schemas.openxmlformats.org/officeDocument/2006/relationships" xmlns:p="http://schemas.openxmlformats.org/presentationml/2006/main">
  <p:tag name="AS_UNIQUEID" val="5111"/>
</p:tagLst>
</file>

<file path=ppt/tags/tag1939.xml><?xml version="1.0" encoding="utf-8"?>
<p:tagLst xmlns:a="http://schemas.openxmlformats.org/drawingml/2006/main" xmlns:r="http://schemas.openxmlformats.org/officeDocument/2006/relationships" xmlns:p="http://schemas.openxmlformats.org/presentationml/2006/main">
  <p:tag name="AS_UNIQUEID" val="5112"/>
</p:tagLst>
</file>

<file path=ppt/tags/tag194.xml><?xml version="1.0" encoding="utf-8"?>
<p:tagLst xmlns:a="http://schemas.openxmlformats.org/drawingml/2006/main" xmlns:r="http://schemas.openxmlformats.org/officeDocument/2006/relationships" xmlns:p="http://schemas.openxmlformats.org/presentationml/2006/main">
  <p:tag name="AS_UNIQUEID" val="3186"/>
</p:tagLst>
</file>

<file path=ppt/tags/tag1940.xml><?xml version="1.0" encoding="utf-8"?>
<p:tagLst xmlns:a="http://schemas.openxmlformats.org/drawingml/2006/main" xmlns:r="http://schemas.openxmlformats.org/officeDocument/2006/relationships" xmlns:p="http://schemas.openxmlformats.org/presentationml/2006/main">
  <p:tag name="AS_UNIQUEID" val="5113"/>
</p:tagLst>
</file>

<file path=ppt/tags/tag1941.xml><?xml version="1.0" encoding="utf-8"?>
<p:tagLst xmlns:a="http://schemas.openxmlformats.org/drawingml/2006/main" xmlns:r="http://schemas.openxmlformats.org/officeDocument/2006/relationships" xmlns:p="http://schemas.openxmlformats.org/presentationml/2006/main">
  <p:tag name="AS_UNIQUEID" val="5103"/>
</p:tagLst>
</file>

<file path=ppt/tags/tag1942.xml><?xml version="1.0" encoding="utf-8"?>
<p:tagLst xmlns:a="http://schemas.openxmlformats.org/drawingml/2006/main" xmlns:r="http://schemas.openxmlformats.org/officeDocument/2006/relationships" xmlns:p="http://schemas.openxmlformats.org/presentationml/2006/main">
  <p:tag name="AS_UNIQUEID" val="5104"/>
</p:tagLst>
</file>

<file path=ppt/tags/tag1943.xml><?xml version="1.0" encoding="utf-8"?>
<p:tagLst xmlns:a="http://schemas.openxmlformats.org/drawingml/2006/main" xmlns:r="http://schemas.openxmlformats.org/officeDocument/2006/relationships" xmlns:p="http://schemas.openxmlformats.org/presentationml/2006/main">
  <p:tag name="AS_UNIQUEID" val="5105"/>
</p:tagLst>
</file>

<file path=ppt/tags/tag1944.xml><?xml version="1.0" encoding="utf-8"?>
<p:tagLst xmlns:a="http://schemas.openxmlformats.org/drawingml/2006/main" xmlns:r="http://schemas.openxmlformats.org/officeDocument/2006/relationships" xmlns:p="http://schemas.openxmlformats.org/presentationml/2006/main">
  <p:tag name="AS_UNIQUEID" val="5106"/>
</p:tagLst>
</file>

<file path=ppt/tags/tag1945.xml><?xml version="1.0" encoding="utf-8"?>
<p:tagLst xmlns:a="http://schemas.openxmlformats.org/drawingml/2006/main" xmlns:r="http://schemas.openxmlformats.org/officeDocument/2006/relationships" xmlns:p="http://schemas.openxmlformats.org/presentationml/2006/main">
  <p:tag name="AS_UNIQUEID" val="5107"/>
</p:tagLst>
</file>

<file path=ppt/tags/tag1946.xml><?xml version="1.0" encoding="utf-8"?>
<p:tagLst xmlns:a="http://schemas.openxmlformats.org/drawingml/2006/main" xmlns:r="http://schemas.openxmlformats.org/officeDocument/2006/relationships" xmlns:p="http://schemas.openxmlformats.org/presentationml/2006/main">
  <p:tag name="AS_UNIQUEID" val="5097"/>
</p:tagLst>
</file>

<file path=ppt/tags/tag1947.xml><?xml version="1.0" encoding="utf-8"?>
<p:tagLst xmlns:a="http://schemas.openxmlformats.org/drawingml/2006/main" xmlns:r="http://schemas.openxmlformats.org/officeDocument/2006/relationships" xmlns:p="http://schemas.openxmlformats.org/presentationml/2006/main">
  <p:tag name="AS_UNIQUEID" val="5098"/>
</p:tagLst>
</file>

<file path=ppt/tags/tag1948.xml><?xml version="1.0" encoding="utf-8"?>
<p:tagLst xmlns:a="http://schemas.openxmlformats.org/drawingml/2006/main" xmlns:r="http://schemas.openxmlformats.org/officeDocument/2006/relationships" xmlns:p="http://schemas.openxmlformats.org/presentationml/2006/main">
  <p:tag name="AS_UNIQUEID" val="5099"/>
</p:tagLst>
</file>

<file path=ppt/tags/tag1949.xml><?xml version="1.0" encoding="utf-8"?>
<p:tagLst xmlns:a="http://schemas.openxmlformats.org/drawingml/2006/main" xmlns:r="http://schemas.openxmlformats.org/officeDocument/2006/relationships" xmlns:p="http://schemas.openxmlformats.org/presentationml/2006/main">
  <p:tag name="AS_UNIQUEID" val="5100"/>
</p:tagLst>
</file>

<file path=ppt/tags/tag195.xml><?xml version="1.0" encoding="utf-8"?>
<p:tagLst xmlns:a="http://schemas.openxmlformats.org/drawingml/2006/main" xmlns:r="http://schemas.openxmlformats.org/officeDocument/2006/relationships" xmlns:p="http://schemas.openxmlformats.org/presentationml/2006/main">
  <p:tag name="AS_UNIQUEID" val="3187"/>
</p:tagLst>
</file>

<file path=ppt/tags/tag1950.xml><?xml version="1.0" encoding="utf-8"?>
<p:tagLst xmlns:a="http://schemas.openxmlformats.org/drawingml/2006/main" xmlns:r="http://schemas.openxmlformats.org/officeDocument/2006/relationships" xmlns:p="http://schemas.openxmlformats.org/presentationml/2006/main">
  <p:tag name="AS_UNIQUEID" val="5101"/>
</p:tagLst>
</file>

<file path=ppt/tags/tag1951.xml><?xml version="1.0" encoding="utf-8"?>
<p:tagLst xmlns:a="http://schemas.openxmlformats.org/drawingml/2006/main" xmlns:r="http://schemas.openxmlformats.org/officeDocument/2006/relationships" xmlns:p="http://schemas.openxmlformats.org/presentationml/2006/main">
  <p:tag name="AS_UNIQUEID" val="5091"/>
</p:tagLst>
</file>

<file path=ppt/tags/tag1952.xml><?xml version="1.0" encoding="utf-8"?>
<p:tagLst xmlns:a="http://schemas.openxmlformats.org/drawingml/2006/main" xmlns:r="http://schemas.openxmlformats.org/officeDocument/2006/relationships" xmlns:p="http://schemas.openxmlformats.org/presentationml/2006/main">
  <p:tag name="AS_UNIQUEID" val="5092"/>
</p:tagLst>
</file>

<file path=ppt/tags/tag1953.xml><?xml version="1.0" encoding="utf-8"?>
<p:tagLst xmlns:a="http://schemas.openxmlformats.org/drawingml/2006/main" xmlns:r="http://schemas.openxmlformats.org/officeDocument/2006/relationships" xmlns:p="http://schemas.openxmlformats.org/presentationml/2006/main">
  <p:tag name="AS_UNIQUEID" val="5093"/>
</p:tagLst>
</file>

<file path=ppt/tags/tag1954.xml><?xml version="1.0" encoding="utf-8"?>
<p:tagLst xmlns:a="http://schemas.openxmlformats.org/drawingml/2006/main" xmlns:r="http://schemas.openxmlformats.org/officeDocument/2006/relationships" xmlns:p="http://schemas.openxmlformats.org/presentationml/2006/main">
  <p:tag name="AS_UNIQUEID" val="5094"/>
</p:tagLst>
</file>

<file path=ppt/tags/tag1955.xml><?xml version="1.0" encoding="utf-8"?>
<p:tagLst xmlns:a="http://schemas.openxmlformats.org/drawingml/2006/main" xmlns:r="http://schemas.openxmlformats.org/officeDocument/2006/relationships" xmlns:p="http://schemas.openxmlformats.org/presentationml/2006/main">
  <p:tag name="AS_UNIQUEID" val="5095"/>
</p:tagLst>
</file>

<file path=ppt/tags/tag1956.xml><?xml version="1.0" encoding="utf-8"?>
<p:tagLst xmlns:a="http://schemas.openxmlformats.org/drawingml/2006/main" xmlns:r="http://schemas.openxmlformats.org/officeDocument/2006/relationships" xmlns:p="http://schemas.openxmlformats.org/presentationml/2006/main">
  <p:tag name="AS_UNIQUEID" val="5169"/>
</p:tagLst>
</file>

<file path=ppt/tags/tag1957.xml><?xml version="1.0" encoding="utf-8"?>
<p:tagLst xmlns:a="http://schemas.openxmlformats.org/drawingml/2006/main" xmlns:r="http://schemas.openxmlformats.org/officeDocument/2006/relationships" xmlns:p="http://schemas.openxmlformats.org/presentationml/2006/main">
  <p:tag name="AS_UNIQUEID" val="5171"/>
</p:tagLst>
</file>

<file path=ppt/tags/tag1958.xml><?xml version="1.0" encoding="utf-8"?>
<p:tagLst xmlns:a="http://schemas.openxmlformats.org/drawingml/2006/main" xmlns:r="http://schemas.openxmlformats.org/officeDocument/2006/relationships" xmlns:p="http://schemas.openxmlformats.org/presentationml/2006/main">
  <p:tag name="AS_UNIQUEID" val="5209"/>
</p:tagLst>
</file>

<file path=ppt/tags/tag1959.xml><?xml version="1.0" encoding="utf-8"?>
<p:tagLst xmlns:a="http://schemas.openxmlformats.org/drawingml/2006/main" xmlns:r="http://schemas.openxmlformats.org/officeDocument/2006/relationships" xmlns:p="http://schemas.openxmlformats.org/presentationml/2006/main">
  <p:tag name="AS_UNIQUEID" val="5247"/>
</p:tagLst>
</file>

<file path=ppt/tags/tag196.xml><?xml version="1.0" encoding="utf-8"?>
<p:tagLst xmlns:a="http://schemas.openxmlformats.org/drawingml/2006/main" xmlns:r="http://schemas.openxmlformats.org/officeDocument/2006/relationships" xmlns:p="http://schemas.openxmlformats.org/presentationml/2006/main">
  <p:tag name="AS_UNIQUEID" val="3205"/>
</p:tagLst>
</file>

<file path=ppt/tags/tag1960.xml><?xml version="1.0" encoding="utf-8"?>
<p:tagLst xmlns:a="http://schemas.openxmlformats.org/drawingml/2006/main" xmlns:r="http://schemas.openxmlformats.org/officeDocument/2006/relationships" xmlns:p="http://schemas.openxmlformats.org/presentationml/2006/main">
  <p:tag name="AS_UNIQUEID" val="5248"/>
</p:tagLst>
</file>

<file path=ppt/tags/tag1961.xml><?xml version="1.0" encoding="utf-8"?>
<p:tagLst xmlns:a="http://schemas.openxmlformats.org/drawingml/2006/main" xmlns:r="http://schemas.openxmlformats.org/officeDocument/2006/relationships" xmlns:p="http://schemas.openxmlformats.org/presentationml/2006/main">
  <p:tag name="AS_UNIQUEID" val="5293"/>
</p:tagLst>
</file>

<file path=ppt/tags/tag1962.xml><?xml version="1.0" encoding="utf-8"?>
<p:tagLst xmlns:a="http://schemas.openxmlformats.org/drawingml/2006/main" xmlns:r="http://schemas.openxmlformats.org/officeDocument/2006/relationships" xmlns:p="http://schemas.openxmlformats.org/presentationml/2006/main">
  <p:tag name="AS_UNIQUEID" val="5294"/>
</p:tagLst>
</file>

<file path=ppt/tags/tag1963.xml><?xml version="1.0" encoding="utf-8"?>
<p:tagLst xmlns:a="http://schemas.openxmlformats.org/drawingml/2006/main" xmlns:r="http://schemas.openxmlformats.org/officeDocument/2006/relationships" xmlns:p="http://schemas.openxmlformats.org/presentationml/2006/main">
  <p:tag name="AS_UNIQUEID" val="5295"/>
</p:tagLst>
</file>

<file path=ppt/tags/tag1964.xml><?xml version="1.0" encoding="utf-8"?>
<p:tagLst xmlns:a="http://schemas.openxmlformats.org/drawingml/2006/main" xmlns:r="http://schemas.openxmlformats.org/officeDocument/2006/relationships" xmlns:p="http://schemas.openxmlformats.org/presentationml/2006/main">
  <p:tag name="AS_UNIQUEID" val="5296"/>
</p:tagLst>
</file>

<file path=ppt/tags/tag1965.xml><?xml version="1.0" encoding="utf-8"?>
<p:tagLst xmlns:a="http://schemas.openxmlformats.org/drawingml/2006/main" xmlns:r="http://schemas.openxmlformats.org/officeDocument/2006/relationships" xmlns:p="http://schemas.openxmlformats.org/presentationml/2006/main">
  <p:tag name="AS_UNIQUEID" val="5249"/>
</p:tagLst>
</file>

<file path=ppt/tags/tag1966.xml><?xml version="1.0" encoding="utf-8"?>
<p:tagLst xmlns:a="http://schemas.openxmlformats.org/drawingml/2006/main" xmlns:r="http://schemas.openxmlformats.org/officeDocument/2006/relationships" xmlns:p="http://schemas.openxmlformats.org/presentationml/2006/main">
  <p:tag name="AS_UNIQUEID" val="5292"/>
</p:tagLst>
</file>

<file path=ppt/tags/tag1967.xml><?xml version="1.0" encoding="utf-8"?>
<p:tagLst xmlns:a="http://schemas.openxmlformats.org/drawingml/2006/main" xmlns:r="http://schemas.openxmlformats.org/officeDocument/2006/relationships" xmlns:p="http://schemas.openxmlformats.org/presentationml/2006/main">
  <p:tag name="AS_UNIQUEID" val="5250"/>
</p:tagLst>
</file>

<file path=ppt/tags/tag1968.xml><?xml version="1.0" encoding="utf-8"?>
<p:tagLst xmlns:a="http://schemas.openxmlformats.org/drawingml/2006/main" xmlns:r="http://schemas.openxmlformats.org/officeDocument/2006/relationships" xmlns:p="http://schemas.openxmlformats.org/presentationml/2006/main">
  <p:tag name="AS_UNIQUEID" val="5251"/>
</p:tagLst>
</file>

<file path=ppt/tags/tag1969.xml><?xml version="1.0" encoding="utf-8"?>
<p:tagLst xmlns:a="http://schemas.openxmlformats.org/drawingml/2006/main" xmlns:r="http://schemas.openxmlformats.org/officeDocument/2006/relationships" xmlns:p="http://schemas.openxmlformats.org/presentationml/2006/main">
  <p:tag name="AS_UNIQUEID" val="5255"/>
</p:tagLst>
</file>

<file path=ppt/tags/tag197.xml><?xml version="1.0" encoding="utf-8"?>
<p:tagLst xmlns:a="http://schemas.openxmlformats.org/drawingml/2006/main" xmlns:r="http://schemas.openxmlformats.org/officeDocument/2006/relationships" xmlns:p="http://schemas.openxmlformats.org/presentationml/2006/main">
  <p:tag name="AS_UNIQUEID" val="3206"/>
</p:tagLst>
</file>

<file path=ppt/tags/tag1970.xml><?xml version="1.0" encoding="utf-8"?>
<p:tagLst xmlns:a="http://schemas.openxmlformats.org/drawingml/2006/main" xmlns:r="http://schemas.openxmlformats.org/officeDocument/2006/relationships" xmlns:p="http://schemas.openxmlformats.org/presentationml/2006/main">
  <p:tag name="AS_UNIQUEID" val="5259"/>
</p:tagLst>
</file>

<file path=ppt/tags/tag1971.xml><?xml version="1.0" encoding="utf-8"?>
<p:tagLst xmlns:a="http://schemas.openxmlformats.org/drawingml/2006/main" xmlns:r="http://schemas.openxmlformats.org/officeDocument/2006/relationships" xmlns:p="http://schemas.openxmlformats.org/presentationml/2006/main">
  <p:tag name="AS_UNIQUEID" val="5263"/>
</p:tagLst>
</file>

<file path=ppt/tags/tag1972.xml><?xml version="1.0" encoding="utf-8"?>
<p:tagLst xmlns:a="http://schemas.openxmlformats.org/drawingml/2006/main" xmlns:r="http://schemas.openxmlformats.org/officeDocument/2006/relationships" xmlns:p="http://schemas.openxmlformats.org/presentationml/2006/main">
  <p:tag name="AS_UNIQUEID" val="5267"/>
</p:tagLst>
</file>

<file path=ppt/tags/tag1973.xml><?xml version="1.0" encoding="utf-8"?>
<p:tagLst xmlns:a="http://schemas.openxmlformats.org/drawingml/2006/main" xmlns:r="http://schemas.openxmlformats.org/officeDocument/2006/relationships" xmlns:p="http://schemas.openxmlformats.org/presentationml/2006/main">
  <p:tag name="AS_UNIQUEID" val="5268"/>
</p:tagLst>
</file>

<file path=ppt/tags/tag1974.xml><?xml version="1.0" encoding="utf-8"?>
<p:tagLst xmlns:a="http://schemas.openxmlformats.org/drawingml/2006/main" xmlns:r="http://schemas.openxmlformats.org/officeDocument/2006/relationships" xmlns:p="http://schemas.openxmlformats.org/presentationml/2006/main">
  <p:tag name="AS_UNIQUEID" val="5269"/>
</p:tagLst>
</file>

<file path=ppt/tags/tag1975.xml><?xml version="1.0" encoding="utf-8"?>
<p:tagLst xmlns:a="http://schemas.openxmlformats.org/drawingml/2006/main" xmlns:r="http://schemas.openxmlformats.org/officeDocument/2006/relationships" xmlns:p="http://schemas.openxmlformats.org/presentationml/2006/main">
  <p:tag name="AS_UNIQUEID" val="5270"/>
</p:tagLst>
</file>

<file path=ppt/tags/tag1976.xml><?xml version="1.0" encoding="utf-8"?>
<p:tagLst xmlns:a="http://schemas.openxmlformats.org/drawingml/2006/main" xmlns:r="http://schemas.openxmlformats.org/officeDocument/2006/relationships" xmlns:p="http://schemas.openxmlformats.org/presentationml/2006/main">
  <p:tag name="AS_UNIQUEID" val="5271"/>
</p:tagLst>
</file>

<file path=ppt/tags/tag1977.xml><?xml version="1.0" encoding="utf-8"?>
<p:tagLst xmlns:a="http://schemas.openxmlformats.org/drawingml/2006/main" xmlns:r="http://schemas.openxmlformats.org/officeDocument/2006/relationships" xmlns:p="http://schemas.openxmlformats.org/presentationml/2006/main">
  <p:tag name="AS_UNIQUEID" val="5272"/>
</p:tagLst>
</file>

<file path=ppt/tags/tag1978.xml><?xml version="1.0" encoding="utf-8"?>
<p:tagLst xmlns:a="http://schemas.openxmlformats.org/drawingml/2006/main" xmlns:r="http://schemas.openxmlformats.org/officeDocument/2006/relationships" xmlns:p="http://schemas.openxmlformats.org/presentationml/2006/main">
  <p:tag name="AS_UNIQUEID" val="5276"/>
</p:tagLst>
</file>

<file path=ppt/tags/tag1979.xml><?xml version="1.0" encoding="utf-8"?>
<p:tagLst xmlns:a="http://schemas.openxmlformats.org/drawingml/2006/main" xmlns:r="http://schemas.openxmlformats.org/officeDocument/2006/relationships" xmlns:p="http://schemas.openxmlformats.org/presentationml/2006/main">
  <p:tag name="AS_UNIQUEID" val="5277"/>
</p:tagLst>
</file>

<file path=ppt/tags/tag198.xml><?xml version="1.0" encoding="utf-8"?>
<p:tagLst xmlns:a="http://schemas.openxmlformats.org/drawingml/2006/main" xmlns:r="http://schemas.openxmlformats.org/officeDocument/2006/relationships" xmlns:p="http://schemas.openxmlformats.org/presentationml/2006/main">
  <p:tag name="AS_UNIQUEID" val="3207"/>
</p:tagLst>
</file>

<file path=ppt/tags/tag1980.xml><?xml version="1.0" encoding="utf-8"?>
<p:tagLst xmlns:a="http://schemas.openxmlformats.org/drawingml/2006/main" xmlns:r="http://schemas.openxmlformats.org/officeDocument/2006/relationships" xmlns:p="http://schemas.openxmlformats.org/presentationml/2006/main">
  <p:tag name="AS_UNIQUEID" val="5281"/>
</p:tagLst>
</file>

<file path=ppt/tags/tag1981.xml><?xml version="1.0" encoding="utf-8"?>
<p:tagLst xmlns:a="http://schemas.openxmlformats.org/drawingml/2006/main" xmlns:r="http://schemas.openxmlformats.org/officeDocument/2006/relationships" xmlns:p="http://schemas.openxmlformats.org/presentationml/2006/main">
  <p:tag name="AS_UNIQUEID" val="5285"/>
</p:tagLst>
</file>

<file path=ppt/tags/tag1982.xml><?xml version="1.0" encoding="utf-8"?>
<p:tagLst xmlns:a="http://schemas.openxmlformats.org/drawingml/2006/main" xmlns:r="http://schemas.openxmlformats.org/officeDocument/2006/relationships" xmlns:p="http://schemas.openxmlformats.org/presentationml/2006/main">
  <p:tag name="AS_UNIQUEID" val="5289"/>
</p:tagLst>
</file>

<file path=ppt/tags/tag1983.xml><?xml version="1.0" encoding="utf-8"?>
<p:tagLst xmlns:a="http://schemas.openxmlformats.org/drawingml/2006/main" xmlns:r="http://schemas.openxmlformats.org/officeDocument/2006/relationships" xmlns:p="http://schemas.openxmlformats.org/presentationml/2006/main">
  <p:tag name="AS_UNIQUEID" val="5290"/>
</p:tagLst>
</file>

<file path=ppt/tags/tag1984.xml><?xml version="1.0" encoding="utf-8"?>
<p:tagLst xmlns:a="http://schemas.openxmlformats.org/drawingml/2006/main" xmlns:r="http://schemas.openxmlformats.org/officeDocument/2006/relationships" xmlns:p="http://schemas.openxmlformats.org/presentationml/2006/main">
  <p:tag name="AS_UNIQUEID" val="5291"/>
</p:tagLst>
</file>

<file path=ppt/tags/tag1985.xml><?xml version="1.0" encoding="utf-8"?>
<p:tagLst xmlns:a="http://schemas.openxmlformats.org/drawingml/2006/main" xmlns:r="http://schemas.openxmlformats.org/officeDocument/2006/relationships" xmlns:p="http://schemas.openxmlformats.org/presentationml/2006/main">
  <p:tag name="AS_UNIQUEID" val="5286"/>
</p:tagLst>
</file>

<file path=ppt/tags/tag1986.xml><?xml version="1.0" encoding="utf-8"?>
<p:tagLst xmlns:a="http://schemas.openxmlformats.org/drawingml/2006/main" xmlns:r="http://schemas.openxmlformats.org/officeDocument/2006/relationships" xmlns:p="http://schemas.openxmlformats.org/presentationml/2006/main">
  <p:tag name="AS_UNIQUEID" val="5287"/>
</p:tagLst>
</file>

<file path=ppt/tags/tag1987.xml><?xml version="1.0" encoding="utf-8"?>
<p:tagLst xmlns:a="http://schemas.openxmlformats.org/drawingml/2006/main" xmlns:r="http://schemas.openxmlformats.org/officeDocument/2006/relationships" xmlns:p="http://schemas.openxmlformats.org/presentationml/2006/main">
  <p:tag name="AS_UNIQUEID" val="5288"/>
</p:tagLst>
</file>

<file path=ppt/tags/tag1988.xml><?xml version="1.0" encoding="utf-8"?>
<p:tagLst xmlns:a="http://schemas.openxmlformats.org/drawingml/2006/main" xmlns:r="http://schemas.openxmlformats.org/officeDocument/2006/relationships" xmlns:p="http://schemas.openxmlformats.org/presentationml/2006/main">
  <p:tag name="AS_UNIQUEID" val="5282"/>
</p:tagLst>
</file>

<file path=ppt/tags/tag1989.xml><?xml version="1.0" encoding="utf-8"?>
<p:tagLst xmlns:a="http://schemas.openxmlformats.org/drawingml/2006/main" xmlns:r="http://schemas.openxmlformats.org/officeDocument/2006/relationships" xmlns:p="http://schemas.openxmlformats.org/presentationml/2006/main">
  <p:tag name="AS_UNIQUEID" val="5283"/>
</p:tagLst>
</file>

<file path=ppt/tags/tag199.xml><?xml version="1.0" encoding="utf-8"?>
<p:tagLst xmlns:a="http://schemas.openxmlformats.org/drawingml/2006/main" xmlns:r="http://schemas.openxmlformats.org/officeDocument/2006/relationships" xmlns:p="http://schemas.openxmlformats.org/presentationml/2006/main">
  <p:tag name="AS_UNIQUEID" val="3208"/>
</p:tagLst>
</file>

<file path=ppt/tags/tag1990.xml><?xml version="1.0" encoding="utf-8"?>
<p:tagLst xmlns:a="http://schemas.openxmlformats.org/drawingml/2006/main" xmlns:r="http://schemas.openxmlformats.org/officeDocument/2006/relationships" xmlns:p="http://schemas.openxmlformats.org/presentationml/2006/main">
  <p:tag name="AS_UNIQUEID" val="5284"/>
</p:tagLst>
</file>

<file path=ppt/tags/tag1991.xml><?xml version="1.0" encoding="utf-8"?>
<p:tagLst xmlns:a="http://schemas.openxmlformats.org/drawingml/2006/main" xmlns:r="http://schemas.openxmlformats.org/officeDocument/2006/relationships" xmlns:p="http://schemas.openxmlformats.org/presentationml/2006/main">
  <p:tag name="AS_UNIQUEID" val="5278"/>
</p:tagLst>
</file>

<file path=ppt/tags/tag1992.xml><?xml version="1.0" encoding="utf-8"?>
<p:tagLst xmlns:a="http://schemas.openxmlformats.org/drawingml/2006/main" xmlns:r="http://schemas.openxmlformats.org/officeDocument/2006/relationships" xmlns:p="http://schemas.openxmlformats.org/presentationml/2006/main">
  <p:tag name="AS_UNIQUEID" val="5279"/>
</p:tagLst>
</file>

<file path=ppt/tags/tag1993.xml><?xml version="1.0" encoding="utf-8"?>
<p:tagLst xmlns:a="http://schemas.openxmlformats.org/drawingml/2006/main" xmlns:r="http://schemas.openxmlformats.org/officeDocument/2006/relationships" xmlns:p="http://schemas.openxmlformats.org/presentationml/2006/main">
  <p:tag name="AS_UNIQUEID" val="5280"/>
</p:tagLst>
</file>

<file path=ppt/tags/tag1994.xml><?xml version="1.0" encoding="utf-8"?>
<p:tagLst xmlns:a="http://schemas.openxmlformats.org/drawingml/2006/main" xmlns:r="http://schemas.openxmlformats.org/officeDocument/2006/relationships" xmlns:p="http://schemas.openxmlformats.org/presentationml/2006/main">
  <p:tag name="AS_UNIQUEID" val="5273"/>
</p:tagLst>
</file>

<file path=ppt/tags/tag1995.xml><?xml version="1.0" encoding="utf-8"?>
<p:tagLst xmlns:a="http://schemas.openxmlformats.org/drawingml/2006/main" xmlns:r="http://schemas.openxmlformats.org/officeDocument/2006/relationships" xmlns:p="http://schemas.openxmlformats.org/presentationml/2006/main">
  <p:tag name="AS_UNIQUEID" val="5274"/>
</p:tagLst>
</file>

<file path=ppt/tags/tag1996.xml><?xml version="1.0" encoding="utf-8"?>
<p:tagLst xmlns:a="http://schemas.openxmlformats.org/drawingml/2006/main" xmlns:r="http://schemas.openxmlformats.org/officeDocument/2006/relationships" xmlns:p="http://schemas.openxmlformats.org/presentationml/2006/main">
  <p:tag name="AS_UNIQUEID" val="5275"/>
</p:tagLst>
</file>

<file path=ppt/tags/tag1997.xml><?xml version="1.0" encoding="utf-8"?>
<p:tagLst xmlns:a="http://schemas.openxmlformats.org/drawingml/2006/main" xmlns:r="http://schemas.openxmlformats.org/officeDocument/2006/relationships" xmlns:p="http://schemas.openxmlformats.org/presentationml/2006/main">
  <p:tag name="AS_UNIQUEID" val="5264"/>
</p:tagLst>
</file>

<file path=ppt/tags/tag1998.xml><?xml version="1.0" encoding="utf-8"?>
<p:tagLst xmlns:a="http://schemas.openxmlformats.org/drawingml/2006/main" xmlns:r="http://schemas.openxmlformats.org/officeDocument/2006/relationships" xmlns:p="http://schemas.openxmlformats.org/presentationml/2006/main">
  <p:tag name="AS_UNIQUEID" val="5265"/>
</p:tagLst>
</file>

<file path=ppt/tags/tag1999.xml><?xml version="1.0" encoding="utf-8"?>
<p:tagLst xmlns:a="http://schemas.openxmlformats.org/drawingml/2006/main" xmlns:r="http://schemas.openxmlformats.org/officeDocument/2006/relationships" xmlns:p="http://schemas.openxmlformats.org/presentationml/2006/main">
  <p:tag name="AS_UNIQUEID" val="5266"/>
</p:tagLst>
</file>

<file path=ppt/tags/tag2.xml><?xml version="1.0" encoding="utf-8"?>
<p:tagLst xmlns:a="http://schemas.openxmlformats.org/drawingml/2006/main" xmlns:r="http://schemas.openxmlformats.org/officeDocument/2006/relationships" xmlns:p="http://schemas.openxmlformats.org/presentationml/2006/main">
  <p:tag name="AS_UNIQUEID" val="3121"/>
</p:tagLst>
</file>

<file path=ppt/tags/tag20.xml><?xml version="1.0" encoding="utf-8"?>
<p:tagLst xmlns:a="http://schemas.openxmlformats.org/drawingml/2006/main" xmlns:r="http://schemas.openxmlformats.org/officeDocument/2006/relationships" xmlns:p="http://schemas.openxmlformats.org/presentationml/2006/main">
  <p:tag name="AS_UNIQUEID" val="3067"/>
</p:tagLst>
</file>

<file path=ppt/tags/tag200.xml><?xml version="1.0" encoding="utf-8"?>
<p:tagLst xmlns:a="http://schemas.openxmlformats.org/drawingml/2006/main" xmlns:r="http://schemas.openxmlformats.org/officeDocument/2006/relationships" xmlns:p="http://schemas.openxmlformats.org/presentationml/2006/main">
  <p:tag name="AS_UNIQUEID" val="3209"/>
</p:tagLst>
</file>

<file path=ppt/tags/tag2000.xml><?xml version="1.0" encoding="utf-8"?>
<p:tagLst xmlns:a="http://schemas.openxmlformats.org/drawingml/2006/main" xmlns:r="http://schemas.openxmlformats.org/officeDocument/2006/relationships" xmlns:p="http://schemas.openxmlformats.org/presentationml/2006/main">
  <p:tag name="AS_UNIQUEID" val="5260"/>
</p:tagLst>
</file>

<file path=ppt/tags/tag2001.xml><?xml version="1.0" encoding="utf-8"?>
<p:tagLst xmlns:a="http://schemas.openxmlformats.org/drawingml/2006/main" xmlns:r="http://schemas.openxmlformats.org/officeDocument/2006/relationships" xmlns:p="http://schemas.openxmlformats.org/presentationml/2006/main">
  <p:tag name="AS_UNIQUEID" val="5261"/>
</p:tagLst>
</file>

<file path=ppt/tags/tag2002.xml><?xml version="1.0" encoding="utf-8"?>
<p:tagLst xmlns:a="http://schemas.openxmlformats.org/drawingml/2006/main" xmlns:r="http://schemas.openxmlformats.org/officeDocument/2006/relationships" xmlns:p="http://schemas.openxmlformats.org/presentationml/2006/main">
  <p:tag name="AS_UNIQUEID" val="5262"/>
</p:tagLst>
</file>

<file path=ppt/tags/tag2003.xml><?xml version="1.0" encoding="utf-8"?>
<p:tagLst xmlns:a="http://schemas.openxmlformats.org/drawingml/2006/main" xmlns:r="http://schemas.openxmlformats.org/officeDocument/2006/relationships" xmlns:p="http://schemas.openxmlformats.org/presentationml/2006/main">
  <p:tag name="AS_UNIQUEID" val="5256"/>
</p:tagLst>
</file>

<file path=ppt/tags/tag2004.xml><?xml version="1.0" encoding="utf-8"?>
<p:tagLst xmlns:a="http://schemas.openxmlformats.org/drawingml/2006/main" xmlns:r="http://schemas.openxmlformats.org/officeDocument/2006/relationships" xmlns:p="http://schemas.openxmlformats.org/presentationml/2006/main">
  <p:tag name="AS_UNIQUEID" val="5257"/>
</p:tagLst>
</file>

<file path=ppt/tags/tag2005.xml><?xml version="1.0" encoding="utf-8"?>
<p:tagLst xmlns:a="http://schemas.openxmlformats.org/drawingml/2006/main" xmlns:r="http://schemas.openxmlformats.org/officeDocument/2006/relationships" xmlns:p="http://schemas.openxmlformats.org/presentationml/2006/main">
  <p:tag name="AS_UNIQUEID" val="5258"/>
</p:tagLst>
</file>

<file path=ppt/tags/tag2006.xml><?xml version="1.0" encoding="utf-8"?>
<p:tagLst xmlns:a="http://schemas.openxmlformats.org/drawingml/2006/main" xmlns:r="http://schemas.openxmlformats.org/officeDocument/2006/relationships" xmlns:p="http://schemas.openxmlformats.org/presentationml/2006/main">
  <p:tag name="AS_UNIQUEID" val="5252"/>
</p:tagLst>
</file>

<file path=ppt/tags/tag2007.xml><?xml version="1.0" encoding="utf-8"?>
<p:tagLst xmlns:a="http://schemas.openxmlformats.org/drawingml/2006/main" xmlns:r="http://schemas.openxmlformats.org/officeDocument/2006/relationships" xmlns:p="http://schemas.openxmlformats.org/presentationml/2006/main">
  <p:tag name="AS_UNIQUEID" val="5253"/>
</p:tagLst>
</file>

<file path=ppt/tags/tag2008.xml><?xml version="1.0" encoding="utf-8"?>
<p:tagLst xmlns:a="http://schemas.openxmlformats.org/drawingml/2006/main" xmlns:r="http://schemas.openxmlformats.org/officeDocument/2006/relationships" xmlns:p="http://schemas.openxmlformats.org/presentationml/2006/main">
  <p:tag name="AS_UNIQUEID" val="5254"/>
</p:tagLst>
</file>

<file path=ppt/tags/tag2009.xml><?xml version="1.0" encoding="utf-8"?>
<p:tagLst xmlns:a="http://schemas.openxmlformats.org/drawingml/2006/main" xmlns:r="http://schemas.openxmlformats.org/officeDocument/2006/relationships" xmlns:p="http://schemas.openxmlformats.org/presentationml/2006/main">
  <p:tag name="AS_UNIQUEID" val="5210"/>
</p:tagLst>
</file>

<file path=ppt/tags/tag201.xml><?xml version="1.0" encoding="utf-8"?>
<p:tagLst xmlns:a="http://schemas.openxmlformats.org/drawingml/2006/main" xmlns:r="http://schemas.openxmlformats.org/officeDocument/2006/relationships" xmlns:p="http://schemas.openxmlformats.org/presentationml/2006/main">
  <p:tag name="AS_UNIQUEID" val="3210"/>
</p:tagLst>
</file>

<file path=ppt/tags/tag2010.xml><?xml version="1.0" encoding="utf-8"?>
<p:tagLst xmlns:a="http://schemas.openxmlformats.org/drawingml/2006/main" xmlns:r="http://schemas.openxmlformats.org/officeDocument/2006/relationships" xmlns:p="http://schemas.openxmlformats.org/presentationml/2006/main">
  <p:tag name="AS_UNIQUEID" val="5213"/>
</p:tagLst>
</file>

<file path=ppt/tags/tag2011.xml><?xml version="1.0" encoding="utf-8"?>
<p:tagLst xmlns:a="http://schemas.openxmlformats.org/drawingml/2006/main" xmlns:r="http://schemas.openxmlformats.org/officeDocument/2006/relationships" xmlns:p="http://schemas.openxmlformats.org/presentationml/2006/main">
  <p:tag name="AS_UNIQUEID" val="5219"/>
</p:tagLst>
</file>

<file path=ppt/tags/tag2012.xml><?xml version="1.0" encoding="utf-8"?>
<p:tagLst xmlns:a="http://schemas.openxmlformats.org/drawingml/2006/main" xmlns:r="http://schemas.openxmlformats.org/officeDocument/2006/relationships" xmlns:p="http://schemas.openxmlformats.org/presentationml/2006/main">
  <p:tag name="AS_UNIQUEID" val="5225"/>
</p:tagLst>
</file>

<file path=ppt/tags/tag2013.xml><?xml version="1.0" encoding="utf-8"?>
<p:tagLst xmlns:a="http://schemas.openxmlformats.org/drawingml/2006/main" xmlns:r="http://schemas.openxmlformats.org/officeDocument/2006/relationships" xmlns:p="http://schemas.openxmlformats.org/presentationml/2006/main">
  <p:tag name="AS_UNIQUEID" val="5231"/>
</p:tagLst>
</file>

<file path=ppt/tags/tag2014.xml><?xml version="1.0" encoding="utf-8"?>
<p:tagLst xmlns:a="http://schemas.openxmlformats.org/drawingml/2006/main" xmlns:r="http://schemas.openxmlformats.org/officeDocument/2006/relationships" xmlns:p="http://schemas.openxmlformats.org/presentationml/2006/main">
  <p:tag name="AS_UNIQUEID" val="5237"/>
</p:tagLst>
</file>

<file path=ppt/tags/tag2015.xml><?xml version="1.0" encoding="utf-8"?>
<p:tagLst xmlns:a="http://schemas.openxmlformats.org/drawingml/2006/main" xmlns:r="http://schemas.openxmlformats.org/officeDocument/2006/relationships" xmlns:p="http://schemas.openxmlformats.org/presentationml/2006/main">
  <p:tag name="AS_UNIQUEID" val="5238"/>
</p:tagLst>
</file>

<file path=ppt/tags/tag2016.xml><?xml version="1.0" encoding="utf-8"?>
<p:tagLst xmlns:a="http://schemas.openxmlformats.org/drawingml/2006/main" xmlns:r="http://schemas.openxmlformats.org/officeDocument/2006/relationships" xmlns:p="http://schemas.openxmlformats.org/presentationml/2006/main">
  <p:tag name="AS_UNIQUEID" val="5239"/>
</p:tagLst>
</file>

<file path=ppt/tags/tag2017.xml><?xml version="1.0" encoding="utf-8"?>
<p:tagLst xmlns:a="http://schemas.openxmlformats.org/drawingml/2006/main" xmlns:r="http://schemas.openxmlformats.org/officeDocument/2006/relationships" xmlns:p="http://schemas.openxmlformats.org/presentationml/2006/main">
  <p:tag name="AS_UNIQUEID" val="5240"/>
</p:tagLst>
</file>

<file path=ppt/tags/tag2018.xml><?xml version="1.0" encoding="utf-8"?>
<p:tagLst xmlns:a="http://schemas.openxmlformats.org/drawingml/2006/main" xmlns:r="http://schemas.openxmlformats.org/officeDocument/2006/relationships" xmlns:p="http://schemas.openxmlformats.org/presentationml/2006/main">
  <p:tag name="AS_UNIQUEID" val="5241"/>
</p:tagLst>
</file>

<file path=ppt/tags/tag2019.xml><?xml version="1.0" encoding="utf-8"?>
<p:tagLst xmlns:a="http://schemas.openxmlformats.org/drawingml/2006/main" xmlns:r="http://schemas.openxmlformats.org/officeDocument/2006/relationships" xmlns:p="http://schemas.openxmlformats.org/presentationml/2006/main">
  <p:tag name="AS_UNIQUEID" val="5242"/>
</p:tagLst>
</file>

<file path=ppt/tags/tag202.xml><?xml version="1.0" encoding="utf-8"?>
<p:tagLst xmlns:a="http://schemas.openxmlformats.org/drawingml/2006/main" xmlns:r="http://schemas.openxmlformats.org/officeDocument/2006/relationships" xmlns:p="http://schemas.openxmlformats.org/presentationml/2006/main">
  <p:tag name="AS_UNIQUEID" val="3211"/>
</p:tagLst>
</file>

<file path=ppt/tags/tag2020.xml><?xml version="1.0" encoding="utf-8"?>
<p:tagLst xmlns:a="http://schemas.openxmlformats.org/drawingml/2006/main" xmlns:r="http://schemas.openxmlformats.org/officeDocument/2006/relationships" xmlns:p="http://schemas.openxmlformats.org/presentationml/2006/main">
  <p:tag name="AS_UNIQUEID" val="5243"/>
</p:tagLst>
</file>

<file path=ppt/tags/tag2021.xml><?xml version="1.0" encoding="utf-8"?>
<p:tagLst xmlns:a="http://schemas.openxmlformats.org/drawingml/2006/main" xmlns:r="http://schemas.openxmlformats.org/officeDocument/2006/relationships" xmlns:p="http://schemas.openxmlformats.org/presentationml/2006/main">
  <p:tag name="AS_UNIQUEID" val="5244"/>
</p:tagLst>
</file>

<file path=ppt/tags/tag2022.xml><?xml version="1.0" encoding="utf-8"?>
<p:tagLst xmlns:a="http://schemas.openxmlformats.org/drawingml/2006/main" xmlns:r="http://schemas.openxmlformats.org/officeDocument/2006/relationships" xmlns:p="http://schemas.openxmlformats.org/presentationml/2006/main">
  <p:tag name="AS_UNIQUEID" val="5245"/>
</p:tagLst>
</file>

<file path=ppt/tags/tag2023.xml><?xml version="1.0" encoding="utf-8"?>
<p:tagLst xmlns:a="http://schemas.openxmlformats.org/drawingml/2006/main" xmlns:r="http://schemas.openxmlformats.org/officeDocument/2006/relationships" xmlns:p="http://schemas.openxmlformats.org/presentationml/2006/main">
  <p:tag name="AS_UNIQUEID" val="5246"/>
</p:tagLst>
</file>

<file path=ppt/tags/tag2024.xml><?xml version="1.0" encoding="utf-8"?>
<p:tagLst xmlns:a="http://schemas.openxmlformats.org/drawingml/2006/main" xmlns:r="http://schemas.openxmlformats.org/officeDocument/2006/relationships" xmlns:p="http://schemas.openxmlformats.org/presentationml/2006/main">
  <p:tag name="AS_UNIQUEID" val="5232"/>
</p:tagLst>
</file>

<file path=ppt/tags/tag2025.xml><?xml version="1.0" encoding="utf-8"?>
<p:tagLst xmlns:a="http://schemas.openxmlformats.org/drawingml/2006/main" xmlns:r="http://schemas.openxmlformats.org/officeDocument/2006/relationships" xmlns:p="http://schemas.openxmlformats.org/presentationml/2006/main">
  <p:tag name="AS_UNIQUEID" val="5233"/>
</p:tagLst>
</file>

<file path=ppt/tags/tag2026.xml><?xml version="1.0" encoding="utf-8"?>
<p:tagLst xmlns:a="http://schemas.openxmlformats.org/drawingml/2006/main" xmlns:r="http://schemas.openxmlformats.org/officeDocument/2006/relationships" xmlns:p="http://schemas.openxmlformats.org/presentationml/2006/main">
  <p:tag name="AS_UNIQUEID" val="5234"/>
</p:tagLst>
</file>

<file path=ppt/tags/tag2027.xml><?xml version="1.0" encoding="utf-8"?>
<p:tagLst xmlns:a="http://schemas.openxmlformats.org/drawingml/2006/main" xmlns:r="http://schemas.openxmlformats.org/officeDocument/2006/relationships" xmlns:p="http://schemas.openxmlformats.org/presentationml/2006/main">
  <p:tag name="AS_UNIQUEID" val="5235"/>
</p:tagLst>
</file>

<file path=ppt/tags/tag2028.xml><?xml version="1.0" encoding="utf-8"?>
<p:tagLst xmlns:a="http://schemas.openxmlformats.org/drawingml/2006/main" xmlns:r="http://schemas.openxmlformats.org/officeDocument/2006/relationships" xmlns:p="http://schemas.openxmlformats.org/presentationml/2006/main">
  <p:tag name="AS_UNIQUEID" val="5236"/>
</p:tagLst>
</file>

<file path=ppt/tags/tag2029.xml><?xml version="1.0" encoding="utf-8"?>
<p:tagLst xmlns:a="http://schemas.openxmlformats.org/drawingml/2006/main" xmlns:r="http://schemas.openxmlformats.org/officeDocument/2006/relationships" xmlns:p="http://schemas.openxmlformats.org/presentationml/2006/main">
  <p:tag name="AS_UNIQUEID" val="5226"/>
</p:tagLst>
</file>

<file path=ppt/tags/tag203.xml><?xml version="1.0" encoding="utf-8"?>
<p:tagLst xmlns:a="http://schemas.openxmlformats.org/drawingml/2006/main" xmlns:r="http://schemas.openxmlformats.org/officeDocument/2006/relationships" xmlns:p="http://schemas.openxmlformats.org/presentationml/2006/main">
  <p:tag name="AS_UNIQUEID" val="3213"/>
</p:tagLst>
</file>

<file path=ppt/tags/tag2030.xml><?xml version="1.0" encoding="utf-8"?>
<p:tagLst xmlns:a="http://schemas.openxmlformats.org/drawingml/2006/main" xmlns:r="http://schemas.openxmlformats.org/officeDocument/2006/relationships" xmlns:p="http://schemas.openxmlformats.org/presentationml/2006/main">
  <p:tag name="AS_UNIQUEID" val="5227"/>
</p:tagLst>
</file>

<file path=ppt/tags/tag2031.xml><?xml version="1.0" encoding="utf-8"?>
<p:tagLst xmlns:a="http://schemas.openxmlformats.org/drawingml/2006/main" xmlns:r="http://schemas.openxmlformats.org/officeDocument/2006/relationships" xmlns:p="http://schemas.openxmlformats.org/presentationml/2006/main">
  <p:tag name="AS_UNIQUEID" val="5228"/>
</p:tagLst>
</file>

<file path=ppt/tags/tag2032.xml><?xml version="1.0" encoding="utf-8"?>
<p:tagLst xmlns:a="http://schemas.openxmlformats.org/drawingml/2006/main" xmlns:r="http://schemas.openxmlformats.org/officeDocument/2006/relationships" xmlns:p="http://schemas.openxmlformats.org/presentationml/2006/main">
  <p:tag name="AS_UNIQUEID" val="5229"/>
</p:tagLst>
</file>

<file path=ppt/tags/tag2033.xml><?xml version="1.0" encoding="utf-8"?>
<p:tagLst xmlns:a="http://schemas.openxmlformats.org/drawingml/2006/main" xmlns:r="http://schemas.openxmlformats.org/officeDocument/2006/relationships" xmlns:p="http://schemas.openxmlformats.org/presentationml/2006/main">
  <p:tag name="AS_UNIQUEID" val="5230"/>
</p:tagLst>
</file>

<file path=ppt/tags/tag2034.xml><?xml version="1.0" encoding="utf-8"?>
<p:tagLst xmlns:a="http://schemas.openxmlformats.org/drawingml/2006/main" xmlns:r="http://schemas.openxmlformats.org/officeDocument/2006/relationships" xmlns:p="http://schemas.openxmlformats.org/presentationml/2006/main">
  <p:tag name="AS_UNIQUEID" val="5220"/>
</p:tagLst>
</file>

<file path=ppt/tags/tag2035.xml><?xml version="1.0" encoding="utf-8"?>
<p:tagLst xmlns:a="http://schemas.openxmlformats.org/drawingml/2006/main" xmlns:r="http://schemas.openxmlformats.org/officeDocument/2006/relationships" xmlns:p="http://schemas.openxmlformats.org/presentationml/2006/main">
  <p:tag name="AS_UNIQUEID" val="5221"/>
</p:tagLst>
</file>

<file path=ppt/tags/tag2036.xml><?xml version="1.0" encoding="utf-8"?>
<p:tagLst xmlns:a="http://schemas.openxmlformats.org/drawingml/2006/main" xmlns:r="http://schemas.openxmlformats.org/officeDocument/2006/relationships" xmlns:p="http://schemas.openxmlformats.org/presentationml/2006/main">
  <p:tag name="AS_UNIQUEID" val="5222"/>
</p:tagLst>
</file>

<file path=ppt/tags/tag2037.xml><?xml version="1.0" encoding="utf-8"?>
<p:tagLst xmlns:a="http://schemas.openxmlformats.org/drawingml/2006/main" xmlns:r="http://schemas.openxmlformats.org/officeDocument/2006/relationships" xmlns:p="http://schemas.openxmlformats.org/presentationml/2006/main">
  <p:tag name="AS_UNIQUEID" val="5223"/>
</p:tagLst>
</file>

<file path=ppt/tags/tag2038.xml><?xml version="1.0" encoding="utf-8"?>
<p:tagLst xmlns:a="http://schemas.openxmlformats.org/drawingml/2006/main" xmlns:r="http://schemas.openxmlformats.org/officeDocument/2006/relationships" xmlns:p="http://schemas.openxmlformats.org/presentationml/2006/main">
  <p:tag name="AS_UNIQUEID" val="5224"/>
</p:tagLst>
</file>

<file path=ppt/tags/tag2039.xml><?xml version="1.0" encoding="utf-8"?>
<p:tagLst xmlns:a="http://schemas.openxmlformats.org/drawingml/2006/main" xmlns:r="http://schemas.openxmlformats.org/officeDocument/2006/relationships" xmlns:p="http://schemas.openxmlformats.org/presentationml/2006/main">
  <p:tag name="AS_UNIQUEID" val="5214"/>
</p:tagLst>
</file>

<file path=ppt/tags/tag204.xml><?xml version="1.0" encoding="utf-8"?>
<p:tagLst xmlns:a="http://schemas.openxmlformats.org/drawingml/2006/main" xmlns:r="http://schemas.openxmlformats.org/officeDocument/2006/relationships" xmlns:p="http://schemas.openxmlformats.org/presentationml/2006/main">
  <p:tag name="AS_UNIQUEID" val="3214"/>
</p:tagLst>
</file>

<file path=ppt/tags/tag2040.xml><?xml version="1.0" encoding="utf-8"?>
<p:tagLst xmlns:a="http://schemas.openxmlformats.org/drawingml/2006/main" xmlns:r="http://schemas.openxmlformats.org/officeDocument/2006/relationships" xmlns:p="http://schemas.openxmlformats.org/presentationml/2006/main">
  <p:tag name="AS_UNIQUEID" val="5215"/>
</p:tagLst>
</file>

<file path=ppt/tags/tag2041.xml><?xml version="1.0" encoding="utf-8"?>
<p:tagLst xmlns:a="http://schemas.openxmlformats.org/drawingml/2006/main" xmlns:r="http://schemas.openxmlformats.org/officeDocument/2006/relationships" xmlns:p="http://schemas.openxmlformats.org/presentationml/2006/main">
  <p:tag name="AS_UNIQUEID" val="5216"/>
</p:tagLst>
</file>

<file path=ppt/tags/tag2042.xml><?xml version="1.0" encoding="utf-8"?>
<p:tagLst xmlns:a="http://schemas.openxmlformats.org/drawingml/2006/main" xmlns:r="http://schemas.openxmlformats.org/officeDocument/2006/relationships" xmlns:p="http://schemas.openxmlformats.org/presentationml/2006/main">
  <p:tag name="AS_UNIQUEID" val="5217"/>
</p:tagLst>
</file>

<file path=ppt/tags/tag2043.xml><?xml version="1.0" encoding="utf-8"?>
<p:tagLst xmlns:a="http://schemas.openxmlformats.org/drawingml/2006/main" xmlns:r="http://schemas.openxmlformats.org/officeDocument/2006/relationships" xmlns:p="http://schemas.openxmlformats.org/presentationml/2006/main">
  <p:tag name="AS_UNIQUEID" val="5218"/>
</p:tagLst>
</file>

<file path=ppt/tags/tag2044.xml><?xml version="1.0" encoding="utf-8"?>
<p:tagLst xmlns:a="http://schemas.openxmlformats.org/drawingml/2006/main" xmlns:r="http://schemas.openxmlformats.org/officeDocument/2006/relationships" xmlns:p="http://schemas.openxmlformats.org/presentationml/2006/main">
  <p:tag name="AS_UNIQUEID" val="5211"/>
</p:tagLst>
</file>

<file path=ppt/tags/tag2045.xml><?xml version="1.0" encoding="utf-8"?>
<p:tagLst xmlns:a="http://schemas.openxmlformats.org/drawingml/2006/main" xmlns:r="http://schemas.openxmlformats.org/officeDocument/2006/relationships" xmlns:p="http://schemas.openxmlformats.org/presentationml/2006/main">
  <p:tag name="AS_UNIQUEID" val="5212"/>
</p:tagLst>
</file>

<file path=ppt/tags/tag2046.xml><?xml version="1.0" encoding="utf-8"?>
<p:tagLst xmlns:a="http://schemas.openxmlformats.org/drawingml/2006/main" xmlns:r="http://schemas.openxmlformats.org/officeDocument/2006/relationships" xmlns:p="http://schemas.openxmlformats.org/presentationml/2006/main">
  <p:tag name="AS_UNIQUEID" val="5172"/>
</p:tagLst>
</file>

<file path=ppt/tags/tag2047.xml><?xml version="1.0" encoding="utf-8"?>
<p:tagLst xmlns:a="http://schemas.openxmlformats.org/drawingml/2006/main" xmlns:r="http://schemas.openxmlformats.org/officeDocument/2006/relationships" xmlns:p="http://schemas.openxmlformats.org/presentationml/2006/main">
  <p:tag name="AS_UNIQUEID" val="5175"/>
</p:tagLst>
</file>

<file path=ppt/tags/tag2048.xml><?xml version="1.0" encoding="utf-8"?>
<p:tagLst xmlns:a="http://schemas.openxmlformats.org/drawingml/2006/main" xmlns:r="http://schemas.openxmlformats.org/officeDocument/2006/relationships" xmlns:p="http://schemas.openxmlformats.org/presentationml/2006/main">
  <p:tag name="AS_UNIQUEID" val="5181"/>
</p:tagLst>
</file>

<file path=ppt/tags/tag2049.xml><?xml version="1.0" encoding="utf-8"?>
<p:tagLst xmlns:a="http://schemas.openxmlformats.org/drawingml/2006/main" xmlns:r="http://schemas.openxmlformats.org/officeDocument/2006/relationships" xmlns:p="http://schemas.openxmlformats.org/presentationml/2006/main">
  <p:tag name="AS_UNIQUEID" val="5187"/>
</p:tagLst>
</file>

<file path=ppt/tags/tag205.xml><?xml version="1.0" encoding="utf-8"?>
<p:tagLst xmlns:a="http://schemas.openxmlformats.org/drawingml/2006/main" xmlns:r="http://schemas.openxmlformats.org/officeDocument/2006/relationships" xmlns:p="http://schemas.openxmlformats.org/presentationml/2006/main">
  <p:tag name="AS_UNIQUEID" val="3215"/>
</p:tagLst>
</file>

<file path=ppt/tags/tag2050.xml><?xml version="1.0" encoding="utf-8"?>
<p:tagLst xmlns:a="http://schemas.openxmlformats.org/drawingml/2006/main" xmlns:r="http://schemas.openxmlformats.org/officeDocument/2006/relationships" xmlns:p="http://schemas.openxmlformats.org/presentationml/2006/main">
  <p:tag name="AS_UNIQUEID" val="5193"/>
</p:tagLst>
</file>

<file path=ppt/tags/tag2051.xml><?xml version="1.0" encoding="utf-8"?>
<p:tagLst xmlns:a="http://schemas.openxmlformats.org/drawingml/2006/main" xmlns:r="http://schemas.openxmlformats.org/officeDocument/2006/relationships" xmlns:p="http://schemas.openxmlformats.org/presentationml/2006/main">
  <p:tag name="AS_UNIQUEID" val="5199"/>
</p:tagLst>
</file>

<file path=ppt/tags/tag2052.xml><?xml version="1.0" encoding="utf-8"?>
<p:tagLst xmlns:a="http://schemas.openxmlformats.org/drawingml/2006/main" xmlns:r="http://schemas.openxmlformats.org/officeDocument/2006/relationships" xmlns:p="http://schemas.openxmlformats.org/presentationml/2006/main">
  <p:tag name="AS_UNIQUEID" val="5200"/>
</p:tagLst>
</file>

<file path=ppt/tags/tag2053.xml><?xml version="1.0" encoding="utf-8"?>
<p:tagLst xmlns:a="http://schemas.openxmlformats.org/drawingml/2006/main" xmlns:r="http://schemas.openxmlformats.org/officeDocument/2006/relationships" xmlns:p="http://schemas.openxmlformats.org/presentationml/2006/main">
  <p:tag name="AS_UNIQUEID" val="5201"/>
</p:tagLst>
</file>

<file path=ppt/tags/tag2054.xml><?xml version="1.0" encoding="utf-8"?>
<p:tagLst xmlns:a="http://schemas.openxmlformats.org/drawingml/2006/main" xmlns:r="http://schemas.openxmlformats.org/officeDocument/2006/relationships" xmlns:p="http://schemas.openxmlformats.org/presentationml/2006/main">
  <p:tag name="AS_UNIQUEID" val="5202"/>
</p:tagLst>
</file>

<file path=ppt/tags/tag2055.xml><?xml version="1.0" encoding="utf-8"?>
<p:tagLst xmlns:a="http://schemas.openxmlformats.org/drawingml/2006/main" xmlns:r="http://schemas.openxmlformats.org/officeDocument/2006/relationships" xmlns:p="http://schemas.openxmlformats.org/presentationml/2006/main">
  <p:tag name="AS_UNIQUEID" val="5203"/>
</p:tagLst>
</file>

<file path=ppt/tags/tag2056.xml><?xml version="1.0" encoding="utf-8"?>
<p:tagLst xmlns:a="http://schemas.openxmlformats.org/drawingml/2006/main" xmlns:r="http://schemas.openxmlformats.org/officeDocument/2006/relationships" xmlns:p="http://schemas.openxmlformats.org/presentationml/2006/main">
  <p:tag name="AS_UNIQUEID" val="5204"/>
</p:tagLst>
</file>

<file path=ppt/tags/tag2057.xml><?xml version="1.0" encoding="utf-8"?>
<p:tagLst xmlns:a="http://schemas.openxmlformats.org/drawingml/2006/main" xmlns:r="http://schemas.openxmlformats.org/officeDocument/2006/relationships" xmlns:p="http://schemas.openxmlformats.org/presentationml/2006/main">
  <p:tag name="AS_UNIQUEID" val="5205"/>
</p:tagLst>
</file>

<file path=ppt/tags/tag2058.xml><?xml version="1.0" encoding="utf-8"?>
<p:tagLst xmlns:a="http://schemas.openxmlformats.org/drawingml/2006/main" xmlns:r="http://schemas.openxmlformats.org/officeDocument/2006/relationships" xmlns:p="http://schemas.openxmlformats.org/presentationml/2006/main">
  <p:tag name="AS_UNIQUEID" val="5206"/>
</p:tagLst>
</file>

<file path=ppt/tags/tag2059.xml><?xml version="1.0" encoding="utf-8"?>
<p:tagLst xmlns:a="http://schemas.openxmlformats.org/drawingml/2006/main" xmlns:r="http://schemas.openxmlformats.org/officeDocument/2006/relationships" xmlns:p="http://schemas.openxmlformats.org/presentationml/2006/main">
  <p:tag name="AS_UNIQUEID" val="5207"/>
</p:tagLst>
</file>

<file path=ppt/tags/tag206.xml><?xml version="1.0" encoding="utf-8"?>
<p:tagLst xmlns:a="http://schemas.openxmlformats.org/drawingml/2006/main" xmlns:r="http://schemas.openxmlformats.org/officeDocument/2006/relationships" xmlns:p="http://schemas.openxmlformats.org/presentationml/2006/main">
  <p:tag name="AS_UNIQUEID" val="3216"/>
</p:tagLst>
</file>

<file path=ppt/tags/tag2060.xml><?xml version="1.0" encoding="utf-8"?>
<p:tagLst xmlns:a="http://schemas.openxmlformats.org/drawingml/2006/main" xmlns:r="http://schemas.openxmlformats.org/officeDocument/2006/relationships" xmlns:p="http://schemas.openxmlformats.org/presentationml/2006/main">
  <p:tag name="AS_UNIQUEID" val="5208"/>
</p:tagLst>
</file>

<file path=ppt/tags/tag2061.xml><?xml version="1.0" encoding="utf-8"?>
<p:tagLst xmlns:a="http://schemas.openxmlformats.org/drawingml/2006/main" xmlns:r="http://schemas.openxmlformats.org/officeDocument/2006/relationships" xmlns:p="http://schemas.openxmlformats.org/presentationml/2006/main">
  <p:tag name="AS_UNIQUEID" val="5194"/>
</p:tagLst>
</file>

<file path=ppt/tags/tag2062.xml><?xml version="1.0" encoding="utf-8"?>
<p:tagLst xmlns:a="http://schemas.openxmlformats.org/drawingml/2006/main" xmlns:r="http://schemas.openxmlformats.org/officeDocument/2006/relationships" xmlns:p="http://schemas.openxmlformats.org/presentationml/2006/main">
  <p:tag name="AS_UNIQUEID" val="5195"/>
</p:tagLst>
</file>

<file path=ppt/tags/tag2063.xml><?xml version="1.0" encoding="utf-8"?>
<p:tagLst xmlns:a="http://schemas.openxmlformats.org/drawingml/2006/main" xmlns:r="http://schemas.openxmlformats.org/officeDocument/2006/relationships" xmlns:p="http://schemas.openxmlformats.org/presentationml/2006/main">
  <p:tag name="AS_UNIQUEID" val="5196"/>
</p:tagLst>
</file>

<file path=ppt/tags/tag2064.xml><?xml version="1.0" encoding="utf-8"?>
<p:tagLst xmlns:a="http://schemas.openxmlformats.org/drawingml/2006/main" xmlns:r="http://schemas.openxmlformats.org/officeDocument/2006/relationships" xmlns:p="http://schemas.openxmlformats.org/presentationml/2006/main">
  <p:tag name="AS_UNIQUEID" val="5197"/>
</p:tagLst>
</file>

<file path=ppt/tags/tag2065.xml><?xml version="1.0" encoding="utf-8"?>
<p:tagLst xmlns:a="http://schemas.openxmlformats.org/drawingml/2006/main" xmlns:r="http://schemas.openxmlformats.org/officeDocument/2006/relationships" xmlns:p="http://schemas.openxmlformats.org/presentationml/2006/main">
  <p:tag name="AS_UNIQUEID" val="5198"/>
</p:tagLst>
</file>

<file path=ppt/tags/tag2066.xml><?xml version="1.0" encoding="utf-8"?>
<p:tagLst xmlns:a="http://schemas.openxmlformats.org/drawingml/2006/main" xmlns:r="http://schemas.openxmlformats.org/officeDocument/2006/relationships" xmlns:p="http://schemas.openxmlformats.org/presentationml/2006/main">
  <p:tag name="AS_UNIQUEID" val="5188"/>
</p:tagLst>
</file>

<file path=ppt/tags/tag2067.xml><?xml version="1.0" encoding="utf-8"?>
<p:tagLst xmlns:a="http://schemas.openxmlformats.org/drawingml/2006/main" xmlns:r="http://schemas.openxmlformats.org/officeDocument/2006/relationships" xmlns:p="http://schemas.openxmlformats.org/presentationml/2006/main">
  <p:tag name="AS_UNIQUEID" val="5189"/>
</p:tagLst>
</file>

<file path=ppt/tags/tag2068.xml><?xml version="1.0" encoding="utf-8"?>
<p:tagLst xmlns:a="http://schemas.openxmlformats.org/drawingml/2006/main" xmlns:r="http://schemas.openxmlformats.org/officeDocument/2006/relationships" xmlns:p="http://schemas.openxmlformats.org/presentationml/2006/main">
  <p:tag name="AS_UNIQUEID" val="5190"/>
</p:tagLst>
</file>

<file path=ppt/tags/tag2069.xml><?xml version="1.0" encoding="utf-8"?>
<p:tagLst xmlns:a="http://schemas.openxmlformats.org/drawingml/2006/main" xmlns:r="http://schemas.openxmlformats.org/officeDocument/2006/relationships" xmlns:p="http://schemas.openxmlformats.org/presentationml/2006/main">
  <p:tag name="AS_UNIQUEID" val="5191"/>
</p:tagLst>
</file>

<file path=ppt/tags/tag207.xml><?xml version="1.0" encoding="utf-8"?>
<p:tagLst xmlns:a="http://schemas.openxmlformats.org/drawingml/2006/main" xmlns:r="http://schemas.openxmlformats.org/officeDocument/2006/relationships" xmlns:p="http://schemas.openxmlformats.org/presentationml/2006/main">
  <p:tag name="AS_UNIQUEID" val="3217"/>
</p:tagLst>
</file>

<file path=ppt/tags/tag2070.xml><?xml version="1.0" encoding="utf-8"?>
<p:tagLst xmlns:a="http://schemas.openxmlformats.org/drawingml/2006/main" xmlns:r="http://schemas.openxmlformats.org/officeDocument/2006/relationships" xmlns:p="http://schemas.openxmlformats.org/presentationml/2006/main">
  <p:tag name="AS_UNIQUEID" val="5192"/>
</p:tagLst>
</file>

<file path=ppt/tags/tag2071.xml><?xml version="1.0" encoding="utf-8"?>
<p:tagLst xmlns:a="http://schemas.openxmlformats.org/drawingml/2006/main" xmlns:r="http://schemas.openxmlformats.org/officeDocument/2006/relationships" xmlns:p="http://schemas.openxmlformats.org/presentationml/2006/main">
  <p:tag name="AS_UNIQUEID" val="5182"/>
</p:tagLst>
</file>

<file path=ppt/tags/tag2072.xml><?xml version="1.0" encoding="utf-8"?>
<p:tagLst xmlns:a="http://schemas.openxmlformats.org/drawingml/2006/main" xmlns:r="http://schemas.openxmlformats.org/officeDocument/2006/relationships" xmlns:p="http://schemas.openxmlformats.org/presentationml/2006/main">
  <p:tag name="AS_UNIQUEID" val="5183"/>
</p:tagLst>
</file>

<file path=ppt/tags/tag2073.xml><?xml version="1.0" encoding="utf-8"?>
<p:tagLst xmlns:a="http://schemas.openxmlformats.org/drawingml/2006/main" xmlns:r="http://schemas.openxmlformats.org/officeDocument/2006/relationships" xmlns:p="http://schemas.openxmlformats.org/presentationml/2006/main">
  <p:tag name="AS_UNIQUEID" val="5184"/>
</p:tagLst>
</file>

<file path=ppt/tags/tag2074.xml><?xml version="1.0" encoding="utf-8"?>
<p:tagLst xmlns:a="http://schemas.openxmlformats.org/drawingml/2006/main" xmlns:r="http://schemas.openxmlformats.org/officeDocument/2006/relationships" xmlns:p="http://schemas.openxmlformats.org/presentationml/2006/main">
  <p:tag name="AS_UNIQUEID" val="5185"/>
</p:tagLst>
</file>

<file path=ppt/tags/tag2075.xml><?xml version="1.0" encoding="utf-8"?>
<p:tagLst xmlns:a="http://schemas.openxmlformats.org/drawingml/2006/main" xmlns:r="http://schemas.openxmlformats.org/officeDocument/2006/relationships" xmlns:p="http://schemas.openxmlformats.org/presentationml/2006/main">
  <p:tag name="AS_UNIQUEID" val="5186"/>
</p:tagLst>
</file>

<file path=ppt/tags/tag2076.xml><?xml version="1.0" encoding="utf-8"?>
<p:tagLst xmlns:a="http://schemas.openxmlformats.org/drawingml/2006/main" xmlns:r="http://schemas.openxmlformats.org/officeDocument/2006/relationships" xmlns:p="http://schemas.openxmlformats.org/presentationml/2006/main">
  <p:tag name="AS_UNIQUEID" val="5176"/>
</p:tagLst>
</file>

<file path=ppt/tags/tag2077.xml><?xml version="1.0" encoding="utf-8"?>
<p:tagLst xmlns:a="http://schemas.openxmlformats.org/drawingml/2006/main" xmlns:r="http://schemas.openxmlformats.org/officeDocument/2006/relationships" xmlns:p="http://schemas.openxmlformats.org/presentationml/2006/main">
  <p:tag name="AS_UNIQUEID" val="5177"/>
</p:tagLst>
</file>

<file path=ppt/tags/tag2078.xml><?xml version="1.0" encoding="utf-8"?>
<p:tagLst xmlns:a="http://schemas.openxmlformats.org/drawingml/2006/main" xmlns:r="http://schemas.openxmlformats.org/officeDocument/2006/relationships" xmlns:p="http://schemas.openxmlformats.org/presentationml/2006/main">
  <p:tag name="AS_UNIQUEID" val="5178"/>
</p:tagLst>
</file>

<file path=ppt/tags/tag2079.xml><?xml version="1.0" encoding="utf-8"?>
<p:tagLst xmlns:a="http://schemas.openxmlformats.org/drawingml/2006/main" xmlns:r="http://schemas.openxmlformats.org/officeDocument/2006/relationships" xmlns:p="http://schemas.openxmlformats.org/presentationml/2006/main">
  <p:tag name="AS_UNIQUEID" val="5179"/>
</p:tagLst>
</file>

<file path=ppt/tags/tag208.xml><?xml version="1.0" encoding="utf-8"?>
<p:tagLst xmlns:a="http://schemas.openxmlformats.org/drawingml/2006/main" xmlns:r="http://schemas.openxmlformats.org/officeDocument/2006/relationships" xmlns:p="http://schemas.openxmlformats.org/presentationml/2006/main">
  <p:tag name="AS_UNIQUEID" val="3218"/>
</p:tagLst>
</file>

<file path=ppt/tags/tag2080.xml><?xml version="1.0" encoding="utf-8"?>
<p:tagLst xmlns:a="http://schemas.openxmlformats.org/drawingml/2006/main" xmlns:r="http://schemas.openxmlformats.org/officeDocument/2006/relationships" xmlns:p="http://schemas.openxmlformats.org/presentationml/2006/main">
  <p:tag name="AS_UNIQUEID" val="5180"/>
</p:tagLst>
</file>

<file path=ppt/tags/tag2081.xml><?xml version="1.0" encoding="utf-8"?>
<p:tagLst xmlns:a="http://schemas.openxmlformats.org/drawingml/2006/main" xmlns:r="http://schemas.openxmlformats.org/officeDocument/2006/relationships" xmlns:p="http://schemas.openxmlformats.org/presentationml/2006/main">
  <p:tag name="AS_UNIQUEID" val="5173"/>
</p:tagLst>
</file>

<file path=ppt/tags/tag2082.xml><?xml version="1.0" encoding="utf-8"?>
<p:tagLst xmlns:a="http://schemas.openxmlformats.org/drawingml/2006/main" xmlns:r="http://schemas.openxmlformats.org/officeDocument/2006/relationships" xmlns:p="http://schemas.openxmlformats.org/presentationml/2006/main">
  <p:tag name="AS_UNIQUEID" val="5174"/>
</p:tagLst>
</file>

<file path=ppt/tags/tag2083.xml><?xml version="1.0" encoding="utf-8"?>
<p:tagLst xmlns:a="http://schemas.openxmlformats.org/drawingml/2006/main" xmlns:r="http://schemas.openxmlformats.org/officeDocument/2006/relationships" xmlns:p="http://schemas.openxmlformats.org/presentationml/2006/main">
  <p:tag name="AS_UNIQUEID" val="5298"/>
</p:tagLst>
</file>

<file path=ppt/tags/tag2084.xml><?xml version="1.0" encoding="utf-8"?>
<p:tagLst xmlns:a="http://schemas.openxmlformats.org/drawingml/2006/main" xmlns:r="http://schemas.openxmlformats.org/officeDocument/2006/relationships" xmlns:p="http://schemas.openxmlformats.org/presentationml/2006/main">
  <p:tag name="AS_UNIQUEID" val="5300"/>
</p:tagLst>
</file>

<file path=ppt/tags/tag2085.xml><?xml version="1.0" encoding="utf-8"?>
<p:tagLst xmlns:a="http://schemas.openxmlformats.org/drawingml/2006/main" xmlns:r="http://schemas.openxmlformats.org/officeDocument/2006/relationships" xmlns:p="http://schemas.openxmlformats.org/presentationml/2006/main">
  <p:tag name="AS_UNIQUEID" val="5323"/>
</p:tagLst>
</file>

<file path=ppt/tags/tag2086.xml><?xml version="1.0" encoding="utf-8"?>
<p:tagLst xmlns:a="http://schemas.openxmlformats.org/drawingml/2006/main" xmlns:r="http://schemas.openxmlformats.org/officeDocument/2006/relationships" xmlns:p="http://schemas.openxmlformats.org/presentationml/2006/main">
  <p:tag name="AS_UNIQUEID" val="5345"/>
</p:tagLst>
</file>

<file path=ppt/tags/tag2087.xml><?xml version="1.0" encoding="utf-8"?>
<p:tagLst xmlns:a="http://schemas.openxmlformats.org/drawingml/2006/main" xmlns:r="http://schemas.openxmlformats.org/officeDocument/2006/relationships" xmlns:p="http://schemas.openxmlformats.org/presentationml/2006/main">
  <p:tag name="AS_UNIQUEID" val="5380"/>
</p:tagLst>
</file>

<file path=ppt/tags/tag2088.xml><?xml version="1.0" encoding="utf-8"?>
<p:tagLst xmlns:a="http://schemas.openxmlformats.org/drawingml/2006/main" xmlns:r="http://schemas.openxmlformats.org/officeDocument/2006/relationships" xmlns:p="http://schemas.openxmlformats.org/presentationml/2006/main">
  <p:tag name="AS_UNIQUEID" val="5404"/>
</p:tagLst>
</file>

<file path=ppt/tags/tag2089.xml><?xml version="1.0" encoding="utf-8"?>
<p:tagLst xmlns:a="http://schemas.openxmlformats.org/drawingml/2006/main" xmlns:r="http://schemas.openxmlformats.org/officeDocument/2006/relationships" xmlns:p="http://schemas.openxmlformats.org/presentationml/2006/main">
  <p:tag name="AS_UNIQUEID" val="5427"/>
</p:tagLst>
</file>

<file path=ppt/tags/tag209.xml><?xml version="1.0" encoding="utf-8"?>
<p:tagLst xmlns:a="http://schemas.openxmlformats.org/drawingml/2006/main" xmlns:r="http://schemas.openxmlformats.org/officeDocument/2006/relationships" xmlns:p="http://schemas.openxmlformats.org/presentationml/2006/main">
  <p:tag name="AS_UNIQUEID" val="3222"/>
</p:tagLst>
</file>

<file path=ppt/tags/tag2090.xml><?xml version="1.0" encoding="utf-8"?>
<p:tagLst xmlns:a="http://schemas.openxmlformats.org/drawingml/2006/main" xmlns:r="http://schemas.openxmlformats.org/officeDocument/2006/relationships" xmlns:p="http://schemas.openxmlformats.org/presentationml/2006/main">
  <p:tag name="AS_UNIQUEID" val="5428"/>
</p:tagLst>
</file>

<file path=ppt/tags/tag2091.xml><?xml version="1.0" encoding="utf-8"?>
<p:tagLst xmlns:a="http://schemas.openxmlformats.org/drawingml/2006/main" xmlns:r="http://schemas.openxmlformats.org/officeDocument/2006/relationships" xmlns:p="http://schemas.openxmlformats.org/presentationml/2006/main">
  <p:tag name="AS_UNIQUEID" val="5429"/>
</p:tagLst>
</file>

<file path=ppt/tags/tag2092.xml><?xml version="1.0" encoding="utf-8"?>
<p:tagLst xmlns:a="http://schemas.openxmlformats.org/drawingml/2006/main" xmlns:r="http://schemas.openxmlformats.org/officeDocument/2006/relationships" xmlns:p="http://schemas.openxmlformats.org/presentationml/2006/main">
  <p:tag name="AS_UNIQUEID" val="5430"/>
</p:tagLst>
</file>

<file path=ppt/tags/tag2093.xml><?xml version="1.0" encoding="utf-8"?>
<p:tagLst xmlns:a="http://schemas.openxmlformats.org/drawingml/2006/main" xmlns:r="http://schemas.openxmlformats.org/officeDocument/2006/relationships" xmlns:p="http://schemas.openxmlformats.org/presentationml/2006/main">
  <p:tag name="AS_UNIQUEID" val="5405"/>
</p:tagLst>
</file>

<file path=ppt/tags/tag2094.xml><?xml version="1.0" encoding="utf-8"?>
<p:tagLst xmlns:a="http://schemas.openxmlformats.org/drawingml/2006/main" xmlns:r="http://schemas.openxmlformats.org/officeDocument/2006/relationships" xmlns:p="http://schemas.openxmlformats.org/presentationml/2006/main">
  <p:tag name="AS_UNIQUEID" val="5406"/>
</p:tagLst>
</file>

<file path=ppt/tags/tag2095.xml><?xml version="1.0" encoding="utf-8"?>
<p:tagLst xmlns:a="http://schemas.openxmlformats.org/drawingml/2006/main" xmlns:r="http://schemas.openxmlformats.org/officeDocument/2006/relationships" xmlns:p="http://schemas.openxmlformats.org/presentationml/2006/main">
  <p:tag name="AS_UNIQUEID" val="5412"/>
</p:tagLst>
</file>

<file path=ppt/tags/tag2096.xml><?xml version="1.0" encoding="utf-8"?>
<p:tagLst xmlns:a="http://schemas.openxmlformats.org/drawingml/2006/main" xmlns:r="http://schemas.openxmlformats.org/officeDocument/2006/relationships" xmlns:p="http://schemas.openxmlformats.org/presentationml/2006/main">
  <p:tag name="AS_UNIQUEID" val="5413"/>
</p:tagLst>
</file>

<file path=ppt/tags/tag2097.xml><?xml version="1.0" encoding="utf-8"?>
<p:tagLst xmlns:a="http://schemas.openxmlformats.org/drawingml/2006/main" xmlns:r="http://schemas.openxmlformats.org/officeDocument/2006/relationships" xmlns:p="http://schemas.openxmlformats.org/presentationml/2006/main">
  <p:tag name="AS_UNIQUEID" val="5414"/>
</p:tagLst>
</file>

<file path=ppt/tags/tag2098.xml><?xml version="1.0" encoding="utf-8"?>
<p:tagLst xmlns:a="http://schemas.openxmlformats.org/drawingml/2006/main" xmlns:r="http://schemas.openxmlformats.org/officeDocument/2006/relationships" xmlns:p="http://schemas.openxmlformats.org/presentationml/2006/main">
  <p:tag name="AS_UNIQUEID" val="5415"/>
</p:tagLst>
</file>

<file path=ppt/tags/tag2099.xml><?xml version="1.0" encoding="utf-8"?>
<p:tagLst xmlns:a="http://schemas.openxmlformats.org/drawingml/2006/main" xmlns:r="http://schemas.openxmlformats.org/officeDocument/2006/relationships" xmlns:p="http://schemas.openxmlformats.org/presentationml/2006/main">
  <p:tag name="AS_UNIQUEID" val="5416"/>
</p:tagLst>
</file>

<file path=ppt/tags/tag21.xml><?xml version="1.0" encoding="utf-8"?>
<p:tagLst xmlns:a="http://schemas.openxmlformats.org/drawingml/2006/main" xmlns:r="http://schemas.openxmlformats.org/officeDocument/2006/relationships" xmlns:p="http://schemas.openxmlformats.org/presentationml/2006/main">
  <p:tag name="AS_UNIQUEID" val="3068"/>
</p:tagLst>
</file>

<file path=ppt/tags/tag210.xml><?xml version="1.0" encoding="utf-8"?>
<p:tagLst xmlns:a="http://schemas.openxmlformats.org/drawingml/2006/main" xmlns:r="http://schemas.openxmlformats.org/officeDocument/2006/relationships" xmlns:p="http://schemas.openxmlformats.org/presentationml/2006/main">
  <p:tag name="AS_UNIQUEID" val="3223"/>
</p:tagLst>
</file>

<file path=ppt/tags/tag2100.xml><?xml version="1.0" encoding="utf-8"?>
<p:tagLst xmlns:a="http://schemas.openxmlformats.org/drawingml/2006/main" xmlns:r="http://schemas.openxmlformats.org/officeDocument/2006/relationships" xmlns:p="http://schemas.openxmlformats.org/presentationml/2006/main">
  <p:tag name="AS_UNIQUEID" val="5417"/>
</p:tagLst>
</file>

<file path=ppt/tags/tag2101.xml><?xml version="1.0" encoding="utf-8"?>
<p:tagLst xmlns:a="http://schemas.openxmlformats.org/drawingml/2006/main" xmlns:r="http://schemas.openxmlformats.org/officeDocument/2006/relationships" xmlns:p="http://schemas.openxmlformats.org/presentationml/2006/main">
  <p:tag name="AS_UNIQUEID" val="5418"/>
</p:tagLst>
</file>

<file path=ppt/tags/tag2102.xml><?xml version="1.0" encoding="utf-8"?>
<p:tagLst xmlns:a="http://schemas.openxmlformats.org/drawingml/2006/main" xmlns:r="http://schemas.openxmlformats.org/officeDocument/2006/relationships" xmlns:p="http://schemas.openxmlformats.org/presentationml/2006/main">
  <p:tag name="AS_UNIQUEID" val="5419"/>
</p:tagLst>
</file>

<file path=ppt/tags/tag2103.xml><?xml version="1.0" encoding="utf-8"?>
<p:tagLst xmlns:a="http://schemas.openxmlformats.org/drawingml/2006/main" xmlns:r="http://schemas.openxmlformats.org/officeDocument/2006/relationships" xmlns:p="http://schemas.openxmlformats.org/presentationml/2006/main">
  <p:tag name="AS_UNIQUEID" val="5420"/>
</p:tagLst>
</file>

<file path=ppt/tags/tag2104.xml><?xml version="1.0" encoding="utf-8"?>
<p:tagLst xmlns:a="http://schemas.openxmlformats.org/drawingml/2006/main" xmlns:r="http://schemas.openxmlformats.org/officeDocument/2006/relationships" xmlns:p="http://schemas.openxmlformats.org/presentationml/2006/main">
  <p:tag name="AS_UNIQUEID" val="5421"/>
</p:tagLst>
</file>

<file path=ppt/tags/tag2105.xml><?xml version="1.0" encoding="utf-8"?>
<p:tagLst xmlns:a="http://schemas.openxmlformats.org/drawingml/2006/main" xmlns:r="http://schemas.openxmlformats.org/officeDocument/2006/relationships" xmlns:p="http://schemas.openxmlformats.org/presentationml/2006/main">
  <p:tag name="AS_UNIQUEID" val="5422"/>
</p:tagLst>
</file>

<file path=ppt/tags/tag2106.xml><?xml version="1.0" encoding="utf-8"?>
<p:tagLst xmlns:a="http://schemas.openxmlformats.org/drawingml/2006/main" xmlns:r="http://schemas.openxmlformats.org/officeDocument/2006/relationships" xmlns:p="http://schemas.openxmlformats.org/presentationml/2006/main">
  <p:tag name="AS_UNIQUEID" val="5423"/>
</p:tagLst>
</file>

<file path=ppt/tags/tag2107.xml><?xml version="1.0" encoding="utf-8"?>
<p:tagLst xmlns:a="http://schemas.openxmlformats.org/drawingml/2006/main" xmlns:r="http://schemas.openxmlformats.org/officeDocument/2006/relationships" xmlns:p="http://schemas.openxmlformats.org/presentationml/2006/main">
  <p:tag name="AS_UNIQUEID" val="5424"/>
</p:tagLst>
</file>

<file path=ppt/tags/tag2108.xml><?xml version="1.0" encoding="utf-8"?>
<p:tagLst xmlns:a="http://schemas.openxmlformats.org/drawingml/2006/main" xmlns:r="http://schemas.openxmlformats.org/officeDocument/2006/relationships" xmlns:p="http://schemas.openxmlformats.org/presentationml/2006/main">
  <p:tag name="AS_UNIQUEID" val="5425"/>
</p:tagLst>
</file>

<file path=ppt/tags/tag2109.xml><?xml version="1.0" encoding="utf-8"?>
<p:tagLst xmlns:a="http://schemas.openxmlformats.org/drawingml/2006/main" xmlns:r="http://schemas.openxmlformats.org/officeDocument/2006/relationships" xmlns:p="http://schemas.openxmlformats.org/presentationml/2006/main">
  <p:tag name="AS_UNIQUEID" val="5426"/>
</p:tagLst>
</file>

<file path=ppt/tags/tag211.xml><?xml version="1.0" encoding="utf-8"?>
<p:tagLst xmlns:a="http://schemas.openxmlformats.org/drawingml/2006/main" xmlns:r="http://schemas.openxmlformats.org/officeDocument/2006/relationships" xmlns:p="http://schemas.openxmlformats.org/presentationml/2006/main">
  <p:tag name="AS_UNIQUEID" val="3224"/>
</p:tagLst>
</file>

<file path=ppt/tags/tag2110.xml><?xml version="1.0" encoding="utf-8"?>
<p:tagLst xmlns:a="http://schemas.openxmlformats.org/drawingml/2006/main" xmlns:r="http://schemas.openxmlformats.org/officeDocument/2006/relationships" xmlns:p="http://schemas.openxmlformats.org/presentationml/2006/main">
  <p:tag name="AS_UNIQUEID" val="5407"/>
</p:tagLst>
</file>

<file path=ppt/tags/tag2111.xml><?xml version="1.0" encoding="utf-8"?>
<p:tagLst xmlns:a="http://schemas.openxmlformats.org/drawingml/2006/main" xmlns:r="http://schemas.openxmlformats.org/officeDocument/2006/relationships" xmlns:p="http://schemas.openxmlformats.org/presentationml/2006/main">
  <p:tag name="AS_UNIQUEID" val="5408"/>
</p:tagLst>
</file>

<file path=ppt/tags/tag2112.xml><?xml version="1.0" encoding="utf-8"?>
<p:tagLst xmlns:a="http://schemas.openxmlformats.org/drawingml/2006/main" xmlns:r="http://schemas.openxmlformats.org/officeDocument/2006/relationships" xmlns:p="http://schemas.openxmlformats.org/presentationml/2006/main">
  <p:tag name="AS_UNIQUEID" val="5409"/>
</p:tagLst>
</file>

<file path=ppt/tags/tag2113.xml><?xml version="1.0" encoding="utf-8"?>
<p:tagLst xmlns:a="http://schemas.openxmlformats.org/drawingml/2006/main" xmlns:r="http://schemas.openxmlformats.org/officeDocument/2006/relationships" xmlns:p="http://schemas.openxmlformats.org/presentationml/2006/main">
  <p:tag name="AS_UNIQUEID" val="5410"/>
</p:tagLst>
</file>

<file path=ppt/tags/tag2114.xml><?xml version="1.0" encoding="utf-8"?>
<p:tagLst xmlns:a="http://schemas.openxmlformats.org/drawingml/2006/main" xmlns:r="http://schemas.openxmlformats.org/officeDocument/2006/relationships" xmlns:p="http://schemas.openxmlformats.org/presentationml/2006/main">
  <p:tag name="AS_UNIQUEID" val="5411"/>
</p:tagLst>
</file>

<file path=ppt/tags/tag2115.xml><?xml version="1.0" encoding="utf-8"?>
<p:tagLst xmlns:a="http://schemas.openxmlformats.org/drawingml/2006/main" xmlns:r="http://schemas.openxmlformats.org/officeDocument/2006/relationships" xmlns:p="http://schemas.openxmlformats.org/presentationml/2006/main">
  <p:tag name="AS_UNIQUEID" val="5381"/>
</p:tagLst>
</file>

<file path=ppt/tags/tag2116.xml><?xml version="1.0" encoding="utf-8"?>
<p:tagLst xmlns:a="http://schemas.openxmlformats.org/drawingml/2006/main" xmlns:r="http://schemas.openxmlformats.org/officeDocument/2006/relationships" xmlns:p="http://schemas.openxmlformats.org/presentationml/2006/main">
  <p:tag name="AS_UNIQUEID" val="5382"/>
</p:tagLst>
</file>

<file path=ppt/tags/tag2117.xml><?xml version="1.0" encoding="utf-8"?>
<p:tagLst xmlns:a="http://schemas.openxmlformats.org/drawingml/2006/main" xmlns:r="http://schemas.openxmlformats.org/officeDocument/2006/relationships" xmlns:p="http://schemas.openxmlformats.org/presentationml/2006/main">
  <p:tag name="AS_UNIQUEID" val="5388"/>
</p:tagLst>
</file>

<file path=ppt/tags/tag2118.xml><?xml version="1.0" encoding="utf-8"?>
<p:tagLst xmlns:a="http://schemas.openxmlformats.org/drawingml/2006/main" xmlns:r="http://schemas.openxmlformats.org/officeDocument/2006/relationships" xmlns:p="http://schemas.openxmlformats.org/presentationml/2006/main">
  <p:tag name="AS_UNIQUEID" val="5389"/>
</p:tagLst>
</file>

<file path=ppt/tags/tag2119.xml><?xml version="1.0" encoding="utf-8"?>
<p:tagLst xmlns:a="http://schemas.openxmlformats.org/drawingml/2006/main" xmlns:r="http://schemas.openxmlformats.org/officeDocument/2006/relationships" xmlns:p="http://schemas.openxmlformats.org/presentationml/2006/main">
  <p:tag name="AS_UNIQUEID" val="5390"/>
</p:tagLst>
</file>

<file path=ppt/tags/tag212.xml><?xml version="1.0" encoding="utf-8"?>
<p:tagLst xmlns:a="http://schemas.openxmlformats.org/drawingml/2006/main" xmlns:r="http://schemas.openxmlformats.org/officeDocument/2006/relationships" xmlns:p="http://schemas.openxmlformats.org/presentationml/2006/main">
  <p:tag name="AS_UNIQUEID" val="3225"/>
</p:tagLst>
</file>

<file path=ppt/tags/tag2120.xml><?xml version="1.0" encoding="utf-8"?>
<p:tagLst xmlns:a="http://schemas.openxmlformats.org/drawingml/2006/main" xmlns:r="http://schemas.openxmlformats.org/officeDocument/2006/relationships" xmlns:p="http://schemas.openxmlformats.org/presentationml/2006/main">
  <p:tag name="AS_UNIQUEID" val="5391"/>
</p:tagLst>
</file>

<file path=ppt/tags/tag2121.xml><?xml version="1.0" encoding="utf-8"?>
<p:tagLst xmlns:a="http://schemas.openxmlformats.org/drawingml/2006/main" xmlns:r="http://schemas.openxmlformats.org/officeDocument/2006/relationships" xmlns:p="http://schemas.openxmlformats.org/presentationml/2006/main">
  <p:tag name="AS_UNIQUEID" val="5392"/>
</p:tagLst>
</file>

<file path=ppt/tags/tag2122.xml><?xml version="1.0" encoding="utf-8"?>
<p:tagLst xmlns:a="http://schemas.openxmlformats.org/drawingml/2006/main" xmlns:r="http://schemas.openxmlformats.org/officeDocument/2006/relationships" xmlns:p="http://schemas.openxmlformats.org/presentationml/2006/main">
  <p:tag name="AS_UNIQUEID" val="5393"/>
</p:tagLst>
</file>

<file path=ppt/tags/tag2123.xml><?xml version="1.0" encoding="utf-8"?>
<p:tagLst xmlns:a="http://schemas.openxmlformats.org/drawingml/2006/main" xmlns:r="http://schemas.openxmlformats.org/officeDocument/2006/relationships" xmlns:p="http://schemas.openxmlformats.org/presentationml/2006/main">
  <p:tag name="AS_UNIQUEID" val="5394"/>
</p:tagLst>
</file>

<file path=ppt/tags/tag2124.xml><?xml version="1.0" encoding="utf-8"?>
<p:tagLst xmlns:a="http://schemas.openxmlformats.org/drawingml/2006/main" xmlns:r="http://schemas.openxmlformats.org/officeDocument/2006/relationships" xmlns:p="http://schemas.openxmlformats.org/presentationml/2006/main">
  <p:tag name="AS_UNIQUEID" val="5395"/>
</p:tagLst>
</file>

<file path=ppt/tags/tag2125.xml><?xml version="1.0" encoding="utf-8"?>
<p:tagLst xmlns:a="http://schemas.openxmlformats.org/drawingml/2006/main" xmlns:r="http://schemas.openxmlformats.org/officeDocument/2006/relationships" xmlns:p="http://schemas.openxmlformats.org/presentationml/2006/main">
  <p:tag name="AS_UNIQUEID" val="5396"/>
</p:tagLst>
</file>

<file path=ppt/tags/tag2126.xml><?xml version="1.0" encoding="utf-8"?>
<p:tagLst xmlns:a="http://schemas.openxmlformats.org/drawingml/2006/main" xmlns:r="http://schemas.openxmlformats.org/officeDocument/2006/relationships" xmlns:p="http://schemas.openxmlformats.org/presentationml/2006/main">
  <p:tag name="AS_UNIQUEID" val="5397"/>
</p:tagLst>
</file>

<file path=ppt/tags/tag2127.xml><?xml version="1.0" encoding="utf-8"?>
<p:tagLst xmlns:a="http://schemas.openxmlformats.org/drawingml/2006/main" xmlns:r="http://schemas.openxmlformats.org/officeDocument/2006/relationships" xmlns:p="http://schemas.openxmlformats.org/presentationml/2006/main">
  <p:tag name="AS_UNIQUEID" val="5398"/>
</p:tagLst>
</file>

<file path=ppt/tags/tag2128.xml><?xml version="1.0" encoding="utf-8"?>
<p:tagLst xmlns:a="http://schemas.openxmlformats.org/drawingml/2006/main" xmlns:r="http://schemas.openxmlformats.org/officeDocument/2006/relationships" xmlns:p="http://schemas.openxmlformats.org/presentationml/2006/main">
  <p:tag name="AS_UNIQUEID" val="5399"/>
</p:tagLst>
</file>

<file path=ppt/tags/tag2129.xml><?xml version="1.0" encoding="utf-8"?>
<p:tagLst xmlns:a="http://schemas.openxmlformats.org/drawingml/2006/main" xmlns:r="http://schemas.openxmlformats.org/officeDocument/2006/relationships" xmlns:p="http://schemas.openxmlformats.org/presentationml/2006/main">
  <p:tag name="AS_UNIQUEID" val="5400"/>
</p:tagLst>
</file>

<file path=ppt/tags/tag213.xml><?xml version="1.0" encoding="utf-8"?>
<p:tagLst xmlns:a="http://schemas.openxmlformats.org/drawingml/2006/main" xmlns:r="http://schemas.openxmlformats.org/officeDocument/2006/relationships" xmlns:p="http://schemas.openxmlformats.org/presentationml/2006/main">
  <p:tag name="AS_UNIQUEID" val="3226"/>
</p:tagLst>
</file>

<file path=ppt/tags/tag2130.xml><?xml version="1.0" encoding="utf-8"?>
<p:tagLst xmlns:a="http://schemas.openxmlformats.org/drawingml/2006/main" xmlns:r="http://schemas.openxmlformats.org/officeDocument/2006/relationships" xmlns:p="http://schemas.openxmlformats.org/presentationml/2006/main">
  <p:tag name="AS_UNIQUEID" val="5401"/>
</p:tagLst>
</file>

<file path=ppt/tags/tag2131.xml><?xml version="1.0" encoding="utf-8"?>
<p:tagLst xmlns:a="http://schemas.openxmlformats.org/drawingml/2006/main" xmlns:r="http://schemas.openxmlformats.org/officeDocument/2006/relationships" xmlns:p="http://schemas.openxmlformats.org/presentationml/2006/main">
  <p:tag name="AS_UNIQUEID" val="5402"/>
</p:tagLst>
</file>

<file path=ppt/tags/tag2132.xml><?xml version="1.0" encoding="utf-8"?>
<p:tagLst xmlns:a="http://schemas.openxmlformats.org/drawingml/2006/main" xmlns:r="http://schemas.openxmlformats.org/officeDocument/2006/relationships" xmlns:p="http://schemas.openxmlformats.org/presentationml/2006/main">
  <p:tag name="AS_UNIQUEID" val="5403"/>
</p:tagLst>
</file>

<file path=ppt/tags/tag2133.xml><?xml version="1.0" encoding="utf-8"?>
<p:tagLst xmlns:a="http://schemas.openxmlformats.org/drawingml/2006/main" xmlns:r="http://schemas.openxmlformats.org/officeDocument/2006/relationships" xmlns:p="http://schemas.openxmlformats.org/presentationml/2006/main">
  <p:tag name="AS_UNIQUEID" val="5383"/>
</p:tagLst>
</file>

<file path=ppt/tags/tag2134.xml><?xml version="1.0" encoding="utf-8"?>
<p:tagLst xmlns:a="http://schemas.openxmlformats.org/drawingml/2006/main" xmlns:r="http://schemas.openxmlformats.org/officeDocument/2006/relationships" xmlns:p="http://schemas.openxmlformats.org/presentationml/2006/main">
  <p:tag name="AS_UNIQUEID" val="5384"/>
</p:tagLst>
</file>

<file path=ppt/tags/tag2135.xml><?xml version="1.0" encoding="utf-8"?>
<p:tagLst xmlns:a="http://schemas.openxmlformats.org/drawingml/2006/main" xmlns:r="http://schemas.openxmlformats.org/officeDocument/2006/relationships" xmlns:p="http://schemas.openxmlformats.org/presentationml/2006/main">
  <p:tag name="AS_UNIQUEID" val="5385"/>
</p:tagLst>
</file>

<file path=ppt/tags/tag2136.xml><?xml version="1.0" encoding="utf-8"?>
<p:tagLst xmlns:a="http://schemas.openxmlformats.org/drawingml/2006/main" xmlns:r="http://schemas.openxmlformats.org/officeDocument/2006/relationships" xmlns:p="http://schemas.openxmlformats.org/presentationml/2006/main">
  <p:tag name="AS_UNIQUEID" val="5386"/>
</p:tagLst>
</file>

<file path=ppt/tags/tag2137.xml><?xml version="1.0" encoding="utf-8"?>
<p:tagLst xmlns:a="http://schemas.openxmlformats.org/drawingml/2006/main" xmlns:r="http://schemas.openxmlformats.org/officeDocument/2006/relationships" xmlns:p="http://schemas.openxmlformats.org/presentationml/2006/main">
  <p:tag name="AS_UNIQUEID" val="5387"/>
</p:tagLst>
</file>

<file path=ppt/tags/tag2138.xml><?xml version="1.0" encoding="utf-8"?>
<p:tagLst xmlns:a="http://schemas.openxmlformats.org/drawingml/2006/main" xmlns:r="http://schemas.openxmlformats.org/officeDocument/2006/relationships" xmlns:p="http://schemas.openxmlformats.org/presentationml/2006/main">
  <p:tag name="AS_UNIQUEID" val="5346"/>
</p:tagLst>
</file>

<file path=ppt/tags/tag2139.xml><?xml version="1.0" encoding="utf-8"?>
<p:tagLst xmlns:a="http://schemas.openxmlformats.org/drawingml/2006/main" xmlns:r="http://schemas.openxmlformats.org/officeDocument/2006/relationships" xmlns:p="http://schemas.openxmlformats.org/presentationml/2006/main">
  <p:tag name="AS_UNIQUEID" val="5347"/>
</p:tagLst>
</file>

<file path=ppt/tags/tag214.xml><?xml version="1.0" encoding="utf-8"?>
<p:tagLst xmlns:a="http://schemas.openxmlformats.org/drawingml/2006/main" xmlns:r="http://schemas.openxmlformats.org/officeDocument/2006/relationships" xmlns:p="http://schemas.openxmlformats.org/presentationml/2006/main">
  <p:tag name="AS_UNIQUEID" val="3227"/>
</p:tagLst>
</file>

<file path=ppt/tags/tag2140.xml><?xml version="1.0" encoding="utf-8"?>
<p:tagLst xmlns:a="http://schemas.openxmlformats.org/drawingml/2006/main" xmlns:r="http://schemas.openxmlformats.org/officeDocument/2006/relationships" xmlns:p="http://schemas.openxmlformats.org/presentationml/2006/main">
  <p:tag name="AS_UNIQUEID" val="5351"/>
</p:tagLst>
</file>

<file path=ppt/tags/tag2141.xml><?xml version="1.0" encoding="utf-8"?>
<p:tagLst xmlns:a="http://schemas.openxmlformats.org/drawingml/2006/main" xmlns:r="http://schemas.openxmlformats.org/officeDocument/2006/relationships" xmlns:p="http://schemas.openxmlformats.org/presentationml/2006/main">
  <p:tag name="AS_UNIQUEID" val="5355"/>
</p:tagLst>
</file>

<file path=ppt/tags/tag2142.xml><?xml version="1.0" encoding="utf-8"?>
<p:tagLst xmlns:a="http://schemas.openxmlformats.org/drawingml/2006/main" xmlns:r="http://schemas.openxmlformats.org/officeDocument/2006/relationships" xmlns:p="http://schemas.openxmlformats.org/presentationml/2006/main">
  <p:tag name="AS_UNIQUEID" val="5359"/>
</p:tagLst>
</file>

<file path=ppt/tags/tag2143.xml><?xml version="1.0" encoding="utf-8"?>
<p:tagLst xmlns:a="http://schemas.openxmlformats.org/drawingml/2006/main" xmlns:r="http://schemas.openxmlformats.org/officeDocument/2006/relationships" xmlns:p="http://schemas.openxmlformats.org/presentationml/2006/main">
  <p:tag name="AS_UNIQUEID" val="5363"/>
</p:tagLst>
</file>

<file path=ppt/tags/tag2144.xml><?xml version="1.0" encoding="utf-8"?>
<p:tagLst xmlns:a="http://schemas.openxmlformats.org/drawingml/2006/main" xmlns:r="http://schemas.openxmlformats.org/officeDocument/2006/relationships" xmlns:p="http://schemas.openxmlformats.org/presentationml/2006/main">
  <p:tag name="AS_UNIQUEID" val="5364"/>
</p:tagLst>
</file>

<file path=ppt/tags/tag2145.xml><?xml version="1.0" encoding="utf-8"?>
<p:tagLst xmlns:a="http://schemas.openxmlformats.org/drawingml/2006/main" xmlns:r="http://schemas.openxmlformats.org/officeDocument/2006/relationships" xmlns:p="http://schemas.openxmlformats.org/presentationml/2006/main">
  <p:tag name="AS_UNIQUEID" val="5368"/>
</p:tagLst>
</file>

<file path=ppt/tags/tag2146.xml><?xml version="1.0" encoding="utf-8"?>
<p:tagLst xmlns:a="http://schemas.openxmlformats.org/drawingml/2006/main" xmlns:r="http://schemas.openxmlformats.org/officeDocument/2006/relationships" xmlns:p="http://schemas.openxmlformats.org/presentationml/2006/main">
  <p:tag name="AS_UNIQUEID" val="5372"/>
</p:tagLst>
</file>

<file path=ppt/tags/tag2147.xml><?xml version="1.0" encoding="utf-8"?>
<p:tagLst xmlns:a="http://schemas.openxmlformats.org/drawingml/2006/main" xmlns:r="http://schemas.openxmlformats.org/officeDocument/2006/relationships" xmlns:p="http://schemas.openxmlformats.org/presentationml/2006/main">
  <p:tag name="AS_UNIQUEID" val="5376"/>
</p:tagLst>
</file>

<file path=ppt/tags/tag2148.xml><?xml version="1.0" encoding="utf-8"?>
<p:tagLst xmlns:a="http://schemas.openxmlformats.org/drawingml/2006/main" xmlns:r="http://schemas.openxmlformats.org/officeDocument/2006/relationships" xmlns:p="http://schemas.openxmlformats.org/presentationml/2006/main">
  <p:tag name="AS_UNIQUEID" val="5377"/>
</p:tagLst>
</file>

<file path=ppt/tags/tag2149.xml><?xml version="1.0" encoding="utf-8"?>
<p:tagLst xmlns:a="http://schemas.openxmlformats.org/drawingml/2006/main" xmlns:r="http://schemas.openxmlformats.org/officeDocument/2006/relationships" xmlns:p="http://schemas.openxmlformats.org/presentationml/2006/main">
  <p:tag name="AS_UNIQUEID" val="5378"/>
</p:tagLst>
</file>

<file path=ppt/tags/tag215.xml><?xml version="1.0" encoding="utf-8"?>
<p:tagLst xmlns:a="http://schemas.openxmlformats.org/drawingml/2006/main" xmlns:r="http://schemas.openxmlformats.org/officeDocument/2006/relationships" xmlns:p="http://schemas.openxmlformats.org/presentationml/2006/main">
  <p:tag name="AS_UNIQUEID" val="3228"/>
</p:tagLst>
</file>

<file path=ppt/tags/tag2150.xml><?xml version="1.0" encoding="utf-8"?>
<p:tagLst xmlns:a="http://schemas.openxmlformats.org/drawingml/2006/main" xmlns:r="http://schemas.openxmlformats.org/officeDocument/2006/relationships" xmlns:p="http://schemas.openxmlformats.org/presentationml/2006/main">
  <p:tag name="AS_UNIQUEID" val="5379"/>
</p:tagLst>
</file>

<file path=ppt/tags/tag2151.xml><?xml version="1.0" encoding="utf-8"?>
<p:tagLst xmlns:a="http://schemas.openxmlformats.org/drawingml/2006/main" xmlns:r="http://schemas.openxmlformats.org/officeDocument/2006/relationships" xmlns:p="http://schemas.openxmlformats.org/presentationml/2006/main">
  <p:tag name="AS_UNIQUEID" val="5373"/>
</p:tagLst>
</file>

<file path=ppt/tags/tag2152.xml><?xml version="1.0" encoding="utf-8"?>
<p:tagLst xmlns:a="http://schemas.openxmlformats.org/drawingml/2006/main" xmlns:r="http://schemas.openxmlformats.org/officeDocument/2006/relationships" xmlns:p="http://schemas.openxmlformats.org/presentationml/2006/main">
  <p:tag name="AS_UNIQUEID" val="5374"/>
</p:tagLst>
</file>

<file path=ppt/tags/tag2153.xml><?xml version="1.0" encoding="utf-8"?>
<p:tagLst xmlns:a="http://schemas.openxmlformats.org/drawingml/2006/main" xmlns:r="http://schemas.openxmlformats.org/officeDocument/2006/relationships" xmlns:p="http://schemas.openxmlformats.org/presentationml/2006/main">
  <p:tag name="AS_UNIQUEID" val="5375"/>
</p:tagLst>
</file>

<file path=ppt/tags/tag2154.xml><?xml version="1.0" encoding="utf-8"?>
<p:tagLst xmlns:a="http://schemas.openxmlformats.org/drawingml/2006/main" xmlns:r="http://schemas.openxmlformats.org/officeDocument/2006/relationships" xmlns:p="http://schemas.openxmlformats.org/presentationml/2006/main">
  <p:tag name="AS_UNIQUEID" val="5369"/>
</p:tagLst>
</file>

<file path=ppt/tags/tag2155.xml><?xml version="1.0" encoding="utf-8"?>
<p:tagLst xmlns:a="http://schemas.openxmlformats.org/drawingml/2006/main" xmlns:r="http://schemas.openxmlformats.org/officeDocument/2006/relationships" xmlns:p="http://schemas.openxmlformats.org/presentationml/2006/main">
  <p:tag name="AS_UNIQUEID" val="5370"/>
</p:tagLst>
</file>

<file path=ppt/tags/tag2156.xml><?xml version="1.0" encoding="utf-8"?>
<p:tagLst xmlns:a="http://schemas.openxmlformats.org/drawingml/2006/main" xmlns:r="http://schemas.openxmlformats.org/officeDocument/2006/relationships" xmlns:p="http://schemas.openxmlformats.org/presentationml/2006/main">
  <p:tag name="AS_UNIQUEID" val="5371"/>
</p:tagLst>
</file>

<file path=ppt/tags/tag2157.xml><?xml version="1.0" encoding="utf-8"?>
<p:tagLst xmlns:a="http://schemas.openxmlformats.org/drawingml/2006/main" xmlns:r="http://schemas.openxmlformats.org/officeDocument/2006/relationships" xmlns:p="http://schemas.openxmlformats.org/presentationml/2006/main">
  <p:tag name="AS_UNIQUEID" val="5365"/>
</p:tagLst>
</file>

<file path=ppt/tags/tag2158.xml><?xml version="1.0" encoding="utf-8"?>
<p:tagLst xmlns:a="http://schemas.openxmlformats.org/drawingml/2006/main" xmlns:r="http://schemas.openxmlformats.org/officeDocument/2006/relationships" xmlns:p="http://schemas.openxmlformats.org/presentationml/2006/main">
  <p:tag name="AS_UNIQUEID" val="5366"/>
</p:tagLst>
</file>

<file path=ppt/tags/tag2159.xml><?xml version="1.0" encoding="utf-8"?>
<p:tagLst xmlns:a="http://schemas.openxmlformats.org/drawingml/2006/main" xmlns:r="http://schemas.openxmlformats.org/officeDocument/2006/relationships" xmlns:p="http://schemas.openxmlformats.org/presentationml/2006/main">
  <p:tag name="AS_UNIQUEID" val="5367"/>
</p:tagLst>
</file>

<file path=ppt/tags/tag216.xml><?xml version="1.0" encoding="utf-8"?>
<p:tagLst xmlns:a="http://schemas.openxmlformats.org/drawingml/2006/main" xmlns:r="http://schemas.openxmlformats.org/officeDocument/2006/relationships" xmlns:p="http://schemas.openxmlformats.org/presentationml/2006/main">
  <p:tag name="AS_UNIQUEID" val="3229"/>
</p:tagLst>
</file>

<file path=ppt/tags/tag2160.xml><?xml version="1.0" encoding="utf-8"?>
<p:tagLst xmlns:a="http://schemas.openxmlformats.org/drawingml/2006/main" xmlns:r="http://schemas.openxmlformats.org/officeDocument/2006/relationships" xmlns:p="http://schemas.openxmlformats.org/presentationml/2006/main">
  <p:tag name="AS_UNIQUEID" val="5360"/>
</p:tagLst>
</file>

<file path=ppt/tags/tag2161.xml><?xml version="1.0" encoding="utf-8"?>
<p:tagLst xmlns:a="http://schemas.openxmlformats.org/drawingml/2006/main" xmlns:r="http://schemas.openxmlformats.org/officeDocument/2006/relationships" xmlns:p="http://schemas.openxmlformats.org/presentationml/2006/main">
  <p:tag name="AS_UNIQUEID" val="5361"/>
</p:tagLst>
</file>

<file path=ppt/tags/tag2162.xml><?xml version="1.0" encoding="utf-8"?>
<p:tagLst xmlns:a="http://schemas.openxmlformats.org/drawingml/2006/main" xmlns:r="http://schemas.openxmlformats.org/officeDocument/2006/relationships" xmlns:p="http://schemas.openxmlformats.org/presentationml/2006/main">
  <p:tag name="AS_UNIQUEID" val="5362"/>
</p:tagLst>
</file>

<file path=ppt/tags/tag2163.xml><?xml version="1.0" encoding="utf-8"?>
<p:tagLst xmlns:a="http://schemas.openxmlformats.org/drawingml/2006/main" xmlns:r="http://schemas.openxmlformats.org/officeDocument/2006/relationships" xmlns:p="http://schemas.openxmlformats.org/presentationml/2006/main">
  <p:tag name="AS_UNIQUEID" val="5356"/>
</p:tagLst>
</file>

<file path=ppt/tags/tag2164.xml><?xml version="1.0" encoding="utf-8"?>
<p:tagLst xmlns:a="http://schemas.openxmlformats.org/drawingml/2006/main" xmlns:r="http://schemas.openxmlformats.org/officeDocument/2006/relationships" xmlns:p="http://schemas.openxmlformats.org/presentationml/2006/main">
  <p:tag name="AS_UNIQUEID" val="5357"/>
</p:tagLst>
</file>

<file path=ppt/tags/tag2165.xml><?xml version="1.0" encoding="utf-8"?>
<p:tagLst xmlns:a="http://schemas.openxmlformats.org/drawingml/2006/main" xmlns:r="http://schemas.openxmlformats.org/officeDocument/2006/relationships" xmlns:p="http://schemas.openxmlformats.org/presentationml/2006/main">
  <p:tag name="AS_UNIQUEID" val="5358"/>
</p:tagLst>
</file>

<file path=ppt/tags/tag2166.xml><?xml version="1.0" encoding="utf-8"?>
<p:tagLst xmlns:a="http://schemas.openxmlformats.org/drawingml/2006/main" xmlns:r="http://schemas.openxmlformats.org/officeDocument/2006/relationships" xmlns:p="http://schemas.openxmlformats.org/presentationml/2006/main">
  <p:tag name="AS_UNIQUEID" val="5352"/>
</p:tagLst>
</file>

<file path=ppt/tags/tag2167.xml><?xml version="1.0" encoding="utf-8"?>
<p:tagLst xmlns:a="http://schemas.openxmlformats.org/drawingml/2006/main" xmlns:r="http://schemas.openxmlformats.org/officeDocument/2006/relationships" xmlns:p="http://schemas.openxmlformats.org/presentationml/2006/main">
  <p:tag name="AS_UNIQUEID" val="5353"/>
</p:tagLst>
</file>

<file path=ppt/tags/tag2168.xml><?xml version="1.0" encoding="utf-8"?>
<p:tagLst xmlns:a="http://schemas.openxmlformats.org/drawingml/2006/main" xmlns:r="http://schemas.openxmlformats.org/officeDocument/2006/relationships" xmlns:p="http://schemas.openxmlformats.org/presentationml/2006/main">
  <p:tag name="AS_UNIQUEID" val="5354"/>
</p:tagLst>
</file>

<file path=ppt/tags/tag2169.xml><?xml version="1.0" encoding="utf-8"?>
<p:tagLst xmlns:a="http://schemas.openxmlformats.org/drawingml/2006/main" xmlns:r="http://schemas.openxmlformats.org/officeDocument/2006/relationships" xmlns:p="http://schemas.openxmlformats.org/presentationml/2006/main">
  <p:tag name="AS_UNIQUEID" val="5348"/>
</p:tagLst>
</file>

<file path=ppt/tags/tag217.xml><?xml version="1.0" encoding="utf-8"?>
<p:tagLst xmlns:a="http://schemas.openxmlformats.org/drawingml/2006/main" xmlns:r="http://schemas.openxmlformats.org/officeDocument/2006/relationships" xmlns:p="http://schemas.openxmlformats.org/presentationml/2006/main">
  <p:tag name="AS_UNIQUEID" val="3230"/>
</p:tagLst>
</file>

<file path=ppt/tags/tag2170.xml><?xml version="1.0" encoding="utf-8"?>
<p:tagLst xmlns:a="http://schemas.openxmlformats.org/drawingml/2006/main" xmlns:r="http://schemas.openxmlformats.org/officeDocument/2006/relationships" xmlns:p="http://schemas.openxmlformats.org/presentationml/2006/main">
  <p:tag name="AS_UNIQUEID" val="5349"/>
</p:tagLst>
</file>

<file path=ppt/tags/tag2171.xml><?xml version="1.0" encoding="utf-8"?>
<p:tagLst xmlns:a="http://schemas.openxmlformats.org/drawingml/2006/main" xmlns:r="http://schemas.openxmlformats.org/officeDocument/2006/relationships" xmlns:p="http://schemas.openxmlformats.org/presentationml/2006/main">
  <p:tag name="AS_UNIQUEID" val="5350"/>
</p:tagLst>
</file>

<file path=ppt/tags/tag2172.xml><?xml version="1.0" encoding="utf-8"?>
<p:tagLst xmlns:a="http://schemas.openxmlformats.org/drawingml/2006/main" xmlns:r="http://schemas.openxmlformats.org/officeDocument/2006/relationships" xmlns:p="http://schemas.openxmlformats.org/presentationml/2006/main">
  <p:tag name="AS_UNIQUEID" val="5324"/>
</p:tagLst>
</file>

<file path=ppt/tags/tag2173.xml><?xml version="1.0" encoding="utf-8"?>
<p:tagLst xmlns:a="http://schemas.openxmlformats.org/drawingml/2006/main" xmlns:r="http://schemas.openxmlformats.org/officeDocument/2006/relationships" xmlns:p="http://schemas.openxmlformats.org/presentationml/2006/main">
  <p:tag name="AS_UNIQUEID" val="5325"/>
</p:tagLst>
</file>

<file path=ppt/tags/tag2174.xml><?xml version="1.0" encoding="utf-8"?>
<p:tagLst xmlns:a="http://schemas.openxmlformats.org/drawingml/2006/main" xmlns:r="http://schemas.openxmlformats.org/officeDocument/2006/relationships" xmlns:p="http://schemas.openxmlformats.org/presentationml/2006/main">
  <p:tag name="AS_UNIQUEID" val="5326"/>
</p:tagLst>
</file>

<file path=ppt/tags/tag2175.xml><?xml version="1.0" encoding="utf-8"?>
<p:tagLst xmlns:a="http://schemas.openxmlformats.org/drawingml/2006/main" xmlns:r="http://schemas.openxmlformats.org/officeDocument/2006/relationships" xmlns:p="http://schemas.openxmlformats.org/presentationml/2006/main">
  <p:tag name="AS_UNIQUEID" val="5327"/>
</p:tagLst>
</file>

<file path=ppt/tags/tag2176.xml><?xml version="1.0" encoding="utf-8"?>
<p:tagLst xmlns:a="http://schemas.openxmlformats.org/drawingml/2006/main" xmlns:r="http://schemas.openxmlformats.org/officeDocument/2006/relationships" xmlns:p="http://schemas.openxmlformats.org/presentationml/2006/main">
  <p:tag name="AS_UNIQUEID" val="5328"/>
</p:tagLst>
</file>

<file path=ppt/tags/tag2177.xml><?xml version="1.0" encoding="utf-8"?>
<p:tagLst xmlns:a="http://schemas.openxmlformats.org/drawingml/2006/main" xmlns:r="http://schemas.openxmlformats.org/officeDocument/2006/relationships" xmlns:p="http://schemas.openxmlformats.org/presentationml/2006/main">
  <p:tag name="AS_UNIQUEID" val="5329"/>
</p:tagLst>
</file>

<file path=ppt/tags/tag2178.xml><?xml version="1.0" encoding="utf-8"?>
<p:tagLst xmlns:a="http://schemas.openxmlformats.org/drawingml/2006/main" xmlns:r="http://schemas.openxmlformats.org/officeDocument/2006/relationships" xmlns:p="http://schemas.openxmlformats.org/presentationml/2006/main">
  <p:tag name="AS_UNIQUEID" val="5330"/>
</p:tagLst>
</file>

<file path=ppt/tags/tag2179.xml><?xml version="1.0" encoding="utf-8"?>
<p:tagLst xmlns:a="http://schemas.openxmlformats.org/drawingml/2006/main" xmlns:r="http://schemas.openxmlformats.org/officeDocument/2006/relationships" xmlns:p="http://schemas.openxmlformats.org/presentationml/2006/main">
  <p:tag name="AS_UNIQUEID" val="5331"/>
</p:tagLst>
</file>

<file path=ppt/tags/tag218.xml><?xml version="1.0" encoding="utf-8"?>
<p:tagLst xmlns:a="http://schemas.openxmlformats.org/drawingml/2006/main" xmlns:r="http://schemas.openxmlformats.org/officeDocument/2006/relationships" xmlns:p="http://schemas.openxmlformats.org/presentationml/2006/main">
  <p:tag name="AS_UNIQUEID" val="3231"/>
</p:tagLst>
</file>

<file path=ppt/tags/tag2180.xml><?xml version="1.0" encoding="utf-8"?>
<p:tagLst xmlns:a="http://schemas.openxmlformats.org/drawingml/2006/main" xmlns:r="http://schemas.openxmlformats.org/officeDocument/2006/relationships" xmlns:p="http://schemas.openxmlformats.org/presentationml/2006/main">
  <p:tag name="AS_UNIQUEID" val="5332"/>
</p:tagLst>
</file>

<file path=ppt/tags/tag2181.xml><?xml version="1.0" encoding="utf-8"?>
<p:tagLst xmlns:a="http://schemas.openxmlformats.org/drawingml/2006/main" xmlns:r="http://schemas.openxmlformats.org/officeDocument/2006/relationships" xmlns:p="http://schemas.openxmlformats.org/presentationml/2006/main">
  <p:tag name="AS_UNIQUEID" val="5333"/>
</p:tagLst>
</file>

<file path=ppt/tags/tag2182.xml><?xml version="1.0" encoding="utf-8"?>
<p:tagLst xmlns:a="http://schemas.openxmlformats.org/drawingml/2006/main" xmlns:r="http://schemas.openxmlformats.org/officeDocument/2006/relationships" xmlns:p="http://schemas.openxmlformats.org/presentationml/2006/main">
  <p:tag name="AS_UNIQUEID" val="5334"/>
</p:tagLst>
</file>

<file path=ppt/tags/tag2183.xml><?xml version="1.0" encoding="utf-8"?>
<p:tagLst xmlns:a="http://schemas.openxmlformats.org/drawingml/2006/main" xmlns:r="http://schemas.openxmlformats.org/officeDocument/2006/relationships" xmlns:p="http://schemas.openxmlformats.org/presentationml/2006/main">
  <p:tag name="AS_UNIQUEID" val="5335"/>
</p:tagLst>
</file>

<file path=ppt/tags/tag2184.xml><?xml version="1.0" encoding="utf-8"?>
<p:tagLst xmlns:a="http://schemas.openxmlformats.org/drawingml/2006/main" xmlns:r="http://schemas.openxmlformats.org/officeDocument/2006/relationships" xmlns:p="http://schemas.openxmlformats.org/presentationml/2006/main">
  <p:tag name="AS_UNIQUEID" val="5336"/>
</p:tagLst>
</file>

<file path=ppt/tags/tag2185.xml><?xml version="1.0" encoding="utf-8"?>
<p:tagLst xmlns:a="http://schemas.openxmlformats.org/drawingml/2006/main" xmlns:r="http://schemas.openxmlformats.org/officeDocument/2006/relationships" xmlns:p="http://schemas.openxmlformats.org/presentationml/2006/main">
  <p:tag name="AS_UNIQUEID" val="5337"/>
</p:tagLst>
</file>

<file path=ppt/tags/tag2186.xml><?xml version="1.0" encoding="utf-8"?>
<p:tagLst xmlns:a="http://schemas.openxmlformats.org/drawingml/2006/main" xmlns:r="http://schemas.openxmlformats.org/officeDocument/2006/relationships" xmlns:p="http://schemas.openxmlformats.org/presentationml/2006/main">
  <p:tag name="AS_UNIQUEID" val="5338"/>
</p:tagLst>
</file>

<file path=ppt/tags/tag2187.xml><?xml version="1.0" encoding="utf-8"?>
<p:tagLst xmlns:a="http://schemas.openxmlformats.org/drawingml/2006/main" xmlns:r="http://schemas.openxmlformats.org/officeDocument/2006/relationships" xmlns:p="http://schemas.openxmlformats.org/presentationml/2006/main">
  <p:tag name="AS_UNIQUEID" val="5339"/>
</p:tagLst>
</file>

<file path=ppt/tags/tag2188.xml><?xml version="1.0" encoding="utf-8"?>
<p:tagLst xmlns:a="http://schemas.openxmlformats.org/drawingml/2006/main" xmlns:r="http://schemas.openxmlformats.org/officeDocument/2006/relationships" xmlns:p="http://schemas.openxmlformats.org/presentationml/2006/main">
  <p:tag name="AS_UNIQUEID" val="5340"/>
</p:tagLst>
</file>

<file path=ppt/tags/tag2189.xml><?xml version="1.0" encoding="utf-8"?>
<p:tagLst xmlns:a="http://schemas.openxmlformats.org/drawingml/2006/main" xmlns:r="http://schemas.openxmlformats.org/officeDocument/2006/relationships" xmlns:p="http://schemas.openxmlformats.org/presentationml/2006/main">
  <p:tag name="AS_UNIQUEID" val="5341"/>
</p:tagLst>
</file>

<file path=ppt/tags/tag219.xml><?xml version="1.0" encoding="utf-8"?>
<p:tagLst xmlns:a="http://schemas.openxmlformats.org/drawingml/2006/main" xmlns:r="http://schemas.openxmlformats.org/officeDocument/2006/relationships" xmlns:p="http://schemas.openxmlformats.org/presentationml/2006/main">
  <p:tag name="AS_UNIQUEID" val="3232"/>
</p:tagLst>
</file>

<file path=ppt/tags/tag2190.xml><?xml version="1.0" encoding="utf-8"?>
<p:tagLst xmlns:a="http://schemas.openxmlformats.org/drawingml/2006/main" xmlns:r="http://schemas.openxmlformats.org/officeDocument/2006/relationships" xmlns:p="http://schemas.openxmlformats.org/presentationml/2006/main">
  <p:tag name="AS_UNIQUEID" val="5342"/>
</p:tagLst>
</file>

<file path=ppt/tags/tag2191.xml><?xml version="1.0" encoding="utf-8"?>
<p:tagLst xmlns:a="http://schemas.openxmlformats.org/drawingml/2006/main" xmlns:r="http://schemas.openxmlformats.org/officeDocument/2006/relationships" xmlns:p="http://schemas.openxmlformats.org/presentationml/2006/main">
  <p:tag name="AS_UNIQUEID" val="5343"/>
</p:tagLst>
</file>

<file path=ppt/tags/tag2192.xml><?xml version="1.0" encoding="utf-8"?>
<p:tagLst xmlns:a="http://schemas.openxmlformats.org/drawingml/2006/main" xmlns:r="http://schemas.openxmlformats.org/officeDocument/2006/relationships" xmlns:p="http://schemas.openxmlformats.org/presentationml/2006/main">
  <p:tag name="AS_UNIQUEID" val="5344"/>
</p:tagLst>
</file>

<file path=ppt/tags/tag2193.xml><?xml version="1.0" encoding="utf-8"?>
<p:tagLst xmlns:a="http://schemas.openxmlformats.org/drawingml/2006/main" xmlns:r="http://schemas.openxmlformats.org/officeDocument/2006/relationships" xmlns:p="http://schemas.openxmlformats.org/presentationml/2006/main">
  <p:tag name="AS_UNIQUEID" val="5301"/>
</p:tagLst>
</file>

<file path=ppt/tags/tag2194.xml><?xml version="1.0" encoding="utf-8"?>
<p:tagLst xmlns:a="http://schemas.openxmlformats.org/drawingml/2006/main" xmlns:r="http://schemas.openxmlformats.org/officeDocument/2006/relationships" xmlns:p="http://schemas.openxmlformats.org/presentationml/2006/main">
  <p:tag name="AS_UNIQUEID" val="5302"/>
</p:tagLst>
</file>

<file path=ppt/tags/tag2195.xml><?xml version="1.0" encoding="utf-8"?>
<p:tagLst xmlns:a="http://schemas.openxmlformats.org/drawingml/2006/main" xmlns:r="http://schemas.openxmlformats.org/officeDocument/2006/relationships" xmlns:p="http://schemas.openxmlformats.org/presentationml/2006/main">
  <p:tag name="AS_UNIQUEID" val="5308"/>
</p:tagLst>
</file>

<file path=ppt/tags/tag2196.xml><?xml version="1.0" encoding="utf-8"?>
<p:tagLst xmlns:a="http://schemas.openxmlformats.org/drawingml/2006/main" xmlns:r="http://schemas.openxmlformats.org/officeDocument/2006/relationships" xmlns:p="http://schemas.openxmlformats.org/presentationml/2006/main">
  <p:tag name="AS_UNIQUEID" val="5309"/>
</p:tagLst>
</file>

<file path=ppt/tags/tag2197.xml><?xml version="1.0" encoding="utf-8"?>
<p:tagLst xmlns:a="http://schemas.openxmlformats.org/drawingml/2006/main" xmlns:r="http://schemas.openxmlformats.org/officeDocument/2006/relationships" xmlns:p="http://schemas.openxmlformats.org/presentationml/2006/main">
  <p:tag name="AS_UNIQUEID" val="5310"/>
</p:tagLst>
</file>

<file path=ppt/tags/tag2198.xml><?xml version="1.0" encoding="utf-8"?>
<p:tagLst xmlns:a="http://schemas.openxmlformats.org/drawingml/2006/main" xmlns:r="http://schemas.openxmlformats.org/officeDocument/2006/relationships" xmlns:p="http://schemas.openxmlformats.org/presentationml/2006/main">
  <p:tag name="AS_UNIQUEID" val="5311"/>
</p:tagLst>
</file>

<file path=ppt/tags/tag2199.xml><?xml version="1.0" encoding="utf-8"?>
<p:tagLst xmlns:a="http://schemas.openxmlformats.org/drawingml/2006/main" xmlns:r="http://schemas.openxmlformats.org/officeDocument/2006/relationships" xmlns:p="http://schemas.openxmlformats.org/presentationml/2006/main">
  <p:tag name="AS_UNIQUEID" val="5312"/>
</p:tagLst>
</file>

<file path=ppt/tags/tag22.xml><?xml version="1.0" encoding="utf-8"?>
<p:tagLst xmlns:a="http://schemas.openxmlformats.org/drawingml/2006/main" xmlns:r="http://schemas.openxmlformats.org/officeDocument/2006/relationships" xmlns:p="http://schemas.openxmlformats.org/presentationml/2006/main">
  <p:tag name="AS_UNIQUEID" val="3070"/>
</p:tagLst>
</file>

<file path=ppt/tags/tag220.xml><?xml version="1.0" encoding="utf-8"?>
<p:tagLst xmlns:a="http://schemas.openxmlformats.org/drawingml/2006/main" xmlns:r="http://schemas.openxmlformats.org/officeDocument/2006/relationships" xmlns:p="http://schemas.openxmlformats.org/presentationml/2006/main">
  <p:tag name="AS_UNIQUEID" val="3233"/>
</p:tagLst>
</file>

<file path=ppt/tags/tag2200.xml><?xml version="1.0" encoding="utf-8"?>
<p:tagLst xmlns:a="http://schemas.openxmlformats.org/drawingml/2006/main" xmlns:r="http://schemas.openxmlformats.org/officeDocument/2006/relationships" xmlns:p="http://schemas.openxmlformats.org/presentationml/2006/main">
  <p:tag name="AS_UNIQUEID" val="5313"/>
</p:tagLst>
</file>

<file path=ppt/tags/tag2201.xml><?xml version="1.0" encoding="utf-8"?>
<p:tagLst xmlns:a="http://schemas.openxmlformats.org/drawingml/2006/main" xmlns:r="http://schemas.openxmlformats.org/officeDocument/2006/relationships" xmlns:p="http://schemas.openxmlformats.org/presentationml/2006/main">
  <p:tag name="AS_UNIQUEID" val="5314"/>
</p:tagLst>
</file>

<file path=ppt/tags/tag2202.xml><?xml version="1.0" encoding="utf-8"?>
<p:tagLst xmlns:a="http://schemas.openxmlformats.org/drawingml/2006/main" xmlns:r="http://schemas.openxmlformats.org/officeDocument/2006/relationships" xmlns:p="http://schemas.openxmlformats.org/presentationml/2006/main">
  <p:tag name="AS_UNIQUEID" val="5315"/>
</p:tagLst>
</file>

<file path=ppt/tags/tag2203.xml><?xml version="1.0" encoding="utf-8"?>
<p:tagLst xmlns:a="http://schemas.openxmlformats.org/drawingml/2006/main" xmlns:r="http://schemas.openxmlformats.org/officeDocument/2006/relationships" xmlns:p="http://schemas.openxmlformats.org/presentationml/2006/main">
  <p:tag name="AS_UNIQUEID" val="5316"/>
</p:tagLst>
</file>

<file path=ppt/tags/tag2204.xml><?xml version="1.0" encoding="utf-8"?>
<p:tagLst xmlns:a="http://schemas.openxmlformats.org/drawingml/2006/main" xmlns:r="http://schemas.openxmlformats.org/officeDocument/2006/relationships" xmlns:p="http://schemas.openxmlformats.org/presentationml/2006/main">
  <p:tag name="AS_UNIQUEID" val="5317"/>
</p:tagLst>
</file>

<file path=ppt/tags/tag2205.xml><?xml version="1.0" encoding="utf-8"?>
<p:tagLst xmlns:a="http://schemas.openxmlformats.org/drawingml/2006/main" xmlns:r="http://schemas.openxmlformats.org/officeDocument/2006/relationships" xmlns:p="http://schemas.openxmlformats.org/presentationml/2006/main">
  <p:tag name="AS_UNIQUEID" val="5318"/>
</p:tagLst>
</file>

<file path=ppt/tags/tag2206.xml><?xml version="1.0" encoding="utf-8"?>
<p:tagLst xmlns:a="http://schemas.openxmlformats.org/drawingml/2006/main" xmlns:r="http://schemas.openxmlformats.org/officeDocument/2006/relationships" xmlns:p="http://schemas.openxmlformats.org/presentationml/2006/main">
  <p:tag name="AS_UNIQUEID" val="5319"/>
</p:tagLst>
</file>

<file path=ppt/tags/tag2207.xml><?xml version="1.0" encoding="utf-8"?>
<p:tagLst xmlns:a="http://schemas.openxmlformats.org/drawingml/2006/main" xmlns:r="http://schemas.openxmlformats.org/officeDocument/2006/relationships" xmlns:p="http://schemas.openxmlformats.org/presentationml/2006/main">
  <p:tag name="AS_UNIQUEID" val="5320"/>
</p:tagLst>
</file>

<file path=ppt/tags/tag2208.xml><?xml version="1.0" encoding="utf-8"?>
<p:tagLst xmlns:a="http://schemas.openxmlformats.org/drawingml/2006/main" xmlns:r="http://schemas.openxmlformats.org/officeDocument/2006/relationships" xmlns:p="http://schemas.openxmlformats.org/presentationml/2006/main">
  <p:tag name="AS_UNIQUEID" val="5321"/>
</p:tagLst>
</file>

<file path=ppt/tags/tag2209.xml><?xml version="1.0" encoding="utf-8"?>
<p:tagLst xmlns:a="http://schemas.openxmlformats.org/drawingml/2006/main" xmlns:r="http://schemas.openxmlformats.org/officeDocument/2006/relationships" xmlns:p="http://schemas.openxmlformats.org/presentationml/2006/main">
  <p:tag name="AS_UNIQUEID" val="5322"/>
</p:tagLst>
</file>

<file path=ppt/tags/tag221.xml><?xml version="1.0" encoding="utf-8"?>
<p:tagLst xmlns:a="http://schemas.openxmlformats.org/drawingml/2006/main" xmlns:r="http://schemas.openxmlformats.org/officeDocument/2006/relationships" xmlns:p="http://schemas.openxmlformats.org/presentationml/2006/main">
  <p:tag name="AS_UNIQUEID" val="3234"/>
</p:tagLst>
</file>

<file path=ppt/tags/tag2210.xml><?xml version="1.0" encoding="utf-8"?>
<p:tagLst xmlns:a="http://schemas.openxmlformats.org/drawingml/2006/main" xmlns:r="http://schemas.openxmlformats.org/officeDocument/2006/relationships" xmlns:p="http://schemas.openxmlformats.org/presentationml/2006/main">
  <p:tag name="AS_UNIQUEID" val="5303"/>
</p:tagLst>
</file>

<file path=ppt/tags/tag2211.xml><?xml version="1.0" encoding="utf-8"?>
<p:tagLst xmlns:a="http://schemas.openxmlformats.org/drawingml/2006/main" xmlns:r="http://schemas.openxmlformats.org/officeDocument/2006/relationships" xmlns:p="http://schemas.openxmlformats.org/presentationml/2006/main">
  <p:tag name="AS_UNIQUEID" val="5304"/>
</p:tagLst>
</file>

<file path=ppt/tags/tag2212.xml><?xml version="1.0" encoding="utf-8"?>
<p:tagLst xmlns:a="http://schemas.openxmlformats.org/drawingml/2006/main" xmlns:r="http://schemas.openxmlformats.org/officeDocument/2006/relationships" xmlns:p="http://schemas.openxmlformats.org/presentationml/2006/main">
  <p:tag name="AS_UNIQUEID" val="5305"/>
</p:tagLst>
</file>

<file path=ppt/tags/tag2213.xml><?xml version="1.0" encoding="utf-8"?>
<p:tagLst xmlns:a="http://schemas.openxmlformats.org/drawingml/2006/main" xmlns:r="http://schemas.openxmlformats.org/officeDocument/2006/relationships" xmlns:p="http://schemas.openxmlformats.org/presentationml/2006/main">
  <p:tag name="AS_UNIQUEID" val="5306"/>
</p:tagLst>
</file>

<file path=ppt/tags/tag2214.xml><?xml version="1.0" encoding="utf-8"?>
<p:tagLst xmlns:a="http://schemas.openxmlformats.org/drawingml/2006/main" xmlns:r="http://schemas.openxmlformats.org/officeDocument/2006/relationships" xmlns:p="http://schemas.openxmlformats.org/presentationml/2006/main">
  <p:tag name="AS_UNIQUEID" val="5307"/>
</p:tagLst>
</file>

<file path=ppt/tags/tag2215.xml><?xml version="1.0" encoding="utf-8"?>
<p:tagLst xmlns:a="http://schemas.openxmlformats.org/drawingml/2006/main" xmlns:r="http://schemas.openxmlformats.org/officeDocument/2006/relationships" xmlns:p="http://schemas.openxmlformats.org/presentationml/2006/main">
  <p:tag name="AS_UNIQUEID" val="5432"/>
</p:tagLst>
</file>

<file path=ppt/tags/tag2216.xml><?xml version="1.0" encoding="utf-8"?>
<p:tagLst xmlns:a="http://schemas.openxmlformats.org/drawingml/2006/main" xmlns:r="http://schemas.openxmlformats.org/officeDocument/2006/relationships" xmlns:p="http://schemas.openxmlformats.org/presentationml/2006/main">
  <p:tag name="AS_UNIQUEID" val="5433"/>
</p:tagLst>
</file>

<file path=ppt/tags/tag2217.xml><?xml version="1.0" encoding="utf-8"?>
<p:tagLst xmlns:a="http://schemas.openxmlformats.org/drawingml/2006/main" xmlns:r="http://schemas.openxmlformats.org/officeDocument/2006/relationships" xmlns:p="http://schemas.openxmlformats.org/presentationml/2006/main">
  <p:tag name="AS_UNIQUEID" val="2805"/>
</p:tagLst>
</file>

<file path=ppt/tags/tag2218.xml><?xml version="1.0" encoding="utf-8"?>
<p:tagLst xmlns:a="http://schemas.openxmlformats.org/drawingml/2006/main" xmlns:r="http://schemas.openxmlformats.org/officeDocument/2006/relationships" xmlns:p="http://schemas.openxmlformats.org/presentationml/2006/main">
  <p:tag name="AS_UNIQUEID" val="2807"/>
</p:tagLst>
</file>

<file path=ppt/tags/tag2219.xml><?xml version="1.0" encoding="utf-8"?>
<p:tagLst xmlns:a="http://schemas.openxmlformats.org/drawingml/2006/main" xmlns:r="http://schemas.openxmlformats.org/officeDocument/2006/relationships" xmlns:p="http://schemas.openxmlformats.org/presentationml/2006/main">
  <p:tag name="AS_UNIQUEID" val="5434"/>
</p:tagLst>
</file>

<file path=ppt/tags/tag222.xml><?xml version="1.0" encoding="utf-8"?>
<p:tagLst xmlns:a="http://schemas.openxmlformats.org/drawingml/2006/main" xmlns:r="http://schemas.openxmlformats.org/officeDocument/2006/relationships" xmlns:p="http://schemas.openxmlformats.org/presentationml/2006/main">
  <p:tag name="AS_UNIQUEID" val="3235"/>
</p:tagLst>
</file>

<file path=ppt/tags/tag2220.xml><?xml version="1.0" encoding="utf-8"?>
<p:tagLst xmlns:a="http://schemas.openxmlformats.org/drawingml/2006/main" xmlns:r="http://schemas.openxmlformats.org/officeDocument/2006/relationships" xmlns:p="http://schemas.openxmlformats.org/presentationml/2006/main">
  <p:tag name="AS_UNIQUEID" val="5436"/>
</p:tagLst>
</file>

<file path=ppt/tags/tag2221.xml><?xml version="1.0" encoding="utf-8"?>
<p:tagLst xmlns:a="http://schemas.openxmlformats.org/drawingml/2006/main" xmlns:r="http://schemas.openxmlformats.org/officeDocument/2006/relationships" xmlns:p="http://schemas.openxmlformats.org/presentationml/2006/main">
  <p:tag name="AS_UNIQUEID" val="5443"/>
</p:tagLst>
</file>

<file path=ppt/tags/tag2222.xml><?xml version="1.0" encoding="utf-8"?>
<p:tagLst xmlns:a="http://schemas.openxmlformats.org/drawingml/2006/main" xmlns:r="http://schemas.openxmlformats.org/officeDocument/2006/relationships" xmlns:p="http://schemas.openxmlformats.org/presentationml/2006/main">
  <p:tag name="AS_UNIQUEID" val="5446"/>
</p:tagLst>
</file>

<file path=ppt/tags/tag2223.xml><?xml version="1.0" encoding="utf-8"?>
<p:tagLst xmlns:a="http://schemas.openxmlformats.org/drawingml/2006/main" xmlns:r="http://schemas.openxmlformats.org/officeDocument/2006/relationships" xmlns:p="http://schemas.openxmlformats.org/presentationml/2006/main">
  <p:tag name="AS_UNIQUEID" val="5447"/>
</p:tagLst>
</file>

<file path=ppt/tags/tag2224.xml><?xml version="1.0" encoding="utf-8"?>
<p:tagLst xmlns:a="http://schemas.openxmlformats.org/drawingml/2006/main" xmlns:r="http://schemas.openxmlformats.org/officeDocument/2006/relationships" xmlns:p="http://schemas.openxmlformats.org/presentationml/2006/main">
  <p:tag name="AS_UNIQUEID" val="5450"/>
</p:tagLst>
</file>

<file path=ppt/tags/tag2225.xml><?xml version="1.0" encoding="utf-8"?>
<p:tagLst xmlns:a="http://schemas.openxmlformats.org/drawingml/2006/main" xmlns:r="http://schemas.openxmlformats.org/officeDocument/2006/relationships" xmlns:p="http://schemas.openxmlformats.org/presentationml/2006/main">
  <p:tag name="AS_UNIQUEID" val="5451"/>
</p:tagLst>
</file>

<file path=ppt/tags/tag2226.xml><?xml version="1.0" encoding="utf-8"?>
<p:tagLst xmlns:a="http://schemas.openxmlformats.org/drawingml/2006/main" xmlns:r="http://schemas.openxmlformats.org/officeDocument/2006/relationships" xmlns:p="http://schemas.openxmlformats.org/presentationml/2006/main">
  <p:tag name="AS_UNIQUEID" val="5452"/>
</p:tagLst>
</file>

<file path=ppt/tags/tag2227.xml><?xml version="1.0" encoding="utf-8"?>
<p:tagLst xmlns:a="http://schemas.openxmlformats.org/drawingml/2006/main" xmlns:r="http://schemas.openxmlformats.org/officeDocument/2006/relationships" xmlns:p="http://schemas.openxmlformats.org/presentationml/2006/main">
  <p:tag name="AS_UNIQUEID" val="5453"/>
</p:tagLst>
</file>

<file path=ppt/tags/tag2228.xml><?xml version="1.0" encoding="utf-8"?>
<p:tagLst xmlns:a="http://schemas.openxmlformats.org/drawingml/2006/main" xmlns:r="http://schemas.openxmlformats.org/officeDocument/2006/relationships" xmlns:p="http://schemas.openxmlformats.org/presentationml/2006/main">
  <p:tag name="AS_UNIQUEID" val="5454"/>
</p:tagLst>
</file>

<file path=ppt/tags/tag2229.xml><?xml version="1.0" encoding="utf-8"?>
<p:tagLst xmlns:a="http://schemas.openxmlformats.org/drawingml/2006/main" xmlns:r="http://schemas.openxmlformats.org/officeDocument/2006/relationships" xmlns:p="http://schemas.openxmlformats.org/presentationml/2006/main">
  <p:tag name="AS_UNIQUEID" val="5455"/>
</p:tagLst>
</file>

<file path=ppt/tags/tag223.xml><?xml version="1.0" encoding="utf-8"?>
<p:tagLst xmlns:a="http://schemas.openxmlformats.org/drawingml/2006/main" xmlns:r="http://schemas.openxmlformats.org/officeDocument/2006/relationships" xmlns:p="http://schemas.openxmlformats.org/presentationml/2006/main">
  <p:tag name="AS_UNIQUEID" val="3236"/>
</p:tagLst>
</file>

<file path=ppt/tags/tag2230.xml><?xml version="1.0" encoding="utf-8"?>
<p:tagLst xmlns:a="http://schemas.openxmlformats.org/drawingml/2006/main" xmlns:r="http://schemas.openxmlformats.org/officeDocument/2006/relationships" xmlns:p="http://schemas.openxmlformats.org/presentationml/2006/main">
  <p:tag name="AS_UNIQUEID" val="5456"/>
</p:tagLst>
</file>

<file path=ppt/tags/tag2231.xml><?xml version="1.0" encoding="utf-8"?>
<p:tagLst xmlns:a="http://schemas.openxmlformats.org/drawingml/2006/main" xmlns:r="http://schemas.openxmlformats.org/officeDocument/2006/relationships" xmlns:p="http://schemas.openxmlformats.org/presentationml/2006/main">
  <p:tag name="AS_UNIQUEID" val="5457"/>
</p:tagLst>
</file>

<file path=ppt/tags/tag2232.xml><?xml version="1.0" encoding="utf-8"?>
<p:tagLst xmlns:a="http://schemas.openxmlformats.org/drawingml/2006/main" xmlns:r="http://schemas.openxmlformats.org/officeDocument/2006/relationships" xmlns:p="http://schemas.openxmlformats.org/presentationml/2006/main">
  <p:tag name="AS_UNIQUEID" val="5448"/>
</p:tagLst>
</file>

<file path=ppt/tags/tag2233.xml><?xml version="1.0" encoding="utf-8"?>
<p:tagLst xmlns:a="http://schemas.openxmlformats.org/drawingml/2006/main" xmlns:r="http://schemas.openxmlformats.org/officeDocument/2006/relationships" xmlns:p="http://schemas.openxmlformats.org/presentationml/2006/main">
  <p:tag name="AS_UNIQUEID" val="5449"/>
</p:tagLst>
</file>

<file path=ppt/tags/tag2234.xml><?xml version="1.0" encoding="utf-8"?>
<p:tagLst xmlns:a="http://schemas.openxmlformats.org/drawingml/2006/main" xmlns:r="http://schemas.openxmlformats.org/officeDocument/2006/relationships" xmlns:p="http://schemas.openxmlformats.org/presentationml/2006/main">
  <p:tag name="AS_UNIQUEID" val="5444"/>
</p:tagLst>
</file>

<file path=ppt/tags/tag2235.xml><?xml version="1.0" encoding="utf-8"?>
<p:tagLst xmlns:a="http://schemas.openxmlformats.org/drawingml/2006/main" xmlns:r="http://schemas.openxmlformats.org/officeDocument/2006/relationships" xmlns:p="http://schemas.openxmlformats.org/presentationml/2006/main">
  <p:tag name="AS_UNIQUEID" val="5445"/>
</p:tagLst>
</file>

<file path=ppt/tags/tag2236.xml><?xml version="1.0" encoding="utf-8"?>
<p:tagLst xmlns:a="http://schemas.openxmlformats.org/drawingml/2006/main" xmlns:r="http://schemas.openxmlformats.org/officeDocument/2006/relationships" xmlns:p="http://schemas.openxmlformats.org/presentationml/2006/main">
  <p:tag name="AS_UNIQUEID" val="5437"/>
</p:tagLst>
</file>

<file path=ppt/tags/tag2237.xml><?xml version="1.0" encoding="utf-8"?>
<p:tagLst xmlns:a="http://schemas.openxmlformats.org/drawingml/2006/main" xmlns:r="http://schemas.openxmlformats.org/officeDocument/2006/relationships" xmlns:p="http://schemas.openxmlformats.org/presentationml/2006/main">
  <p:tag name="AS_UNIQUEID" val="5440"/>
</p:tagLst>
</file>

<file path=ppt/tags/tag2238.xml><?xml version="1.0" encoding="utf-8"?>
<p:tagLst xmlns:a="http://schemas.openxmlformats.org/drawingml/2006/main" xmlns:r="http://schemas.openxmlformats.org/officeDocument/2006/relationships" xmlns:p="http://schemas.openxmlformats.org/presentationml/2006/main">
  <p:tag name="AS_UNIQUEID" val="5441"/>
</p:tagLst>
</file>

<file path=ppt/tags/tag2239.xml><?xml version="1.0" encoding="utf-8"?>
<p:tagLst xmlns:a="http://schemas.openxmlformats.org/drawingml/2006/main" xmlns:r="http://schemas.openxmlformats.org/officeDocument/2006/relationships" xmlns:p="http://schemas.openxmlformats.org/presentationml/2006/main">
  <p:tag name="AS_UNIQUEID" val="5442"/>
</p:tagLst>
</file>

<file path=ppt/tags/tag224.xml><?xml version="1.0" encoding="utf-8"?>
<p:tagLst xmlns:a="http://schemas.openxmlformats.org/drawingml/2006/main" xmlns:r="http://schemas.openxmlformats.org/officeDocument/2006/relationships" xmlns:p="http://schemas.openxmlformats.org/presentationml/2006/main">
  <p:tag name="AS_UNIQUEID" val="3237"/>
</p:tagLst>
</file>

<file path=ppt/tags/tag2240.xml><?xml version="1.0" encoding="utf-8"?>
<p:tagLst xmlns:a="http://schemas.openxmlformats.org/drawingml/2006/main" xmlns:r="http://schemas.openxmlformats.org/officeDocument/2006/relationships" xmlns:p="http://schemas.openxmlformats.org/presentationml/2006/main">
  <p:tag name="AS_UNIQUEID" val="5438"/>
</p:tagLst>
</file>

<file path=ppt/tags/tag2241.xml><?xml version="1.0" encoding="utf-8"?>
<p:tagLst xmlns:a="http://schemas.openxmlformats.org/drawingml/2006/main" xmlns:r="http://schemas.openxmlformats.org/officeDocument/2006/relationships" xmlns:p="http://schemas.openxmlformats.org/presentationml/2006/main">
  <p:tag name="AS_UNIQUEID" val="5439"/>
</p:tagLst>
</file>

<file path=ppt/tags/tag2242.xml><?xml version="1.0" encoding="utf-8"?>
<p:tagLst xmlns:a="http://schemas.openxmlformats.org/drawingml/2006/main" xmlns:r="http://schemas.openxmlformats.org/officeDocument/2006/relationships" xmlns:p="http://schemas.openxmlformats.org/presentationml/2006/main">
  <p:tag name="AS_UNIQUEID" val="5459"/>
</p:tagLst>
</file>

<file path=ppt/tags/tag2243.xml><?xml version="1.0" encoding="utf-8"?>
<p:tagLst xmlns:a="http://schemas.openxmlformats.org/drawingml/2006/main" xmlns:r="http://schemas.openxmlformats.org/officeDocument/2006/relationships" xmlns:p="http://schemas.openxmlformats.org/presentationml/2006/main">
  <p:tag name="AS_UNIQUEID" val="5460"/>
</p:tagLst>
</file>

<file path=ppt/tags/tag2244.xml><?xml version="1.0" encoding="utf-8"?>
<p:tagLst xmlns:a="http://schemas.openxmlformats.org/drawingml/2006/main" xmlns:r="http://schemas.openxmlformats.org/officeDocument/2006/relationships" xmlns:p="http://schemas.openxmlformats.org/presentationml/2006/main">
  <p:tag name="AS_UNIQUEID" val="2832"/>
</p:tagLst>
</file>

<file path=ppt/tags/tag2245.xml><?xml version="1.0" encoding="utf-8"?>
<p:tagLst xmlns:a="http://schemas.openxmlformats.org/drawingml/2006/main" xmlns:r="http://schemas.openxmlformats.org/officeDocument/2006/relationships" xmlns:p="http://schemas.openxmlformats.org/presentationml/2006/main">
  <p:tag name="AS_UNIQUEID" val="2833"/>
</p:tagLst>
</file>

<file path=ppt/tags/tag2246.xml><?xml version="1.0" encoding="utf-8"?>
<p:tagLst xmlns:a="http://schemas.openxmlformats.org/drawingml/2006/main" xmlns:r="http://schemas.openxmlformats.org/officeDocument/2006/relationships" xmlns:p="http://schemas.openxmlformats.org/presentationml/2006/main">
  <p:tag name="AS_UNIQUEID" val="2834"/>
</p:tagLst>
</file>

<file path=ppt/tags/tag2247.xml><?xml version="1.0" encoding="utf-8"?>
<p:tagLst xmlns:a="http://schemas.openxmlformats.org/drawingml/2006/main" xmlns:r="http://schemas.openxmlformats.org/officeDocument/2006/relationships" xmlns:p="http://schemas.openxmlformats.org/presentationml/2006/main">
  <p:tag name="AS_UNIQUEID" val="2837"/>
</p:tagLst>
</file>

<file path=ppt/tags/tag2248.xml><?xml version="1.0" encoding="utf-8"?>
<p:tagLst xmlns:a="http://schemas.openxmlformats.org/drawingml/2006/main" xmlns:r="http://schemas.openxmlformats.org/officeDocument/2006/relationships" xmlns:p="http://schemas.openxmlformats.org/presentationml/2006/main">
  <p:tag name="AS_UNIQUEID" val="2838"/>
</p:tagLst>
</file>

<file path=ppt/tags/tag2249.xml><?xml version="1.0" encoding="utf-8"?>
<p:tagLst xmlns:a="http://schemas.openxmlformats.org/drawingml/2006/main" xmlns:r="http://schemas.openxmlformats.org/officeDocument/2006/relationships" xmlns:p="http://schemas.openxmlformats.org/presentationml/2006/main">
  <p:tag name="AS_UNIQUEID" val="2843"/>
</p:tagLst>
</file>

<file path=ppt/tags/tag225.xml><?xml version="1.0" encoding="utf-8"?>
<p:tagLst xmlns:a="http://schemas.openxmlformats.org/drawingml/2006/main" xmlns:r="http://schemas.openxmlformats.org/officeDocument/2006/relationships" xmlns:p="http://schemas.openxmlformats.org/presentationml/2006/main">
  <p:tag name="AS_UNIQUEID" val="3238"/>
</p:tagLst>
</file>

<file path=ppt/tags/tag2250.xml><?xml version="1.0" encoding="utf-8"?>
<p:tagLst xmlns:a="http://schemas.openxmlformats.org/drawingml/2006/main" xmlns:r="http://schemas.openxmlformats.org/officeDocument/2006/relationships" xmlns:p="http://schemas.openxmlformats.org/presentationml/2006/main">
  <p:tag name="AS_UNIQUEID" val="2847"/>
</p:tagLst>
</file>

<file path=ppt/tags/tag2251.xml><?xml version="1.0" encoding="utf-8"?>
<p:tagLst xmlns:a="http://schemas.openxmlformats.org/drawingml/2006/main" xmlns:r="http://schemas.openxmlformats.org/officeDocument/2006/relationships" xmlns:p="http://schemas.openxmlformats.org/presentationml/2006/main">
  <p:tag name="AS_UNIQUEID" val="2848"/>
</p:tagLst>
</file>

<file path=ppt/tags/tag2252.xml><?xml version="1.0" encoding="utf-8"?>
<p:tagLst xmlns:a="http://schemas.openxmlformats.org/drawingml/2006/main" xmlns:r="http://schemas.openxmlformats.org/officeDocument/2006/relationships" xmlns:p="http://schemas.openxmlformats.org/presentationml/2006/main">
  <p:tag name="AS_UNIQUEID" val="2849"/>
</p:tagLst>
</file>

<file path=ppt/tags/tag2253.xml><?xml version="1.0" encoding="utf-8"?>
<p:tagLst xmlns:a="http://schemas.openxmlformats.org/drawingml/2006/main" xmlns:r="http://schemas.openxmlformats.org/officeDocument/2006/relationships" xmlns:p="http://schemas.openxmlformats.org/presentationml/2006/main">
  <p:tag name="AS_UNIQUEID" val="2850"/>
</p:tagLst>
</file>

<file path=ppt/tags/tag226.xml><?xml version="1.0" encoding="utf-8"?>
<p:tagLst xmlns:a="http://schemas.openxmlformats.org/drawingml/2006/main" xmlns:r="http://schemas.openxmlformats.org/officeDocument/2006/relationships" xmlns:p="http://schemas.openxmlformats.org/presentationml/2006/main">
  <p:tag name="AS_UNIQUEID" val="3239"/>
</p:tagLst>
</file>

<file path=ppt/tags/tag227.xml><?xml version="1.0" encoding="utf-8"?>
<p:tagLst xmlns:a="http://schemas.openxmlformats.org/drawingml/2006/main" xmlns:r="http://schemas.openxmlformats.org/officeDocument/2006/relationships" xmlns:p="http://schemas.openxmlformats.org/presentationml/2006/main">
  <p:tag name="AS_UNIQUEID" val="3219"/>
</p:tagLst>
</file>

<file path=ppt/tags/tag228.xml><?xml version="1.0" encoding="utf-8"?>
<p:tagLst xmlns:a="http://schemas.openxmlformats.org/drawingml/2006/main" xmlns:r="http://schemas.openxmlformats.org/officeDocument/2006/relationships" xmlns:p="http://schemas.openxmlformats.org/presentationml/2006/main">
  <p:tag name="AS_UNIQUEID" val="3220"/>
</p:tagLst>
</file>

<file path=ppt/tags/tag229.xml><?xml version="1.0" encoding="utf-8"?>
<p:tagLst xmlns:a="http://schemas.openxmlformats.org/drawingml/2006/main" xmlns:r="http://schemas.openxmlformats.org/officeDocument/2006/relationships" xmlns:p="http://schemas.openxmlformats.org/presentationml/2006/main">
  <p:tag name="AS_UNIQUEID" val="3221"/>
</p:tagLst>
</file>

<file path=ppt/tags/tag23.xml><?xml version="1.0" encoding="utf-8"?>
<p:tagLst xmlns:a="http://schemas.openxmlformats.org/drawingml/2006/main" xmlns:r="http://schemas.openxmlformats.org/officeDocument/2006/relationships" xmlns:p="http://schemas.openxmlformats.org/presentationml/2006/main">
  <p:tag name="AS_UNIQUEID" val="3071"/>
</p:tagLst>
</file>

<file path=ppt/tags/tag230.xml><?xml version="1.0" encoding="utf-8"?>
<p:tagLst xmlns:a="http://schemas.openxmlformats.org/drawingml/2006/main" xmlns:r="http://schemas.openxmlformats.org/officeDocument/2006/relationships" xmlns:p="http://schemas.openxmlformats.org/presentationml/2006/main">
  <p:tag name="AS_UNIQUEID" val="3246"/>
</p:tagLst>
</file>

<file path=ppt/tags/tag231.xml><?xml version="1.0" encoding="utf-8"?>
<p:tagLst xmlns:a="http://schemas.openxmlformats.org/drawingml/2006/main" xmlns:r="http://schemas.openxmlformats.org/officeDocument/2006/relationships" xmlns:p="http://schemas.openxmlformats.org/presentationml/2006/main">
  <p:tag name="AS_UNIQUEID" val="3247"/>
</p:tagLst>
</file>

<file path=ppt/tags/tag232.xml><?xml version="1.0" encoding="utf-8"?>
<p:tagLst xmlns:a="http://schemas.openxmlformats.org/drawingml/2006/main" xmlns:r="http://schemas.openxmlformats.org/officeDocument/2006/relationships" xmlns:p="http://schemas.openxmlformats.org/presentationml/2006/main">
  <p:tag name="AS_UNIQUEID" val="2601"/>
</p:tagLst>
</file>

<file path=ppt/tags/tag233.xml><?xml version="1.0" encoding="utf-8"?>
<p:tagLst xmlns:a="http://schemas.openxmlformats.org/drawingml/2006/main" xmlns:r="http://schemas.openxmlformats.org/officeDocument/2006/relationships" xmlns:p="http://schemas.openxmlformats.org/presentationml/2006/main">
  <p:tag name="AS_UNIQUEID" val="3248"/>
</p:tagLst>
</file>

<file path=ppt/tags/tag234.xml><?xml version="1.0" encoding="utf-8"?>
<p:tagLst xmlns:a="http://schemas.openxmlformats.org/drawingml/2006/main" xmlns:r="http://schemas.openxmlformats.org/officeDocument/2006/relationships" xmlns:p="http://schemas.openxmlformats.org/presentationml/2006/main">
  <p:tag name="AS_UNIQUEID" val="3249"/>
</p:tagLst>
</file>

<file path=ppt/tags/tag235.xml><?xml version="1.0" encoding="utf-8"?>
<p:tagLst xmlns:a="http://schemas.openxmlformats.org/drawingml/2006/main" xmlns:r="http://schemas.openxmlformats.org/officeDocument/2006/relationships" xmlns:p="http://schemas.openxmlformats.org/presentationml/2006/main">
  <p:tag name="AS_UNIQUEID" val="3250"/>
</p:tagLst>
</file>

<file path=ppt/tags/tag236.xml><?xml version="1.0" encoding="utf-8"?>
<p:tagLst xmlns:a="http://schemas.openxmlformats.org/drawingml/2006/main" xmlns:r="http://schemas.openxmlformats.org/officeDocument/2006/relationships" xmlns:p="http://schemas.openxmlformats.org/presentationml/2006/main">
  <p:tag name="AS_UNIQUEID" val="3261"/>
</p:tagLst>
</file>

<file path=ppt/tags/tag237.xml><?xml version="1.0" encoding="utf-8"?>
<p:tagLst xmlns:a="http://schemas.openxmlformats.org/drawingml/2006/main" xmlns:r="http://schemas.openxmlformats.org/officeDocument/2006/relationships" xmlns:p="http://schemas.openxmlformats.org/presentationml/2006/main">
  <p:tag name="AS_UNIQUEID" val="3264"/>
</p:tagLst>
</file>

<file path=ppt/tags/tag238.xml><?xml version="1.0" encoding="utf-8"?>
<p:tagLst xmlns:a="http://schemas.openxmlformats.org/drawingml/2006/main" xmlns:r="http://schemas.openxmlformats.org/officeDocument/2006/relationships" xmlns:p="http://schemas.openxmlformats.org/presentationml/2006/main">
  <p:tag name="AS_UNIQUEID" val="3265"/>
</p:tagLst>
</file>

<file path=ppt/tags/tag239.xml><?xml version="1.0" encoding="utf-8"?>
<p:tagLst xmlns:a="http://schemas.openxmlformats.org/drawingml/2006/main" xmlns:r="http://schemas.openxmlformats.org/officeDocument/2006/relationships" xmlns:p="http://schemas.openxmlformats.org/presentationml/2006/main">
  <p:tag name="AS_UNIQUEID" val="3266"/>
</p:tagLst>
</file>

<file path=ppt/tags/tag24.xml><?xml version="1.0" encoding="utf-8"?>
<p:tagLst xmlns:a="http://schemas.openxmlformats.org/drawingml/2006/main" xmlns:r="http://schemas.openxmlformats.org/officeDocument/2006/relationships" xmlns:p="http://schemas.openxmlformats.org/presentationml/2006/main">
  <p:tag name="AS_UNIQUEID" val="3072"/>
</p:tagLst>
</file>

<file path=ppt/tags/tag240.xml><?xml version="1.0" encoding="utf-8"?>
<p:tagLst xmlns:a="http://schemas.openxmlformats.org/drawingml/2006/main" xmlns:r="http://schemas.openxmlformats.org/officeDocument/2006/relationships" xmlns:p="http://schemas.openxmlformats.org/presentationml/2006/main">
  <p:tag name="AS_UNIQUEID" val="3262"/>
</p:tagLst>
</file>

<file path=ppt/tags/tag241.xml><?xml version="1.0" encoding="utf-8"?>
<p:tagLst xmlns:a="http://schemas.openxmlformats.org/drawingml/2006/main" xmlns:r="http://schemas.openxmlformats.org/officeDocument/2006/relationships" xmlns:p="http://schemas.openxmlformats.org/presentationml/2006/main">
  <p:tag name="AS_UNIQUEID" val="3263"/>
</p:tagLst>
</file>

<file path=ppt/tags/tag242.xml><?xml version="1.0" encoding="utf-8"?>
<p:tagLst xmlns:a="http://schemas.openxmlformats.org/drawingml/2006/main" xmlns:r="http://schemas.openxmlformats.org/officeDocument/2006/relationships" xmlns:p="http://schemas.openxmlformats.org/presentationml/2006/main">
  <p:tag name="AS_UNIQUEID" val="3251"/>
</p:tagLst>
</file>

<file path=ppt/tags/tag243.xml><?xml version="1.0" encoding="utf-8"?>
<p:tagLst xmlns:a="http://schemas.openxmlformats.org/drawingml/2006/main" xmlns:r="http://schemas.openxmlformats.org/officeDocument/2006/relationships" xmlns:p="http://schemas.openxmlformats.org/presentationml/2006/main">
  <p:tag name="AS_UNIQUEID" val="3252"/>
</p:tagLst>
</file>

<file path=ppt/tags/tag244.xml><?xml version="1.0" encoding="utf-8"?>
<p:tagLst xmlns:a="http://schemas.openxmlformats.org/drawingml/2006/main" xmlns:r="http://schemas.openxmlformats.org/officeDocument/2006/relationships" xmlns:p="http://schemas.openxmlformats.org/presentationml/2006/main">
  <p:tag name="AS_UNIQUEID" val="3253"/>
</p:tagLst>
</file>

<file path=ppt/tags/tag245.xml><?xml version="1.0" encoding="utf-8"?>
<p:tagLst xmlns:a="http://schemas.openxmlformats.org/drawingml/2006/main" xmlns:r="http://schemas.openxmlformats.org/officeDocument/2006/relationships" xmlns:p="http://schemas.openxmlformats.org/presentationml/2006/main">
  <p:tag name="AS_UNIQUEID" val="3254"/>
</p:tagLst>
</file>

<file path=ppt/tags/tag246.xml><?xml version="1.0" encoding="utf-8"?>
<p:tagLst xmlns:a="http://schemas.openxmlformats.org/drawingml/2006/main" xmlns:r="http://schemas.openxmlformats.org/officeDocument/2006/relationships" xmlns:p="http://schemas.openxmlformats.org/presentationml/2006/main">
  <p:tag name="AS_UNIQUEID" val="3255"/>
</p:tagLst>
</file>

<file path=ppt/tags/tag247.xml><?xml version="1.0" encoding="utf-8"?>
<p:tagLst xmlns:a="http://schemas.openxmlformats.org/drawingml/2006/main" xmlns:r="http://schemas.openxmlformats.org/officeDocument/2006/relationships" xmlns:p="http://schemas.openxmlformats.org/presentationml/2006/main">
  <p:tag name="AS_UNIQUEID" val="3256"/>
</p:tagLst>
</file>

<file path=ppt/tags/tag248.xml><?xml version="1.0" encoding="utf-8"?>
<p:tagLst xmlns:a="http://schemas.openxmlformats.org/drawingml/2006/main" xmlns:r="http://schemas.openxmlformats.org/officeDocument/2006/relationships" xmlns:p="http://schemas.openxmlformats.org/presentationml/2006/main">
  <p:tag name="AS_UNIQUEID" val="3257"/>
</p:tagLst>
</file>

<file path=ppt/tags/tag249.xml><?xml version="1.0" encoding="utf-8"?>
<p:tagLst xmlns:a="http://schemas.openxmlformats.org/drawingml/2006/main" xmlns:r="http://schemas.openxmlformats.org/officeDocument/2006/relationships" xmlns:p="http://schemas.openxmlformats.org/presentationml/2006/main">
  <p:tag name="AS_UNIQUEID" val="3258"/>
</p:tagLst>
</file>

<file path=ppt/tags/tag25.xml><?xml version="1.0" encoding="utf-8"?>
<p:tagLst xmlns:a="http://schemas.openxmlformats.org/drawingml/2006/main" xmlns:r="http://schemas.openxmlformats.org/officeDocument/2006/relationships" xmlns:p="http://schemas.openxmlformats.org/presentationml/2006/main">
  <p:tag name="AS_UNIQUEID" val="3073"/>
</p:tagLst>
</file>

<file path=ppt/tags/tag250.xml><?xml version="1.0" encoding="utf-8"?>
<p:tagLst xmlns:a="http://schemas.openxmlformats.org/drawingml/2006/main" xmlns:r="http://schemas.openxmlformats.org/officeDocument/2006/relationships" xmlns:p="http://schemas.openxmlformats.org/presentationml/2006/main">
  <p:tag name="AS_UNIQUEID" val="3259"/>
</p:tagLst>
</file>

<file path=ppt/tags/tag251.xml><?xml version="1.0" encoding="utf-8"?>
<p:tagLst xmlns:a="http://schemas.openxmlformats.org/drawingml/2006/main" xmlns:r="http://schemas.openxmlformats.org/officeDocument/2006/relationships" xmlns:p="http://schemas.openxmlformats.org/presentationml/2006/main">
  <p:tag name="AS_UNIQUEID" val="3260"/>
</p:tagLst>
</file>

<file path=ppt/tags/tag252.xml><?xml version="1.0" encoding="utf-8"?>
<p:tagLst xmlns:a="http://schemas.openxmlformats.org/drawingml/2006/main" xmlns:r="http://schemas.openxmlformats.org/officeDocument/2006/relationships" xmlns:p="http://schemas.openxmlformats.org/presentationml/2006/main">
  <p:tag name="AS_UNIQUEID" val="3394"/>
</p:tagLst>
</file>

<file path=ppt/tags/tag253.xml><?xml version="1.0" encoding="utf-8"?>
<p:tagLst xmlns:a="http://schemas.openxmlformats.org/drawingml/2006/main" xmlns:r="http://schemas.openxmlformats.org/officeDocument/2006/relationships" xmlns:p="http://schemas.openxmlformats.org/presentationml/2006/main">
  <p:tag name="AS_UNIQUEID" val="3395"/>
</p:tagLst>
</file>

<file path=ppt/tags/tag254.xml><?xml version="1.0" encoding="utf-8"?>
<p:tagLst xmlns:a="http://schemas.openxmlformats.org/drawingml/2006/main" xmlns:r="http://schemas.openxmlformats.org/officeDocument/2006/relationships" xmlns:p="http://schemas.openxmlformats.org/presentationml/2006/main">
  <p:tag name="AS_UNIQUEID" val="3396"/>
</p:tagLst>
</file>

<file path=ppt/tags/tag255.xml><?xml version="1.0" encoding="utf-8"?>
<p:tagLst xmlns:a="http://schemas.openxmlformats.org/drawingml/2006/main" xmlns:r="http://schemas.openxmlformats.org/officeDocument/2006/relationships" xmlns:p="http://schemas.openxmlformats.org/presentationml/2006/main">
  <p:tag name="AS_UNIQUEID" val="3268"/>
</p:tagLst>
</file>

<file path=ppt/tags/tag256.xml><?xml version="1.0" encoding="utf-8"?>
<p:tagLst xmlns:a="http://schemas.openxmlformats.org/drawingml/2006/main" xmlns:r="http://schemas.openxmlformats.org/officeDocument/2006/relationships" xmlns:p="http://schemas.openxmlformats.org/presentationml/2006/main">
  <p:tag name="AS_UNIQUEID" val="3269"/>
</p:tagLst>
</file>

<file path=ppt/tags/tag257.xml><?xml version="1.0" encoding="utf-8"?>
<p:tagLst xmlns:a="http://schemas.openxmlformats.org/drawingml/2006/main" xmlns:r="http://schemas.openxmlformats.org/officeDocument/2006/relationships" xmlns:p="http://schemas.openxmlformats.org/presentationml/2006/main">
  <p:tag name="AS_UNIQUEID" val="3270"/>
</p:tagLst>
</file>

<file path=ppt/tags/tag258.xml><?xml version="1.0" encoding="utf-8"?>
<p:tagLst xmlns:a="http://schemas.openxmlformats.org/drawingml/2006/main" xmlns:r="http://schemas.openxmlformats.org/officeDocument/2006/relationships" xmlns:p="http://schemas.openxmlformats.org/presentationml/2006/main">
  <p:tag name="AS_UNIQUEID" val="3272"/>
</p:tagLst>
</file>

<file path=ppt/tags/tag259.xml><?xml version="1.0" encoding="utf-8"?>
<p:tagLst xmlns:a="http://schemas.openxmlformats.org/drawingml/2006/main" xmlns:r="http://schemas.openxmlformats.org/officeDocument/2006/relationships" xmlns:p="http://schemas.openxmlformats.org/presentationml/2006/main">
  <p:tag name="AS_UNIQUEID" val="3273"/>
</p:tagLst>
</file>

<file path=ppt/tags/tag26.xml><?xml version="1.0" encoding="utf-8"?>
<p:tagLst xmlns:a="http://schemas.openxmlformats.org/drawingml/2006/main" xmlns:r="http://schemas.openxmlformats.org/officeDocument/2006/relationships" xmlns:p="http://schemas.openxmlformats.org/presentationml/2006/main">
  <p:tag name="AS_UNIQUEID" val="3074"/>
</p:tagLst>
</file>

<file path=ppt/tags/tag260.xml><?xml version="1.0" encoding="utf-8"?>
<p:tagLst xmlns:a="http://schemas.openxmlformats.org/drawingml/2006/main" xmlns:r="http://schemas.openxmlformats.org/officeDocument/2006/relationships" xmlns:p="http://schemas.openxmlformats.org/presentationml/2006/main">
  <p:tag name="AS_UNIQUEID" val="3274"/>
</p:tagLst>
</file>

<file path=ppt/tags/tag261.xml><?xml version="1.0" encoding="utf-8"?>
<p:tagLst xmlns:a="http://schemas.openxmlformats.org/drawingml/2006/main" xmlns:r="http://schemas.openxmlformats.org/officeDocument/2006/relationships" xmlns:p="http://schemas.openxmlformats.org/presentationml/2006/main">
  <p:tag name="AS_UNIQUEID" val="3275"/>
</p:tagLst>
</file>

<file path=ppt/tags/tag262.xml><?xml version="1.0" encoding="utf-8"?>
<p:tagLst xmlns:a="http://schemas.openxmlformats.org/drawingml/2006/main" xmlns:r="http://schemas.openxmlformats.org/officeDocument/2006/relationships" xmlns:p="http://schemas.openxmlformats.org/presentationml/2006/main">
  <p:tag name="AS_UNIQUEID" val="3276"/>
</p:tagLst>
</file>

<file path=ppt/tags/tag263.xml><?xml version="1.0" encoding="utf-8"?>
<p:tagLst xmlns:a="http://schemas.openxmlformats.org/drawingml/2006/main" xmlns:r="http://schemas.openxmlformats.org/officeDocument/2006/relationships" xmlns:p="http://schemas.openxmlformats.org/presentationml/2006/main">
  <p:tag name="AS_UNIQUEID" val="3277"/>
</p:tagLst>
</file>

<file path=ppt/tags/tag264.xml><?xml version="1.0" encoding="utf-8"?>
<p:tagLst xmlns:a="http://schemas.openxmlformats.org/drawingml/2006/main" xmlns:r="http://schemas.openxmlformats.org/officeDocument/2006/relationships" xmlns:p="http://schemas.openxmlformats.org/presentationml/2006/main">
  <p:tag name="AS_UNIQUEID" val="3278"/>
</p:tagLst>
</file>

<file path=ppt/tags/tag265.xml><?xml version="1.0" encoding="utf-8"?>
<p:tagLst xmlns:a="http://schemas.openxmlformats.org/drawingml/2006/main" xmlns:r="http://schemas.openxmlformats.org/officeDocument/2006/relationships" xmlns:p="http://schemas.openxmlformats.org/presentationml/2006/main">
  <p:tag name="AS_UNIQUEID" val="3279"/>
</p:tagLst>
</file>

<file path=ppt/tags/tag266.xml><?xml version="1.0" encoding="utf-8"?>
<p:tagLst xmlns:a="http://schemas.openxmlformats.org/drawingml/2006/main" xmlns:r="http://schemas.openxmlformats.org/officeDocument/2006/relationships" xmlns:p="http://schemas.openxmlformats.org/presentationml/2006/main">
  <p:tag name="AS_UNIQUEID" val="3280"/>
</p:tagLst>
</file>

<file path=ppt/tags/tag267.xml><?xml version="1.0" encoding="utf-8"?>
<p:tagLst xmlns:a="http://schemas.openxmlformats.org/drawingml/2006/main" xmlns:r="http://schemas.openxmlformats.org/officeDocument/2006/relationships" xmlns:p="http://schemas.openxmlformats.org/presentationml/2006/main">
  <p:tag name="AS_UNIQUEID" val="3281"/>
</p:tagLst>
</file>

<file path=ppt/tags/tag268.xml><?xml version="1.0" encoding="utf-8"?>
<p:tagLst xmlns:a="http://schemas.openxmlformats.org/drawingml/2006/main" xmlns:r="http://schemas.openxmlformats.org/officeDocument/2006/relationships" xmlns:p="http://schemas.openxmlformats.org/presentationml/2006/main">
  <p:tag name="AS_UNIQUEID" val="3282"/>
</p:tagLst>
</file>

<file path=ppt/tags/tag269.xml><?xml version="1.0" encoding="utf-8"?>
<p:tagLst xmlns:a="http://schemas.openxmlformats.org/drawingml/2006/main" xmlns:r="http://schemas.openxmlformats.org/officeDocument/2006/relationships" xmlns:p="http://schemas.openxmlformats.org/presentationml/2006/main">
  <p:tag name="AS_UNIQUEID" val="3283"/>
</p:tagLst>
</file>

<file path=ppt/tags/tag27.xml><?xml version="1.0" encoding="utf-8"?>
<p:tagLst xmlns:a="http://schemas.openxmlformats.org/drawingml/2006/main" xmlns:r="http://schemas.openxmlformats.org/officeDocument/2006/relationships" xmlns:p="http://schemas.openxmlformats.org/presentationml/2006/main">
  <p:tag name="AS_UNIQUEID" val="3075"/>
</p:tagLst>
</file>

<file path=ppt/tags/tag270.xml><?xml version="1.0" encoding="utf-8"?>
<p:tagLst xmlns:a="http://schemas.openxmlformats.org/drawingml/2006/main" xmlns:r="http://schemas.openxmlformats.org/officeDocument/2006/relationships" xmlns:p="http://schemas.openxmlformats.org/presentationml/2006/main">
  <p:tag name="AS_UNIQUEID" val="3284"/>
</p:tagLst>
</file>

<file path=ppt/tags/tag271.xml><?xml version="1.0" encoding="utf-8"?>
<p:tagLst xmlns:a="http://schemas.openxmlformats.org/drawingml/2006/main" xmlns:r="http://schemas.openxmlformats.org/officeDocument/2006/relationships" xmlns:p="http://schemas.openxmlformats.org/presentationml/2006/main">
  <p:tag name="AS_UNIQUEID" val="3290"/>
</p:tagLst>
</file>

<file path=ppt/tags/tag272.xml><?xml version="1.0" encoding="utf-8"?>
<p:tagLst xmlns:a="http://schemas.openxmlformats.org/drawingml/2006/main" xmlns:r="http://schemas.openxmlformats.org/officeDocument/2006/relationships" xmlns:p="http://schemas.openxmlformats.org/presentationml/2006/main">
  <p:tag name="AS_UNIQUEID" val="3291"/>
</p:tagLst>
</file>

<file path=ppt/tags/tag273.xml><?xml version="1.0" encoding="utf-8"?>
<p:tagLst xmlns:a="http://schemas.openxmlformats.org/drawingml/2006/main" xmlns:r="http://schemas.openxmlformats.org/officeDocument/2006/relationships" xmlns:p="http://schemas.openxmlformats.org/presentationml/2006/main">
  <p:tag name="AS_UNIQUEID" val="3292"/>
</p:tagLst>
</file>

<file path=ppt/tags/tag274.xml><?xml version="1.0" encoding="utf-8"?>
<p:tagLst xmlns:a="http://schemas.openxmlformats.org/drawingml/2006/main" xmlns:r="http://schemas.openxmlformats.org/officeDocument/2006/relationships" xmlns:p="http://schemas.openxmlformats.org/presentationml/2006/main">
  <p:tag name="AS_UNIQUEID" val="3293"/>
</p:tagLst>
</file>

<file path=ppt/tags/tag275.xml><?xml version="1.0" encoding="utf-8"?>
<p:tagLst xmlns:a="http://schemas.openxmlformats.org/drawingml/2006/main" xmlns:r="http://schemas.openxmlformats.org/officeDocument/2006/relationships" xmlns:p="http://schemas.openxmlformats.org/presentationml/2006/main">
  <p:tag name="AS_UNIQUEID" val="3294"/>
</p:tagLst>
</file>

<file path=ppt/tags/tag276.xml><?xml version="1.0" encoding="utf-8"?>
<p:tagLst xmlns:a="http://schemas.openxmlformats.org/drawingml/2006/main" xmlns:r="http://schemas.openxmlformats.org/officeDocument/2006/relationships" xmlns:p="http://schemas.openxmlformats.org/presentationml/2006/main">
  <p:tag name="AS_UNIQUEID" val="3295"/>
</p:tagLst>
</file>

<file path=ppt/tags/tag277.xml><?xml version="1.0" encoding="utf-8"?>
<p:tagLst xmlns:a="http://schemas.openxmlformats.org/drawingml/2006/main" xmlns:r="http://schemas.openxmlformats.org/officeDocument/2006/relationships" xmlns:p="http://schemas.openxmlformats.org/presentationml/2006/main">
  <p:tag name="AS_UNIQUEID" val="3285"/>
</p:tagLst>
</file>

<file path=ppt/tags/tag278.xml><?xml version="1.0" encoding="utf-8"?>
<p:tagLst xmlns:a="http://schemas.openxmlformats.org/drawingml/2006/main" xmlns:r="http://schemas.openxmlformats.org/officeDocument/2006/relationships" xmlns:p="http://schemas.openxmlformats.org/presentationml/2006/main">
  <p:tag name="AS_UNIQUEID" val="3286"/>
</p:tagLst>
</file>

<file path=ppt/tags/tag279.xml><?xml version="1.0" encoding="utf-8"?>
<p:tagLst xmlns:a="http://schemas.openxmlformats.org/drawingml/2006/main" xmlns:r="http://schemas.openxmlformats.org/officeDocument/2006/relationships" xmlns:p="http://schemas.openxmlformats.org/presentationml/2006/main">
  <p:tag name="AS_UNIQUEID" val="3287"/>
</p:tagLst>
</file>

<file path=ppt/tags/tag28.xml><?xml version="1.0" encoding="utf-8"?>
<p:tagLst xmlns:a="http://schemas.openxmlformats.org/drawingml/2006/main" xmlns:r="http://schemas.openxmlformats.org/officeDocument/2006/relationships" xmlns:p="http://schemas.openxmlformats.org/presentationml/2006/main">
  <p:tag name="AS_UNIQUEID" val="3077"/>
</p:tagLst>
</file>

<file path=ppt/tags/tag280.xml><?xml version="1.0" encoding="utf-8"?>
<p:tagLst xmlns:a="http://schemas.openxmlformats.org/drawingml/2006/main" xmlns:r="http://schemas.openxmlformats.org/officeDocument/2006/relationships" xmlns:p="http://schemas.openxmlformats.org/presentationml/2006/main">
  <p:tag name="AS_UNIQUEID" val="3288"/>
</p:tagLst>
</file>

<file path=ppt/tags/tag281.xml><?xml version="1.0" encoding="utf-8"?>
<p:tagLst xmlns:a="http://schemas.openxmlformats.org/drawingml/2006/main" xmlns:r="http://schemas.openxmlformats.org/officeDocument/2006/relationships" xmlns:p="http://schemas.openxmlformats.org/presentationml/2006/main">
  <p:tag name="AS_UNIQUEID" val="3289"/>
</p:tagLst>
</file>

<file path=ppt/tags/tag282.xml><?xml version="1.0" encoding="utf-8"?>
<p:tagLst xmlns:a="http://schemas.openxmlformats.org/drawingml/2006/main" xmlns:r="http://schemas.openxmlformats.org/officeDocument/2006/relationships" xmlns:p="http://schemas.openxmlformats.org/presentationml/2006/main">
  <p:tag name="AS_UNIQUEID" val="415"/>
</p:tagLst>
</file>

<file path=ppt/tags/tag283.xml><?xml version="1.0" encoding="utf-8"?>
<p:tagLst xmlns:a="http://schemas.openxmlformats.org/drawingml/2006/main" xmlns:r="http://schemas.openxmlformats.org/officeDocument/2006/relationships" xmlns:p="http://schemas.openxmlformats.org/presentationml/2006/main">
  <p:tag name="AS_UNIQUEID" val="450"/>
</p:tagLst>
</file>

<file path=ppt/tags/tag284.xml><?xml version="1.0" encoding="utf-8"?>
<p:tagLst xmlns:a="http://schemas.openxmlformats.org/drawingml/2006/main" xmlns:r="http://schemas.openxmlformats.org/officeDocument/2006/relationships" xmlns:p="http://schemas.openxmlformats.org/presentationml/2006/main">
  <p:tag name="AS_UNIQUEID" val="451"/>
</p:tagLst>
</file>

<file path=ppt/tags/tag285.xml><?xml version="1.0" encoding="utf-8"?>
<p:tagLst xmlns:a="http://schemas.openxmlformats.org/drawingml/2006/main" xmlns:r="http://schemas.openxmlformats.org/officeDocument/2006/relationships" xmlns:p="http://schemas.openxmlformats.org/presentationml/2006/main">
  <p:tag name="AS_UNIQUEID" val="452"/>
</p:tagLst>
</file>

<file path=ppt/tags/tag286.xml><?xml version="1.0" encoding="utf-8"?>
<p:tagLst xmlns:a="http://schemas.openxmlformats.org/drawingml/2006/main" xmlns:r="http://schemas.openxmlformats.org/officeDocument/2006/relationships" xmlns:p="http://schemas.openxmlformats.org/presentationml/2006/main">
  <p:tag name="AS_UNIQUEID" val="453"/>
</p:tagLst>
</file>

<file path=ppt/tags/tag287.xml><?xml version="1.0" encoding="utf-8"?>
<p:tagLst xmlns:a="http://schemas.openxmlformats.org/drawingml/2006/main" xmlns:r="http://schemas.openxmlformats.org/officeDocument/2006/relationships" xmlns:p="http://schemas.openxmlformats.org/presentationml/2006/main">
  <p:tag name="AS_UNIQUEID" val="3306"/>
</p:tagLst>
</file>

<file path=ppt/tags/tag288.xml><?xml version="1.0" encoding="utf-8"?>
<p:tagLst xmlns:a="http://schemas.openxmlformats.org/drawingml/2006/main" xmlns:r="http://schemas.openxmlformats.org/officeDocument/2006/relationships" xmlns:p="http://schemas.openxmlformats.org/presentationml/2006/main">
  <p:tag name="AS_UNIQUEID" val="3307"/>
</p:tagLst>
</file>

<file path=ppt/tags/tag289.xml><?xml version="1.0" encoding="utf-8"?>
<p:tagLst xmlns:a="http://schemas.openxmlformats.org/drawingml/2006/main" xmlns:r="http://schemas.openxmlformats.org/officeDocument/2006/relationships" xmlns:p="http://schemas.openxmlformats.org/presentationml/2006/main">
  <p:tag name="AS_UNIQUEID" val="456"/>
</p:tagLst>
</file>

<file path=ppt/tags/tag29.xml><?xml version="1.0" encoding="utf-8"?>
<p:tagLst xmlns:a="http://schemas.openxmlformats.org/drawingml/2006/main" xmlns:r="http://schemas.openxmlformats.org/officeDocument/2006/relationships" xmlns:p="http://schemas.openxmlformats.org/presentationml/2006/main">
  <p:tag name="AS_UNIQUEID" val="3078"/>
</p:tagLst>
</file>

<file path=ppt/tags/tag290.xml><?xml version="1.0" encoding="utf-8"?>
<p:tagLst xmlns:a="http://schemas.openxmlformats.org/drawingml/2006/main" xmlns:r="http://schemas.openxmlformats.org/officeDocument/2006/relationships" xmlns:p="http://schemas.openxmlformats.org/presentationml/2006/main">
  <p:tag name="AS_UNIQUEID" val="457"/>
</p:tagLst>
</file>

<file path=ppt/tags/tag291.xml><?xml version="1.0" encoding="utf-8"?>
<p:tagLst xmlns:a="http://schemas.openxmlformats.org/drawingml/2006/main" xmlns:r="http://schemas.openxmlformats.org/officeDocument/2006/relationships" xmlns:p="http://schemas.openxmlformats.org/presentationml/2006/main">
  <p:tag name="AS_UNIQUEID" val="458"/>
</p:tagLst>
</file>

<file path=ppt/tags/tag292.xml><?xml version="1.0" encoding="utf-8"?>
<p:tagLst xmlns:a="http://schemas.openxmlformats.org/drawingml/2006/main" xmlns:r="http://schemas.openxmlformats.org/officeDocument/2006/relationships" xmlns:p="http://schemas.openxmlformats.org/presentationml/2006/main">
  <p:tag name="AS_UNIQUEID" val="459"/>
</p:tagLst>
</file>

<file path=ppt/tags/tag293.xml><?xml version="1.0" encoding="utf-8"?>
<p:tagLst xmlns:a="http://schemas.openxmlformats.org/drawingml/2006/main" xmlns:r="http://schemas.openxmlformats.org/officeDocument/2006/relationships" xmlns:p="http://schemas.openxmlformats.org/presentationml/2006/main">
  <p:tag name="AS_UNIQUEID" val="460"/>
</p:tagLst>
</file>

<file path=ppt/tags/tag294.xml><?xml version="1.0" encoding="utf-8"?>
<p:tagLst xmlns:a="http://schemas.openxmlformats.org/drawingml/2006/main" xmlns:r="http://schemas.openxmlformats.org/officeDocument/2006/relationships" xmlns:p="http://schemas.openxmlformats.org/presentationml/2006/main">
  <p:tag name="AS_UNIQUEID" val="463"/>
</p:tagLst>
</file>

<file path=ppt/tags/tag295.xml><?xml version="1.0" encoding="utf-8"?>
<p:tagLst xmlns:a="http://schemas.openxmlformats.org/drawingml/2006/main" xmlns:r="http://schemas.openxmlformats.org/officeDocument/2006/relationships" xmlns:p="http://schemas.openxmlformats.org/presentationml/2006/main">
  <p:tag name="AS_UNIQUEID" val="3308"/>
</p:tagLst>
</file>

<file path=ppt/tags/tag296.xml><?xml version="1.0" encoding="utf-8"?>
<p:tagLst xmlns:a="http://schemas.openxmlformats.org/drawingml/2006/main" xmlns:r="http://schemas.openxmlformats.org/officeDocument/2006/relationships" xmlns:p="http://schemas.openxmlformats.org/presentationml/2006/main">
  <p:tag name="AS_UNIQUEID" val="3309"/>
</p:tagLst>
</file>

<file path=ppt/tags/tag297.xml><?xml version="1.0" encoding="utf-8"?>
<p:tagLst xmlns:a="http://schemas.openxmlformats.org/drawingml/2006/main" xmlns:r="http://schemas.openxmlformats.org/officeDocument/2006/relationships" xmlns:p="http://schemas.openxmlformats.org/presentationml/2006/main">
  <p:tag name="AS_UNIQUEID" val="3310"/>
</p:tagLst>
</file>

<file path=ppt/tags/tag298.xml><?xml version="1.0" encoding="utf-8"?>
<p:tagLst xmlns:a="http://schemas.openxmlformats.org/drawingml/2006/main" xmlns:r="http://schemas.openxmlformats.org/officeDocument/2006/relationships" xmlns:p="http://schemas.openxmlformats.org/presentationml/2006/main">
  <p:tag name="AS_UNIQUEID" val="3316"/>
</p:tagLst>
</file>

<file path=ppt/tags/tag299.xml><?xml version="1.0" encoding="utf-8"?>
<p:tagLst xmlns:a="http://schemas.openxmlformats.org/drawingml/2006/main" xmlns:r="http://schemas.openxmlformats.org/officeDocument/2006/relationships" xmlns:p="http://schemas.openxmlformats.org/presentationml/2006/main">
  <p:tag name="AS_UNIQUEID" val="3317"/>
</p:tagLst>
</file>

<file path=ppt/tags/tag3.xml><?xml version="1.0" encoding="utf-8"?>
<p:tagLst xmlns:a="http://schemas.openxmlformats.org/drawingml/2006/main" xmlns:r="http://schemas.openxmlformats.org/officeDocument/2006/relationships" xmlns:p="http://schemas.openxmlformats.org/presentationml/2006/main">
  <p:tag name="AS_UNIQUEID" val="3122"/>
</p:tagLst>
</file>

<file path=ppt/tags/tag30.xml><?xml version="1.0" encoding="utf-8"?>
<p:tagLst xmlns:a="http://schemas.openxmlformats.org/drawingml/2006/main" xmlns:r="http://schemas.openxmlformats.org/officeDocument/2006/relationships" xmlns:p="http://schemas.openxmlformats.org/presentationml/2006/main">
  <p:tag name="AS_UNIQUEID" val="3079"/>
</p:tagLst>
</file>

<file path=ppt/tags/tag300.xml><?xml version="1.0" encoding="utf-8"?>
<p:tagLst xmlns:a="http://schemas.openxmlformats.org/drawingml/2006/main" xmlns:r="http://schemas.openxmlformats.org/officeDocument/2006/relationships" xmlns:p="http://schemas.openxmlformats.org/presentationml/2006/main">
  <p:tag name="AS_UNIQUEID" val="3318"/>
</p:tagLst>
</file>

<file path=ppt/tags/tag301.xml><?xml version="1.0" encoding="utf-8"?>
<p:tagLst xmlns:a="http://schemas.openxmlformats.org/drawingml/2006/main" xmlns:r="http://schemas.openxmlformats.org/officeDocument/2006/relationships" xmlns:p="http://schemas.openxmlformats.org/presentationml/2006/main">
  <p:tag name="AS_UNIQUEID" val="3319"/>
</p:tagLst>
</file>

<file path=ppt/tags/tag302.xml><?xml version="1.0" encoding="utf-8"?>
<p:tagLst xmlns:a="http://schemas.openxmlformats.org/drawingml/2006/main" xmlns:r="http://schemas.openxmlformats.org/officeDocument/2006/relationships" xmlns:p="http://schemas.openxmlformats.org/presentationml/2006/main">
  <p:tag name="AS_UNIQUEID" val="3320"/>
</p:tagLst>
</file>

<file path=ppt/tags/tag303.xml><?xml version="1.0" encoding="utf-8"?>
<p:tagLst xmlns:a="http://schemas.openxmlformats.org/drawingml/2006/main" xmlns:r="http://schemas.openxmlformats.org/officeDocument/2006/relationships" xmlns:p="http://schemas.openxmlformats.org/presentationml/2006/main">
  <p:tag name="AS_UNIQUEID" val="3321"/>
</p:tagLst>
</file>

<file path=ppt/tags/tag304.xml><?xml version="1.0" encoding="utf-8"?>
<p:tagLst xmlns:a="http://schemas.openxmlformats.org/drawingml/2006/main" xmlns:r="http://schemas.openxmlformats.org/officeDocument/2006/relationships" xmlns:p="http://schemas.openxmlformats.org/presentationml/2006/main">
  <p:tag name="AS_UNIQUEID" val="3322"/>
</p:tagLst>
</file>

<file path=ppt/tags/tag305.xml><?xml version="1.0" encoding="utf-8"?>
<p:tagLst xmlns:a="http://schemas.openxmlformats.org/drawingml/2006/main" xmlns:r="http://schemas.openxmlformats.org/officeDocument/2006/relationships" xmlns:p="http://schemas.openxmlformats.org/presentationml/2006/main">
  <p:tag name="AS_UNIQUEID" val="3323"/>
</p:tagLst>
</file>

<file path=ppt/tags/tag306.xml><?xml version="1.0" encoding="utf-8"?>
<p:tagLst xmlns:a="http://schemas.openxmlformats.org/drawingml/2006/main" xmlns:r="http://schemas.openxmlformats.org/officeDocument/2006/relationships" xmlns:p="http://schemas.openxmlformats.org/presentationml/2006/main">
  <p:tag name="AS_UNIQUEID" val="3324"/>
</p:tagLst>
</file>

<file path=ppt/tags/tag307.xml><?xml version="1.0" encoding="utf-8"?>
<p:tagLst xmlns:a="http://schemas.openxmlformats.org/drawingml/2006/main" xmlns:r="http://schemas.openxmlformats.org/officeDocument/2006/relationships" xmlns:p="http://schemas.openxmlformats.org/presentationml/2006/main">
  <p:tag name="AS_UNIQUEID" val="3325"/>
</p:tagLst>
</file>

<file path=ppt/tags/tag308.xml><?xml version="1.0" encoding="utf-8"?>
<p:tagLst xmlns:a="http://schemas.openxmlformats.org/drawingml/2006/main" xmlns:r="http://schemas.openxmlformats.org/officeDocument/2006/relationships" xmlns:p="http://schemas.openxmlformats.org/presentationml/2006/main">
  <p:tag name="AS_UNIQUEID" val="3326"/>
</p:tagLst>
</file>

<file path=ppt/tags/tag309.xml><?xml version="1.0" encoding="utf-8"?>
<p:tagLst xmlns:a="http://schemas.openxmlformats.org/drawingml/2006/main" xmlns:r="http://schemas.openxmlformats.org/officeDocument/2006/relationships" xmlns:p="http://schemas.openxmlformats.org/presentationml/2006/main">
  <p:tag name="AS_UNIQUEID" val="3327"/>
</p:tagLst>
</file>

<file path=ppt/tags/tag31.xml><?xml version="1.0" encoding="utf-8"?>
<p:tagLst xmlns:a="http://schemas.openxmlformats.org/drawingml/2006/main" xmlns:r="http://schemas.openxmlformats.org/officeDocument/2006/relationships" xmlns:p="http://schemas.openxmlformats.org/presentationml/2006/main">
  <p:tag name="AS_UNIQUEID" val="3080"/>
</p:tagLst>
</file>

<file path=ppt/tags/tag310.xml><?xml version="1.0" encoding="utf-8"?>
<p:tagLst xmlns:a="http://schemas.openxmlformats.org/drawingml/2006/main" xmlns:r="http://schemas.openxmlformats.org/officeDocument/2006/relationships" xmlns:p="http://schemas.openxmlformats.org/presentationml/2006/main">
  <p:tag name="AS_UNIQUEID" val="3328"/>
</p:tagLst>
</file>

<file path=ppt/tags/tag311.xml><?xml version="1.0" encoding="utf-8"?>
<p:tagLst xmlns:a="http://schemas.openxmlformats.org/drawingml/2006/main" xmlns:r="http://schemas.openxmlformats.org/officeDocument/2006/relationships" xmlns:p="http://schemas.openxmlformats.org/presentationml/2006/main">
  <p:tag name="AS_UNIQUEID" val="3330"/>
</p:tagLst>
</file>

<file path=ppt/tags/tag312.xml><?xml version="1.0" encoding="utf-8"?>
<p:tagLst xmlns:a="http://schemas.openxmlformats.org/drawingml/2006/main" xmlns:r="http://schemas.openxmlformats.org/officeDocument/2006/relationships" xmlns:p="http://schemas.openxmlformats.org/presentationml/2006/main">
  <p:tag name="AS_UNIQUEID" val="3356"/>
</p:tagLst>
</file>

<file path=ppt/tags/tag313.xml><?xml version="1.0" encoding="utf-8"?>
<p:tagLst xmlns:a="http://schemas.openxmlformats.org/drawingml/2006/main" xmlns:r="http://schemas.openxmlformats.org/officeDocument/2006/relationships" xmlns:p="http://schemas.openxmlformats.org/presentationml/2006/main">
  <p:tag name="AS_UNIQUEID" val="3359"/>
</p:tagLst>
</file>

<file path=ppt/tags/tag314.xml><?xml version="1.0" encoding="utf-8"?>
<p:tagLst xmlns:a="http://schemas.openxmlformats.org/drawingml/2006/main" xmlns:r="http://schemas.openxmlformats.org/officeDocument/2006/relationships" xmlns:p="http://schemas.openxmlformats.org/presentationml/2006/main">
  <p:tag name="AS_UNIQUEID" val="3360"/>
</p:tagLst>
</file>

<file path=ppt/tags/tag315.xml><?xml version="1.0" encoding="utf-8"?>
<p:tagLst xmlns:a="http://schemas.openxmlformats.org/drawingml/2006/main" xmlns:r="http://schemas.openxmlformats.org/officeDocument/2006/relationships" xmlns:p="http://schemas.openxmlformats.org/presentationml/2006/main">
  <p:tag name="AS_UNIQUEID" val="3363"/>
</p:tagLst>
</file>

<file path=ppt/tags/tag316.xml><?xml version="1.0" encoding="utf-8"?>
<p:tagLst xmlns:a="http://schemas.openxmlformats.org/drawingml/2006/main" xmlns:r="http://schemas.openxmlformats.org/officeDocument/2006/relationships" xmlns:p="http://schemas.openxmlformats.org/presentationml/2006/main">
  <p:tag name="AS_UNIQUEID" val="3364"/>
</p:tagLst>
</file>

<file path=ppt/tags/tag317.xml><?xml version="1.0" encoding="utf-8"?>
<p:tagLst xmlns:a="http://schemas.openxmlformats.org/drawingml/2006/main" xmlns:r="http://schemas.openxmlformats.org/officeDocument/2006/relationships" xmlns:p="http://schemas.openxmlformats.org/presentationml/2006/main">
  <p:tag name="AS_UNIQUEID" val="3367"/>
</p:tagLst>
</file>

<file path=ppt/tags/tag318.xml><?xml version="1.0" encoding="utf-8"?>
<p:tagLst xmlns:a="http://schemas.openxmlformats.org/drawingml/2006/main" xmlns:r="http://schemas.openxmlformats.org/officeDocument/2006/relationships" xmlns:p="http://schemas.openxmlformats.org/presentationml/2006/main">
  <p:tag name="AS_UNIQUEID" val="3368"/>
</p:tagLst>
</file>

<file path=ppt/tags/tag319.xml><?xml version="1.0" encoding="utf-8"?>
<p:tagLst xmlns:a="http://schemas.openxmlformats.org/drawingml/2006/main" xmlns:r="http://schemas.openxmlformats.org/officeDocument/2006/relationships" xmlns:p="http://schemas.openxmlformats.org/presentationml/2006/main">
  <p:tag name="AS_UNIQUEID" val="3371"/>
</p:tagLst>
</file>

<file path=ppt/tags/tag32.xml><?xml version="1.0" encoding="utf-8"?>
<p:tagLst xmlns:a="http://schemas.openxmlformats.org/drawingml/2006/main" xmlns:r="http://schemas.openxmlformats.org/officeDocument/2006/relationships" xmlns:p="http://schemas.openxmlformats.org/presentationml/2006/main">
  <p:tag name="AS_UNIQUEID" val="3081"/>
</p:tagLst>
</file>

<file path=ppt/tags/tag320.xml><?xml version="1.0" encoding="utf-8"?>
<p:tagLst xmlns:a="http://schemas.openxmlformats.org/drawingml/2006/main" xmlns:r="http://schemas.openxmlformats.org/officeDocument/2006/relationships" xmlns:p="http://schemas.openxmlformats.org/presentationml/2006/main">
  <p:tag name="AS_UNIQUEID" val="3372"/>
</p:tagLst>
</file>

<file path=ppt/tags/tag321.xml><?xml version="1.0" encoding="utf-8"?>
<p:tagLst xmlns:a="http://schemas.openxmlformats.org/drawingml/2006/main" xmlns:r="http://schemas.openxmlformats.org/officeDocument/2006/relationships" xmlns:p="http://schemas.openxmlformats.org/presentationml/2006/main">
  <p:tag name="AS_UNIQUEID" val="3373"/>
</p:tagLst>
</file>

<file path=ppt/tags/tag322.xml><?xml version="1.0" encoding="utf-8"?>
<p:tagLst xmlns:a="http://schemas.openxmlformats.org/drawingml/2006/main" xmlns:r="http://schemas.openxmlformats.org/officeDocument/2006/relationships" xmlns:p="http://schemas.openxmlformats.org/presentationml/2006/main">
  <p:tag name="AS_UNIQUEID" val="3369"/>
</p:tagLst>
</file>

<file path=ppt/tags/tag323.xml><?xml version="1.0" encoding="utf-8"?>
<p:tagLst xmlns:a="http://schemas.openxmlformats.org/drawingml/2006/main" xmlns:r="http://schemas.openxmlformats.org/officeDocument/2006/relationships" xmlns:p="http://schemas.openxmlformats.org/presentationml/2006/main">
  <p:tag name="AS_UNIQUEID" val="3370"/>
</p:tagLst>
</file>

<file path=ppt/tags/tag324.xml><?xml version="1.0" encoding="utf-8"?>
<p:tagLst xmlns:a="http://schemas.openxmlformats.org/drawingml/2006/main" xmlns:r="http://schemas.openxmlformats.org/officeDocument/2006/relationships" xmlns:p="http://schemas.openxmlformats.org/presentationml/2006/main">
  <p:tag name="AS_UNIQUEID" val="3365"/>
</p:tagLst>
</file>

<file path=ppt/tags/tag325.xml><?xml version="1.0" encoding="utf-8"?>
<p:tagLst xmlns:a="http://schemas.openxmlformats.org/drawingml/2006/main" xmlns:r="http://schemas.openxmlformats.org/officeDocument/2006/relationships" xmlns:p="http://schemas.openxmlformats.org/presentationml/2006/main">
  <p:tag name="AS_UNIQUEID" val="3366"/>
</p:tagLst>
</file>

<file path=ppt/tags/tag326.xml><?xml version="1.0" encoding="utf-8"?>
<p:tagLst xmlns:a="http://schemas.openxmlformats.org/drawingml/2006/main" xmlns:r="http://schemas.openxmlformats.org/officeDocument/2006/relationships" xmlns:p="http://schemas.openxmlformats.org/presentationml/2006/main">
  <p:tag name="AS_UNIQUEID" val="3361"/>
</p:tagLst>
</file>

<file path=ppt/tags/tag327.xml><?xml version="1.0" encoding="utf-8"?>
<p:tagLst xmlns:a="http://schemas.openxmlformats.org/drawingml/2006/main" xmlns:r="http://schemas.openxmlformats.org/officeDocument/2006/relationships" xmlns:p="http://schemas.openxmlformats.org/presentationml/2006/main">
  <p:tag name="AS_UNIQUEID" val="3362"/>
</p:tagLst>
</file>

<file path=ppt/tags/tag328.xml><?xml version="1.0" encoding="utf-8"?>
<p:tagLst xmlns:a="http://schemas.openxmlformats.org/drawingml/2006/main" xmlns:r="http://schemas.openxmlformats.org/officeDocument/2006/relationships" xmlns:p="http://schemas.openxmlformats.org/presentationml/2006/main">
  <p:tag name="AS_UNIQUEID" val="3357"/>
</p:tagLst>
</file>

<file path=ppt/tags/tag329.xml><?xml version="1.0" encoding="utf-8"?>
<p:tagLst xmlns:a="http://schemas.openxmlformats.org/drawingml/2006/main" xmlns:r="http://schemas.openxmlformats.org/officeDocument/2006/relationships" xmlns:p="http://schemas.openxmlformats.org/presentationml/2006/main">
  <p:tag name="AS_UNIQUEID" val="3358"/>
</p:tagLst>
</file>

<file path=ppt/tags/tag33.xml><?xml version="1.0" encoding="utf-8"?>
<p:tagLst xmlns:a="http://schemas.openxmlformats.org/drawingml/2006/main" xmlns:r="http://schemas.openxmlformats.org/officeDocument/2006/relationships" xmlns:p="http://schemas.openxmlformats.org/presentationml/2006/main">
  <p:tag name="AS_UNIQUEID" val="3082"/>
</p:tagLst>
</file>

<file path=ppt/tags/tag330.xml><?xml version="1.0" encoding="utf-8"?>
<p:tagLst xmlns:a="http://schemas.openxmlformats.org/drawingml/2006/main" xmlns:r="http://schemas.openxmlformats.org/officeDocument/2006/relationships" xmlns:p="http://schemas.openxmlformats.org/presentationml/2006/main">
  <p:tag name="AS_UNIQUEID" val="3331"/>
</p:tagLst>
</file>

<file path=ppt/tags/tag331.xml><?xml version="1.0" encoding="utf-8"?>
<p:tagLst xmlns:a="http://schemas.openxmlformats.org/drawingml/2006/main" xmlns:r="http://schemas.openxmlformats.org/officeDocument/2006/relationships" xmlns:p="http://schemas.openxmlformats.org/presentationml/2006/main">
  <p:tag name="AS_UNIQUEID" val="3354"/>
</p:tagLst>
</file>

<file path=ppt/tags/tag332.xml><?xml version="1.0" encoding="utf-8"?>
<p:tagLst xmlns:a="http://schemas.openxmlformats.org/drawingml/2006/main" xmlns:r="http://schemas.openxmlformats.org/officeDocument/2006/relationships" xmlns:p="http://schemas.openxmlformats.org/presentationml/2006/main">
  <p:tag name="AS_UNIQUEID" val="3355"/>
</p:tagLst>
</file>

<file path=ppt/tags/tag333.xml><?xml version="1.0" encoding="utf-8"?>
<p:tagLst xmlns:a="http://schemas.openxmlformats.org/drawingml/2006/main" xmlns:r="http://schemas.openxmlformats.org/officeDocument/2006/relationships" xmlns:p="http://schemas.openxmlformats.org/presentationml/2006/main">
  <p:tag name="AS_UNIQUEID" val="3332"/>
</p:tagLst>
</file>

<file path=ppt/tags/tag334.xml><?xml version="1.0" encoding="utf-8"?>
<p:tagLst xmlns:a="http://schemas.openxmlformats.org/drawingml/2006/main" xmlns:r="http://schemas.openxmlformats.org/officeDocument/2006/relationships" xmlns:p="http://schemas.openxmlformats.org/presentationml/2006/main">
  <p:tag name="AS_UNIQUEID" val="3335"/>
</p:tagLst>
</file>

<file path=ppt/tags/tag335.xml><?xml version="1.0" encoding="utf-8"?>
<p:tagLst xmlns:a="http://schemas.openxmlformats.org/drawingml/2006/main" xmlns:r="http://schemas.openxmlformats.org/officeDocument/2006/relationships" xmlns:p="http://schemas.openxmlformats.org/presentationml/2006/main">
  <p:tag name="AS_UNIQUEID" val="3336"/>
</p:tagLst>
</file>

<file path=ppt/tags/tag336.xml><?xml version="1.0" encoding="utf-8"?>
<p:tagLst xmlns:a="http://schemas.openxmlformats.org/drawingml/2006/main" xmlns:r="http://schemas.openxmlformats.org/officeDocument/2006/relationships" xmlns:p="http://schemas.openxmlformats.org/presentationml/2006/main">
  <p:tag name="AS_UNIQUEID" val="3337"/>
</p:tagLst>
</file>

<file path=ppt/tags/tag337.xml><?xml version="1.0" encoding="utf-8"?>
<p:tagLst xmlns:a="http://schemas.openxmlformats.org/drawingml/2006/main" xmlns:r="http://schemas.openxmlformats.org/officeDocument/2006/relationships" xmlns:p="http://schemas.openxmlformats.org/presentationml/2006/main">
  <p:tag name="AS_UNIQUEID" val="3338"/>
</p:tagLst>
</file>

<file path=ppt/tags/tag338.xml><?xml version="1.0" encoding="utf-8"?>
<p:tagLst xmlns:a="http://schemas.openxmlformats.org/drawingml/2006/main" xmlns:r="http://schemas.openxmlformats.org/officeDocument/2006/relationships" xmlns:p="http://schemas.openxmlformats.org/presentationml/2006/main">
  <p:tag name="AS_UNIQUEID" val="3339"/>
</p:tagLst>
</file>

<file path=ppt/tags/tag339.xml><?xml version="1.0" encoding="utf-8"?>
<p:tagLst xmlns:a="http://schemas.openxmlformats.org/drawingml/2006/main" xmlns:r="http://schemas.openxmlformats.org/officeDocument/2006/relationships" xmlns:p="http://schemas.openxmlformats.org/presentationml/2006/main">
  <p:tag name="AS_UNIQUEID" val="3342"/>
</p:tagLst>
</file>

<file path=ppt/tags/tag34.xml><?xml version="1.0" encoding="utf-8"?>
<p:tagLst xmlns:a="http://schemas.openxmlformats.org/drawingml/2006/main" xmlns:r="http://schemas.openxmlformats.org/officeDocument/2006/relationships" xmlns:p="http://schemas.openxmlformats.org/presentationml/2006/main">
  <p:tag name="AS_UNIQUEID" val="3083"/>
</p:tagLst>
</file>

<file path=ppt/tags/tag340.xml><?xml version="1.0" encoding="utf-8"?>
<p:tagLst xmlns:a="http://schemas.openxmlformats.org/drawingml/2006/main" xmlns:r="http://schemas.openxmlformats.org/officeDocument/2006/relationships" xmlns:p="http://schemas.openxmlformats.org/presentationml/2006/main">
  <p:tag name="AS_UNIQUEID" val="3343"/>
</p:tagLst>
</file>

<file path=ppt/tags/tag341.xml><?xml version="1.0" encoding="utf-8"?>
<p:tagLst xmlns:a="http://schemas.openxmlformats.org/drawingml/2006/main" xmlns:r="http://schemas.openxmlformats.org/officeDocument/2006/relationships" xmlns:p="http://schemas.openxmlformats.org/presentationml/2006/main">
  <p:tag name="AS_UNIQUEID" val="3344"/>
</p:tagLst>
</file>

<file path=ppt/tags/tag342.xml><?xml version="1.0" encoding="utf-8"?>
<p:tagLst xmlns:a="http://schemas.openxmlformats.org/drawingml/2006/main" xmlns:r="http://schemas.openxmlformats.org/officeDocument/2006/relationships" xmlns:p="http://schemas.openxmlformats.org/presentationml/2006/main">
  <p:tag name="AS_UNIQUEID" val="3345"/>
</p:tagLst>
</file>

<file path=ppt/tags/tag343.xml><?xml version="1.0" encoding="utf-8"?>
<p:tagLst xmlns:a="http://schemas.openxmlformats.org/drawingml/2006/main" xmlns:r="http://schemas.openxmlformats.org/officeDocument/2006/relationships" xmlns:p="http://schemas.openxmlformats.org/presentationml/2006/main">
  <p:tag name="AS_UNIQUEID" val="3346"/>
</p:tagLst>
</file>

<file path=ppt/tags/tag344.xml><?xml version="1.0" encoding="utf-8"?>
<p:tagLst xmlns:a="http://schemas.openxmlformats.org/drawingml/2006/main" xmlns:r="http://schemas.openxmlformats.org/officeDocument/2006/relationships" xmlns:p="http://schemas.openxmlformats.org/presentationml/2006/main">
  <p:tag name="AS_UNIQUEID" val="3347"/>
</p:tagLst>
</file>

<file path=ppt/tags/tag345.xml><?xml version="1.0" encoding="utf-8"?>
<p:tagLst xmlns:a="http://schemas.openxmlformats.org/drawingml/2006/main" xmlns:r="http://schemas.openxmlformats.org/officeDocument/2006/relationships" xmlns:p="http://schemas.openxmlformats.org/presentationml/2006/main">
  <p:tag name="AS_UNIQUEID" val="3348"/>
</p:tagLst>
</file>

<file path=ppt/tags/tag346.xml><?xml version="1.0" encoding="utf-8"?>
<p:tagLst xmlns:a="http://schemas.openxmlformats.org/drawingml/2006/main" xmlns:r="http://schemas.openxmlformats.org/officeDocument/2006/relationships" xmlns:p="http://schemas.openxmlformats.org/presentationml/2006/main">
  <p:tag name="AS_UNIQUEID" val="3349"/>
</p:tagLst>
</file>

<file path=ppt/tags/tag347.xml><?xml version="1.0" encoding="utf-8"?>
<p:tagLst xmlns:a="http://schemas.openxmlformats.org/drawingml/2006/main" xmlns:r="http://schemas.openxmlformats.org/officeDocument/2006/relationships" xmlns:p="http://schemas.openxmlformats.org/presentationml/2006/main">
  <p:tag name="AS_UNIQUEID" val="3350"/>
</p:tagLst>
</file>

<file path=ppt/tags/tag348.xml><?xml version="1.0" encoding="utf-8"?>
<p:tagLst xmlns:a="http://schemas.openxmlformats.org/drawingml/2006/main" xmlns:r="http://schemas.openxmlformats.org/officeDocument/2006/relationships" xmlns:p="http://schemas.openxmlformats.org/presentationml/2006/main">
  <p:tag name="AS_UNIQUEID" val="3351"/>
</p:tagLst>
</file>

<file path=ppt/tags/tag349.xml><?xml version="1.0" encoding="utf-8"?>
<p:tagLst xmlns:a="http://schemas.openxmlformats.org/drawingml/2006/main" xmlns:r="http://schemas.openxmlformats.org/officeDocument/2006/relationships" xmlns:p="http://schemas.openxmlformats.org/presentationml/2006/main">
  <p:tag name="AS_UNIQUEID" val="3352"/>
</p:tagLst>
</file>

<file path=ppt/tags/tag35.xml><?xml version="1.0" encoding="utf-8"?>
<p:tagLst xmlns:a="http://schemas.openxmlformats.org/drawingml/2006/main" xmlns:r="http://schemas.openxmlformats.org/officeDocument/2006/relationships" xmlns:p="http://schemas.openxmlformats.org/presentationml/2006/main">
  <p:tag name="AS_UNIQUEID" val="3084"/>
</p:tagLst>
</file>

<file path=ppt/tags/tag350.xml><?xml version="1.0" encoding="utf-8"?>
<p:tagLst xmlns:a="http://schemas.openxmlformats.org/drawingml/2006/main" xmlns:r="http://schemas.openxmlformats.org/officeDocument/2006/relationships" xmlns:p="http://schemas.openxmlformats.org/presentationml/2006/main">
  <p:tag name="AS_UNIQUEID" val="3353"/>
</p:tagLst>
</file>

<file path=ppt/tags/tag351.xml><?xml version="1.0" encoding="utf-8"?>
<p:tagLst xmlns:a="http://schemas.openxmlformats.org/drawingml/2006/main" xmlns:r="http://schemas.openxmlformats.org/officeDocument/2006/relationships" xmlns:p="http://schemas.openxmlformats.org/presentationml/2006/main">
  <p:tag name="AS_UNIQUEID" val="3340"/>
</p:tagLst>
</file>

<file path=ppt/tags/tag352.xml><?xml version="1.0" encoding="utf-8"?>
<p:tagLst xmlns:a="http://schemas.openxmlformats.org/drawingml/2006/main" xmlns:r="http://schemas.openxmlformats.org/officeDocument/2006/relationships" xmlns:p="http://schemas.openxmlformats.org/presentationml/2006/main">
  <p:tag name="AS_UNIQUEID" val="3341"/>
</p:tagLst>
</file>

<file path=ppt/tags/tag353.xml><?xml version="1.0" encoding="utf-8"?>
<p:tagLst xmlns:a="http://schemas.openxmlformats.org/drawingml/2006/main" xmlns:r="http://schemas.openxmlformats.org/officeDocument/2006/relationships" xmlns:p="http://schemas.openxmlformats.org/presentationml/2006/main">
  <p:tag name="AS_UNIQUEID" val="3333"/>
</p:tagLst>
</file>

<file path=ppt/tags/tag354.xml><?xml version="1.0" encoding="utf-8"?>
<p:tagLst xmlns:a="http://schemas.openxmlformats.org/drawingml/2006/main" xmlns:r="http://schemas.openxmlformats.org/officeDocument/2006/relationships" xmlns:p="http://schemas.openxmlformats.org/presentationml/2006/main">
  <p:tag name="AS_UNIQUEID" val="3334"/>
</p:tagLst>
</file>

<file path=ppt/tags/tag355.xml><?xml version="1.0" encoding="utf-8"?>
<p:tagLst xmlns:a="http://schemas.openxmlformats.org/drawingml/2006/main" xmlns:r="http://schemas.openxmlformats.org/officeDocument/2006/relationships" xmlns:p="http://schemas.openxmlformats.org/presentationml/2006/main">
  <p:tag name="AS_UNIQUEID" val="3375"/>
</p:tagLst>
</file>

<file path=ppt/tags/tag356.xml><?xml version="1.0" encoding="utf-8"?>
<p:tagLst xmlns:a="http://schemas.openxmlformats.org/drawingml/2006/main" xmlns:r="http://schemas.openxmlformats.org/officeDocument/2006/relationships" xmlns:p="http://schemas.openxmlformats.org/presentationml/2006/main">
  <p:tag name="AS_UNIQUEID" val="3376"/>
</p:tagLst>
</file>

<file path=ppt/tags/tag357.xml><?xml version="1.0" encoding="utf-8"?>
<p:tagLst xmlns:a="http://schemas.openxmlformats.org/drawingml/2006/main" xmlns:r="http://schemas.openxmlformats.org/officeDocument/2006/relationships" xmlns:p="http://schemas.openxmlformats.org/presentationml/2006/main">
  <p:tag name="AS_UNIQUEID" val="550"/>
</p:tagLst>
</file>

<file path=ppt/tags/tag358.xml><?xml version="1.0" encoding="utf-8"?>
<p:tagLst xmlns:a="http://schemas.openxmlformats.org/drawingml/2006/main" xmlns:r="http://schemas.openxmlformats.org/officeDocument/2006/relationships" xmlns:p="http://schemas.openxmlformats.org/presentationml/2006/main">
  <p:tag name="AS_UNIQUEID" val="551"/>
</p:tagLst>
</file>

<file path=ppt/tags/tag359.xml><?xml version="1.0" encoding="utf-8"?>
<p:tagLst xmlns:a="http://schemas.openxmlformats.org/drawingml/2006/main" xmlns:r="http://schemas.openxmlformats.org/officeDocument/2006/relationships" xmlns:p="http://schemas.openxmlformats.org/presentationml/2006/main">
  <p:tag name="AS_UNIQUEID" val="552"/>
</p:tagLst>
</file>

<file path=ppt/tags/tag36.xml><?xml version="1.0" encoding="utf-8"?>
<p:tagLst xmlns:a="http://schemas.openxmlformats.org/drawingml/2006/main" xmlns:r="http://schemas.openxmlformats.org/officeDocument/2006/relationships" xmlns:p="http://schemas.openxmlformats.org/presentationml/2006/main">
  <p:tag name="AS_UNIQUEID" val="3086"/>
</p:tagLst>
</file>

<file path=ppt/tags/tag360.xml><?xml version="1.0" encoding="utf-8"?>
<p:tagLst xmlns:a="http://schemas.openxmlformats.org/drawingml/2006/main" xmlns:r="http://schemas.openxmlformats.org/officeDocument/2006/relationships" xmlns:p="http://schemas.openxmlformats.org/presentationml/2006/main">
  <p:tag name="AS_UNIQUEID" val="576"/>
</p:tagLst>
</file>

<file path=ppt/tags/tag361.xml><?xml version="1.0" encoding="utf-8"?>
<p:tagLst xmlns:a="http://schemas.openxmlformats.org/drawingml/2006/main" xmlns:r="http://schemas.openxmlformats.org/officeDocument/2006/relationships" xmlns:p="http://schemas.openxmlformats.org/presentationml/2006/main">
  <p:tag name="AS_UNIQUEID" val="574"/>
</p:tagLst>
</file>

<file path=ppt/tags/tag362.xml><?xml version="1.0" encoding="utf-8"?>
<p:tagLst xmlns:a="http://schemas.openxmlformats.org/drawingml/2006/main" xmlns:r="http://schemas.openxmlformats.org/officeDocument/2006/relationships" xmlns:p="http://schemas.openxmlformats.org/presentationml/2006/main">
  <p:tag name="AS_UNIQUEID" val="575"/>
</p:tagLst>
</file>

<file path=ppt/tags/tag363.xml><?xml version="1.0" encoding="utf-8"?>
<p:tagLst xmlns:a="http://schemas.openxmlformats.org/drawingml/2006/main" xmlns:r="http://schemas.openxmlformats.org/officeDocument/2006/relationships" xmlns:p="http://schemas.openxmlformats.org/presentationml/2006/main">
  <p:tag name="AS_UNIQUEID" val="553"/>
</p:tagLst>
</file>

<file path=ppt/tags/tag364.xml><?xml version="1.0" encoding="utf-8"?>
<p:tagLst xmlns:a="http://schemas.openxmlformats.org/drawingml/2006/main" xmlns:r="http://schemas.openxmlformats.org/officeDocument/2006/relationships" xmlns:p="http://schemas.openxmlformats.org/presentationml/2006/main">
  <p:tag name="AS_UNIQUEID" val="554"/>
</p:tagLst>
</file>

<file path=ppt/tags/tag365.xml><?xml version="1.0" encoding="utf-8"?>
<p:tagLst xmlns:a="http://schemas.openxmlformats.org/drawingml/2006/main" xmlns:r="http://schemas.openxmlformats.org/officeDocument/2006/relationships" xmlns:p="http://schemas.openxmlformats.org/presentationml/2006/main">
  <p:tag name="AS_UNIQUEID" val="558"/>
</p:tagLst>
</file>

<file path=ppt/tags/tag366.xml><?xml version="1.0" encoding="utf-8"?>
<p:tagLst xmlns:a="http://schemas.openxmlformats.org/drawingml/2006/main" xmlns:r="http://schemas.openxmlformats.org/officeDocument/2006/relationships" xmlns:p="http://schemas.openxmlformats.org/presentationml/2006/main">
  <p:tag name="AS_UNIQUEID" val="562"/>
</p:tagLst>
</file>

<file path=ppt/tags/tag367.xml><?xml version="1.0" encoding="utf-8"?>
<p:tagLst xmlns:a="http://schemas.openxmlformats.org/drawingml/2006/main" xmlns:r="http://schemas.openxmlformats.org/officeDocument/2006/relationships" xmlns:p="http://schemas.openxmlformats.org/presentationml/2006/main">
  <p:tag name="AS_UNIQUEID" val="566"/>
</p:tagLst>
</file>

<file path=ppt/tags/tag368.xml><?xml version="1.0" encoding="utf-8"?>
<p:tagLst xmlns:a="http://schemas.openxmlformats.org/drawingml/2006/main" xmlns:r="http://schemas.openxmlformats.org/officeDocument/2006/relationships" xmlns:p="http://schemas.openxmlformats.org/presentationml/2006/main">
  <p:tag name="AS_UNIQUEID" val="557"/>
</p:tagLst>
</file>

<file path=ppt/tags/tag369.xml><?xml version="1.0" encoding="utf-8"?>
<p:tagLst xmlns:a="http://schemas.openxmlformats.org/drawingml/2006/main" xmlns:r="http://schemas.openxmlformats.org/officeDocument/2006/relationships" xmlns:p="http://schemas.openxmlformats.org/presentationml/2006/main">
  <p:tag name="AS_UNIQUEID" val="561"/>
</p:tagLst>
</file>

<file path=ppt/tags/tag37.xml><?xml version="1.0" encoding="utf-8"?>
<p:tagLst xmlns:a="http://schemas.openxmlformats.org/drawingml/2006/main" xmlns:r="http://schemas.openxmlformats.org/officeDocument/2006/relationships" xmlns:p="http://schemas.openxmlformats.org/presentationml/2006/main">
  <p:tag name="AS_UNIQUEID" val="3087"/>
</p:tagLst>
</file>

<file path=ppt/tags/tag370.xml><?xml version="1.0" encoding="utf-8"?>
<p:tagLst xmlns:a="http://schemas.openxmlformats.org/drawingml/2006/main" xmlns:r="http://schemas.openxmlformats.org/officeDocument/2006/relationships" xmlns:p="http://schemas.openxmlformats.org/presentationml/2006/main">
  <p:tag name="AS_UNIQUEID" val="565"/>
</p:tagLst>
</file>

<file path=ppt/tags/tag371.xml><?xml version="1.0" encoding="utf-8"?>
<p:tagLst xmlns:a="http://schemas.openxmlformats.org/drawingml/2006/main" xmlns:r="http://schemas.openxmlformats.org/officeDocument/2006/relationships" xmlns:p="http://schemas.openxmlformats.org/presentationml/2006/main">
  <p:tag name="AS_UNIQUEID" val="569"/>
</p:tagLst>
</file>

<file path=ppt/tags/tag372.xml><?xml version="1.0" encoding="utf-8"?>
<p:tagLst xmlns:a="http://schemas.openxmlformats.org/drawingml/2006/main" xmlns:r="http://schemas.openxmlformats.org/officeDocument/2006/relationships" xmlns:p="http://schemas.openxmlformats.org/presentationml/2006/main">
  <p:tag name="AS_UNIQUEID" val="570"/>
</p:tagLst>
</file>

<file path=ppt/tags/tag373.xml><?xml version="1.0" encoding="utf-8"?>
<p:tagLst xmlns:a="http://schemas.openxmlformats.org/drawingml/2006/main" xmlns:r="http://schemas.openxmlformats.org/officeDocument/2006/relationships" xmlns:p="http://schemas.openxmlformats.org/presentationml/2006/main">
  <p:tag name="AS_UNIQUEID" val="573"/>
</p:tagLst>
</file>

<file path=ppt/tags/tag374.xml><?xml version="1.0" encoding="utf-8"?>
<p:tagLst xmlns:a="http://schemas.openxmlformats.org/drawingml/2006/main" xmlns:r="http://schemas.openxmlformats.org/officeDocument/2006/relationships" xmlns:p="http://schemas.openxmlformats.org/presentationml/2006/main">
  <p:tag name="AS_UNIQUEID" val="3378"/>
</p:tagLst>
</file>

<file path=ppt/tags/tag375.xml><?xml version="1.0" encoding="utf-8"?>
<p:tagLst xmlns:a="http://schemas.openxmlformats.org/drawingml/2006/main" xmlns:r="http://schemas.openxmlformats.org/officeDocument/2006/relationships" xmlns:p="http://schemas.openxmlformats.org/presentationml/2006/main">
  <p:tag name="AS_UNIQUEID" val="3379"/>
</p:tagLst>
</file>

<file path=ppt/tags/tag376.xml><?xml version="1.0" encoding="utf-8"?>
<p:tagLst xmlns:a="http://schemas.openxmlformats.org/drawingml/2006/main" xmlns:r="http://schemas.openxmlformats.org/officeDocument/2006/relationships" xmlns:p="http://schemas.openxmlformats.org/presentationml/2006/main">
  <p:tag name="AS_UNIQUEID" val="3380"/>
</p:tagLst>
</file>

<file path=ppt/tags/tag377.xml><?xml version="1.0" encoding="utf-8"?>
<p:tagLst xmlns:a="http://schemas.openxmlformats.org/drawingml/2006/main" xmlns:r="http://schemas.openxmlformats.org/officeDocument/2006/relationships" xmlns:p="http://schemas.openxmlformats.org/presentationml/2006/main">
  <p:tag name="AS_UNIQUEID" val="3381"/>
</p:tagLst>
</file>

<file path=ppt/tags/tag378.xml><?xml version="1.0" encoding="utf-8"?>
<p:tagLst xmlns:a="http://schemas.openxmlformats.org/drawingml/2006/main" xmlns:r="http://schemas.openxmlformats.org/officeDocument/2006/relationships" xmlns:p="http://schemas.openxmlformats.org/presentationml/2006/main">
  <p:tag name="AS_UNIQUEID" val="3382"/>
</p:tagLst>
</file>

<file path=ppt/tags/tag379.xml><?xml version="1.0" encoding="utf-8"?>
<p:tagLst xmlns:a="http://schemas.openxmlformats.org/drawingml/2006/main" xmlns:r="http://schemas.openxmlformats.org/officeDocument/2006/relationships" xmlns:p="http://schemas.openxmlformats.org/presentationml/2006/main">
  <p:tag name="AS_UNIQUEID" val="3383"/>
</p:tagLst>
</file>

<file path=ppt/tags/tag38.xml><?xml version="1.0" encoding="utf-8"?>
<p:tagLst xmlns:a="http://schemas.openxmlformats.org/drawingml/2006/main" xmlns:r="http://schemas.openxmlformats.org/officeDocument/2006/relationships" xmlns:p="http://schemas.openxmlformats.org/presentationml/2006/main">
  <p:tag name="AS_UNIQUEID" val="3088"/>
</p:tagLst>
</file>

<file path=ppt/tags/tag380.xml><?xml version="1.0" encoding="utf-8"?>
<p:tagLst xmlns:a="http://schemas.openxmlformats.org/drawingml/2006/main" xmlns:r="http://schemas.openxmlformats.org/officeDocument/2006/relationships" xmlns:p="http://schemas.openxmlformats.org/presentationml/2006/main">
  <p:tag name="AS_UNIQUEID" val="3384"/>
</p:tagLst>
</file>

<file path=ppt/tags/tag381.xml><?xml version="1.0" encoding="utf-8"?>
<p:tagLst xmlns:a="http://schemas.openxmlformats.org/drawingml/2006/main" xmlns:r="http://schemas.openxmlformats.org/officeDocument/2006/relationships" xmlns:p="http://schemas.openxmlformats.org/presentationml/2006/main">
  <p:tag name="AS_UNIQUEID" val="3385"/>
</p:tagLst>
</file>

<file path=ppt/tags/tag382.xml><?xml version="1.0" encoding="utf-8"?>
<p:tagLst xmlns:a="http://schemas.openxmlformats.org/drawingml/2006/main" xmlns:r="http://schemas.openxmlformats.org/officeDocument/2006/relationships" xmlns:p="http://schemas.openxmlformats.org/presentationml/2006/main">
  <p:tag name="AS_UNIQUEID" val="3386"/>
</p:tagLst>
</file>

<file path=ppt/tags/tag383.xml><?xml version="1.0" encoding="utf-8"?>
<p:tagLst xmlns:a="http://schemas.openxmlformats.org/drawingml/2006/main" xmlns:r="http://schemas.openxmlformats.org/officeDocument/2006/relationships" xmlns:p="http://schemas.openxmlformats.org/presentationml/2006/main">
  <p:tag name="AS_UNIQUEID" val="3387"/>
</p:tagLst>
</file>

<file path=ppt/tags/tag384.xml><?xml version="1.0" encoding="utf-8"?>
<p:tagLst xmlns:a="http://schemas.openxmlformats.org/drawingml/2006/main" xmlns:r="http://schemas.openxmlformats.org/officeDocument/2006/relationships" xmlns:p="http://schemas.openxmlformats.org/presentationml/2006/main">
  <p:tag name="AS_UNIQUEID" val="3388"/>
</p:tagLst>
</file>

<file path=ppt/tags/tag385.xml><?xml version="1.0" encoding="utf-8"?>
<p:tagLst xmlns:a="http://schemas.openxmlformats.org/drawingml/2006/main" xmlns:r="http://schemas.openxmlformats.org/officeDocument/2006/relationships" xmlns:p="http://schemas.openxmlformats.org/presentationml/2006/main">
  <p:tag name="AS_UNIQUEID" val="3389"/>
</p:tagLst>
</file>

<file path=ppt/tags/tag386.xml><?xml version="1.0" encoding="utf-8"?>
<p:tagLst xmlns:a="http://schemas.openxmlformats.org/drawingml/2006/main" xmlns:r="http://schemas.openxmlformats.org/officeDocument/2006/relationships" xmlns:p="http://schemas.openxmlformats.org/presentationml/2006/main">
  <p:tag name="AS_UNIQUEID" val="3390"/>
</p:tagLst>
</file>

<file path=ppt/tags/tag387.xml><?xml version="1.0" encoding="utf-8"?>
<p:tagLst xmlns:a="http://schemas.openxmlformats.org/drawingml/2006/main" xmlns:r="http://schemas.openxmlformats.org/officeDocument/2006/relationships" xmlns:p="http://schemas.openxmlformats.org/presentationml/2006/main">
  <p:tag name="AS_UNIQUEID" val="3391"/>
</p:tagLst>
</file>

<file path=ppt/tags/tag388.xml><?xml version="1.0" encoding="utf-8"?>
<p:tagLst xmlns:a="http://schemas.openxmlformats.org/drawingml/2006/main" xmlns:r="http://schemas.openxmlformats.org/officeDocument/2006/relationships" xmlns:p="http://schemas.openxmlformats.org/presentationml/2006/main">
  <p:tag name="AS_UNIQUEID" val="3392"/>
</p:tagLst>
</file>

<file path=ppt/tags/tag389.xml><?xml version="1.0" encoding="utf-8"?>
<p:tagLst xmlns:a="http://schemas.openxmlformats.org/drawingml/2006/main" xmlns:r="http://schemas.openxmlformats.org/officeDocument/2006/relationships" xmlns:p="http://schemas.openxmlformats.org/presentationml/2006/main">
  <p:tag name="AS_UNIQUEID" val="3394"/>
</p:tagLst>
</file>

<file path=ppt/tags/tag39.xml><?xml version="1.0" encoding="utf-8"?>
<p:tagLst xmlns:a="http://schemas.openxmlformats.org/drawingml/2006/main" xmlns:r="http://schemas.openxmlformats.org/officeDocument/2006/relationships" xmlns:p="http://schemas.openxmlformats.org/presentationml/2006/main">
  <p:tag name="AS_UNIQUEID" val="3089"/>
</p:tagLst>
</file>

<file path=ppt/tags/tag390.xml><?xml version="1.0" encoding="utf-8"?>
<p:tagLst xmlns:a="http://schemas.openxmlformats.org/drawingml/2006/main" xmlns:r="http://schemas.openxmlformats.org/officeDocument/2006/relationships" xmlns:p="http://schemas.openxmlformats.org/presentationml/2006/main">
  <p:tag name="AS_UNIQUEID" val="3395"/>
</p:tagLst>
</file>

<file path=ppt/tags/tag391.xml><?xml version="1.0" encoding="utf-8"?>
<p:tagLst xmlns:a="http://schemas.openxmlformats.org/drawingml/2006/main" xmlns:r="http://schemas.openxmlformats.org/officeDocument/2006/relationships" xmlns:p="http://schemas.openxmlformats.org/presentationml/2006/main">
  <p:tag name="AS_UNIQUEID" val="3396"/>
</p:tagLst>
</file>

<file path=ppt/tags/tag392.xml><?xml version="1.0" encoding="utf-8"?>
<p:tagLst xmlns:a="http://schemas.openxmlformats.org/drawingml/2006/main" xmlns:r="http://schemas.openxmlformats.org/officeDocument/2006/relationships" xmlns:p="http://schemas.openxmlformats.org/presentationml/2006/main">
  <p:tag name="AS_UNIQUEID" val="3454"/>
</p:tagLst>
</file>

<file path=ppt/tags/tag393.xml><?xml version="1.0" encoding="utf-8"?>
<p:tagLst xmlns:a="http://schemas.openxmlformats.org/drawingml/2006/main" xmlns:r="http://schemas.openxmlformats.org/officeDocument/2006/relationships" xmlns:p="http://schemas.openxmlformats.org/presentationml/2006/main">
  <p:tag name="AS_UNIQUEID" val="3455"/>
</p:tagLst>
</file>

<file path=ppt/tags/tag394.xml><?xml version="1.0" encoding="utf-8"?>
<p:tagLst xmlns:a="http://schemas.openxmlformats.org/drawingml/2006/main" xmlns:r="http://schemas.openxmlformats.org/officeDocument/2006/relationships" xmlns:p="http://schemas.openxmlformats.org/presentationml/2006/main">
  <p:tag name="AS_UNIQUEID" val="3456"/>
</p:tagLst>
</file>

<file path=ppt/tags/tag395.xml><?xml version="1.0" encoding="utf-8"?>
<p:tagLst xmlns:a="http://schemas.openxmlformats.org/drawingml/2006/main" xmlns:r="http://schemas.openxmlformats.org/officeDocument/2006/relationships" xmlns:p="http://schemas.openxmlformats.org/presentationml/2006/main">
  <p:tag name="AS_UNIQUEID" val="3487"/>
</p:tagLst>
</file>

<file path=ppt/tags/tag396.xml><?xml version="1.0" encoding="utf-8"?>
<p:tagLst xmlns:a="http://schemas.openxmlformats.org/drawingml/2006/main" xmlns:r="http://schemas.openxmlformats.org/officeDocument/2006/relationships" xmlns:p="http://schemas.openxmlformats.org/presentationml/2006/main">
  <p:tag name="AS_UNIQUEID" val="3488"/>
</p:tagLst>
</file>

<file path=ppt/tags/tag397.xml><?xml version="1.0" encoding="utf-8"?>
<p:tagLst xmlns:a="http://schemas.openxmlformats.org/drawingml/2006/main" xmlns:r="http://schemas.openxmlformats.org/officeDocument/2006/relationships" xmlns:p="http://schemas.openxmlformats.org/presentationml/2006/main">
  <p:tag name="AS_UNIQUEID" val="3489"/>
</p:tagLst>
</file>

<file path=ppt/tags/tag398.xml><?xml version="1.0" encoding="utf-8"?>
<p:tagLst xmlns:a="http://schemas.openxmlformats.org/drawingml/2006/main" xmlns:r="http://schemas.openxmlformats.org/officeDocument/2006/relationships" xmlns:p="http://schemas.openxmlformats.org/presentationml/2006/main">
  <p:tag name="AS_UNIQUEID" val="3490"/>
</p:tagLst>
</file>

<file path=ppt/tags/tag399.xml><?xml version="1.0" encoding="utf-8"?>
<p:tagLst xmlns:a="http://schemas.openxmlformats.org/drawingml/2006/main" xmlns:r="http://schemas.openxmlformats.org/officeDocument/2006/relationships" xmlns:p="http://schemas.openxmlformats.org/presentationml/2006/main">
  <p:tag name="AS_UNIQUEID" val="3491"/>
</p:tagLst>
</file>

<file path=ppt/tags/tag4.xml><?xml version="1.0" encoding="utf-8"?>
<p:tagLst xmlns:a="http://schemas.openxmlformats.org/drawingml/2006/main" xmlns:r="http://schemas.openxmlformats.org/officeDocument/2006/relationships" xmlns:p="http://schemas.openxmlformats.org/presentationml/2006/main">
  <p:tag name="AS_UNIQUEID" val="3123"/>
</p:tagLst>
</file>

<file path=ppt/tags/tag40.xml><?xml version="1.0" encoding="utf-8"?>
<p:tagLst xmlns:a="http://schemas.openxmlformats.org/drawingml/2006/main" xmlns:r="http://schemas.openxmlformats.org/officeDocument/2006/relationships" xmlns:p="http://schemas.openxmlformats.org/presentationml/2006/main">
  <p:tag name="AS_UNIQUEID" val="3091"/>
</p:tagLst>
</file>

<file path=ppt/tags/tag400.xml><?xml version="1.0" encoding="utf-8"?>
<p:tagLst xmlns:a="http://schemas.openxmlformats.org/drawingml/2006/main" xmlns:r="http://schemas.openxmlformats.org/officeDocument/2006/relationships" xmlns:p="http://schemas.openxmlformats.org/presentationml/2006/main">
  <p:tag name="AS_UNIQUEID" val="3492"/>
</p:tagLst>
</file>

<file path=ppt/tags/tag401.xml><?xml version="1.0" encoding="utf-8"?>
<p:tagLst xmlns:a="http://schemas.openxmlformats.org/drawingml/2006/main" xmlns:r="http://schemas.openxmlformats.org/officeDocument/2006/relationships" xmlns:p="http://schemas.openxmlformats.org/presentationml/2006/main">
  <p:tag name="AS_UNIQUEID" val="3493"/>
</p:tagLst>
</file>

<file path=ppt/tags/tag402.xml><?xml version="1.0" encoding="utf-8"?>
<p:tagLst xmlns:a="http://schemas.openxmlformats.org/drawingml/2006/main" xmlns:r="http://schemas.openxmlformats.org/officeDocument/2006/relationships" xmlns:p="http://schemas.openxmlformats.org/presentationml/2006/main">
  <p:tag name="AS_UNIQUEID" val="3457"/>
</p:tagLst>
</file>

<file path=ppt/tags/tag403.xml><?xml version="1.0" encoding="utf-8"?>
<p:tagLst xmlns:a="http://schemas.openxmlformats.org/drawingml/2006/main" xmlns:r="http://schemas.openxmlformats.org/officeDocument/2006/relationships" xmlns:p="http://schemas.openxmlformats.org/presentationml/2006/main">
  <p:tag name="AS_UNIQUEID" val="3481"/>
</p:tagLst>
</file>

<file path=ppt/tags/tag404.xml><?xml version="1.0" encoding="utf-8"?>
<p:tagLst xmlns:a="http://schemas.openxmlformats.org/drawingml/2006/main" xmlns:r="http://schemas.openxmlformats.org/officeDocument/2006/relationships" xmlns:p="http://schemas.openxmlformats.org/presentationml/2006/main">
  <p:tag name="AS_UNIQUEID" val="3482"/>
</p:tagLst>
</file>

<file path=ppt/tags/tag405.xml><?xml version="1.0" encoding="utf-8"?>
<p:tagLst xmlns:a="http://schemas.openxmlformats.org/drawingml/2006/main" xmlns:r="http://schemas.openxmlformats.org/officeDocument/2006/relationships" xmlns:p="http://schemas.openxmlformats.org/presentationml/2006/main">
  <p:tag name="AS_UNIQUEID" val="3483"/>
</p:tagLst>
</file>

<file path=ppt/tags/tag406.xml><?xml version="1.0" encoding="utf-8"?>
<p:tagLst xmlns:a="http://schemas.openxmlformats.org/drawingml/2006/main" xmlns:r="http://schemas.openxmlformats.org/officeDocument/2006/relationships" xmlns:p="http://schemas.openxmlformats.org/presentationml/2006/main">
  <p:tag name="AS_UNIQUEID" val="3484"/>
</p:tagLst>
</file>

<file path=ppt/tags/tag407.xml><?xml version="1.0" encoding="utf-8"?>
<p:tagLst xmlns:a="http://schemas.openxmlformats.org/drawingml/2006/main" xmlns:r="http://schemas.openxmlformats.org/officeDocument/2006/relationships" xmlns:p="http://schemas.openxmlformats.org/presentationml/2006/main">
  <p:tag name="AS_UNIQUEID" val="3485"/>
</p:tagLst>
</file>

<file path=ppt/tags/tag408.xml><?xml version="1.0" encoding="utf-8"?>
<p:tagLst xmlns:a="http://schemas.openxmlformats.org/drawingml/2006/main" xmlns:r="http://schemas.openxmlformats.org/officeDocument/2006/relationships" xmlns:p="http://schemas.openxmlformats.org/presentationml/2006/main">
  <p:tag name="AS_UNIQUEID" val="3486"/>
</p:tagLst>
</file>

<file path=ppt/tags/tag409.xml><?xml version="1.0" encoding="utf-8"?>
<p:tagLst xmlns:a="http://schemas.openxmlformats.org/drawingml/2006/main" xmlns:r="http://schemas.openxmlformats.org/officeDocument/2006/relationships" xmlns:p="http://schemas.openxmlformats.org/presentationml/2006/main">
  <p:tag name="AS_UNIQUEID" val="3458"/>
</p:tagLst>
</file>

<file path=ppt/tags/tag41.xml><?xml version="1.0" encoding="utf-8"?>
<p:tagLst xmlns:a="http://schemas.openxmlformats.org/drawingml/2006/main" xmlns:r="http://schemas.openxmlformats.org/officeDocument/2006/relationships" xmlns:p="http://schemas.openxmlformats.org/presentationml/2006/main">
  <p:tag name="AS_UNIQUEID" val="3092"/>
</p:tagLst>
</file>

<file path=ppt/tags/tag410.xml><?xml version="1.0" encoding="utf-8"?>
<p:tagLst xmlns:a="http://schemas.openxmlformats.org/drawingml/2006/main" xmlns:r="http://schemas.openxmlformats.org/officeDocument/2006/relationships" xmlns:p="http://schemas.openxmlformats.org/presentationml/2006/main">
  <p:tag name="AS_UNIQUEID" val="3459"/>
</p:tagLst>
</file>

<file path=ppt/tags/tag411.xml><?xml version="1.0" encoding="utf-8"?>
<p:tagLst xmlns:a="http://schemas.openxmlformats.org/drawingml/2006/main" xmlns:r="http://schemas.openxmlformats.org/officeDocument/2006/relationships" xmlns:p="http://schemas.openxmlformats.org/presentationml/2006/main">
  <p:tag name="AS_UNIQUEID" val="3462"/>
</p:tagLst>
</file>

<file path=ppt/tags/tag412.xml><?xml version="1.0" encoding="utf-8"?>
<p:tagLst xmlns:a="http://schemas.openxmlformats.org/drawingml/2006/main" xmlns:r="http://schemas.openxmlformats.org/officeDocument/2006/relationships" xmlns:p="http://schemas.openxmlformats.org/presentationml/2006/main">
  <p:tag name="AS_UNIQUEID" val="3465"/>
</p:tagLst>
</file>

<file path=ppt/tags/tag413.xml><?xml version="1.0" encoding="utf-8"?>
<p:tagLst xmlns:a="http://schemas.openxmlformats.org/drawingml/2006/main" xmlns:r="http://schemas.openxmlformats.org/officeDocument/2006/relationships" xmlns:p="http://schemas.openxmlformats.org/presentationml/2006/main">
  <p:tag name="AS_UNIQUEID" val="3478"/>
</p:tagLst>
</file>

<file path=ppt/tags/tag414.xml><?xml version="1.0" encoding="utf-8"?>
<p:tagLst xmlns:a="http://schemas.openxmlformats.org/drawingml/2006/main" xmlns:r="http://schemas.openxmlformats.org/officeDocument/2006/relationships" xmlns:p="http://schemas.openxmlformats.org/presentationml/2006/main">
  <p:tag name="AS_UNIQUEID" val="3479"/>
</p:tagLst>
</file>

<file path=ppt/tags/tag415.xml><?xml version="1.0" encoding="utf-8"?>
<p:tagLst xmlns:a="http://schemas.openxmlformats.org/drawingml/2006/main" xmlns:r="http://schemas.openxmlformats.org/officeDocument/2006/relationships" xmlns:p="http://schemas.openxmlformats.org/presentationml/2006/main">
  <p:tag name="AS_UNIQUEID" val="3480"/>
</p:tagLst>
</file>

<file path=ppt/tags/tag416.xml><?xml version="1.0" encoding="utf-8"?>
<p:tagLst xmlns:a="http://schemas.openxmlformats.org/drawingml/2006/main" xmlns:r="http://schemas.openxmlformats.org/officeDocument/2006/relationships" xmlns:p="http://schemas.openxmlformats.org/presentationml/2006/main">
  <p:tag name="AS_UNIQUEID" val="3466"/>
</p:tagLst>
</file>

<file path=ppt/tags/tag417.xml><?xml version="1.0" encoding="utf-8"?>
<p:tagLst xmlns:a="http://schemas.openxmlformats.org/drawingml/2006/main" xmlns:r="http://schemas.openxmlformats.org/officeDocument/2006/relationships" xmlns:p="http://schemas.openxmlformats.org/presentationml/2006/main">
  <p:tag name="AS_UNIQUEID" val="3474"/>
</p:tagLst>
</file>

<file path=ppt/tags/tag418.xml><?xml version="1.0" encoding="utf-8"?>
<p:tagLst xmlns:a="http://schemas.openxmlformats.org/drawingml/2006/main" xmlns:r="http://schemas.openxmlformats.org/officeDocument/2006/relationships" xmlns:p="http://schemas.openxmlformats.org/presentationml/2006/main">
  <p:tag name="AS_UNIQUEID" val="3475"/>
</p:tagLst>
</file>

<file path=ppt/tags/tag419.xml><?xml version="1.0" encoding="utf-8"?>
<p:tagLst xmlns:a="http://schemas.openxmlformats.org/drawingml/2006/main" xmlns:r="http://schemas.openxmlformats.org/officeDocument/2006/relationships" xmlns:p="http://schemas.openxmlformats.org/presentationml/2006/main">
  <p:tag name="AS_UNIQUEID" val="3476"/>
</p:tagLst>
</file>

<file path=ppt/tags/tag42.xml><?xml version="1.0" encoding="utf-8"?>
<p:tagLst xmlns:a="http://schemas.openxmlformats.org/drawingml/2006/main" xmlns:r="http://schemas.openxmlformats.org/officeDocument/2006/relationships" xmlns:p="http://schemas.openxmlformats.org/presentationml/2006/main">
  <p:tag name="AS_UNIQUEID" val="3093"/>
</p:tagLst>
</file>

<file path=ppt/tags/tag420.xml><?xml version="1.0" encoding="utf-8"?>
<p:tagLst xmlns:a="http://schemas.openxmlformats.org/drawingml/2006/main" xmlns:r="http://schemas.openxmlformats.org/officeDocument/2006/relationships" xmlns:p="http://schemas.openxmlformats.org/presentationml/2006/main">
  <p:tag name="AS_UNIQUEID" val="3477"/>
</p:tagLst>
</file>

<file path=ppt/tags/tag421.xml><?xml version="1.0" encoding="utf-8"?>
<p:tagLst xmlns:a="http://schemas.openxmlformats.org/drawingml/2006/main" xmlns:r="http://schemas.openxmlformats.org/officeDocument/2006/relationships" xmlns:p="http://schemas.openxmlformats.org/presentationml/2006/main">
  <p:tag name="AS_UNIQUEID" val="3467"/>
</p:tagLst>
</file>

<file path=ppt/tags/tag422.xml><?xml version="1.0" encoding="utf-8"?>
<p:tagLst xmlns:a="http://schemas.openxmlformats.org/drawingml/2006/main" xmlns:r="http://schemas.openxmlformats.org/officeDocument/2006/relationships" xmlns:p="http://schemas.openxmlformats.org/presentationml/2006/main">
  <p:tag name="AS_UNIQUEID" val="3468"/>
</p:tagLst>
</file>

<file path=ppt/tags/tag423.xml><?xml version="1.0" encoding="utf-8"?>
<p:tagLst xmlns:a="http://schemas.openxmlformats.org/drawingml/2006/main" xmlns:r="http://schemas.openxmlformats.org/officeDocument/2006/relationships" xmlns:p="http://schemas.openxmlformats.org/presentationml/2006/main">
  <p:tag name="AS_UNIQUEID" val="3469"/>
</p:tagLst>
</file>

<file path=ppt/tags/tag424.xml><?xml version="1.0" encoding="utf-8"?>
<p:tagLst xmlns:a="http://schemas.openxmlformats.org/drawingml/2006/main" xmlns:r="http://schemas.openxmlformats.org/officeDocument/2006/relationships" xmlns:p="http://schemas.openxmlformats.org/presentationml/2006/main">
  <p:tag name="AS_UNIQUEID" val="3470"/>
</p:tagLst>
</file>

<file path=ppt/tags/tag425.xml><?xml version="1.0" encoding="utf-8"?>
<p:tagLst xmlns:a="http://schemas.openxmlformats.org/drawingml/2006/main" xmlns:r="http://schemas.openxmlformats.org/officeDocument/2006/relationships" xmlns:p="http://schemas.openxmlformats.org/presentationml/2006/main">
  <p:tag name="AS_UNIQUEID" val="3471"/>
</p:tagLst>
</file>

<file path=ppt/tags/tag426.xml><?xml version="1.0" encoding="utf-8"?>
<p:tagLst xmlns:a="http://schemas.openxmlformats.org/drawingml/2006/main" xmlns:r="http://schemas.openxmlformats.org/officeDocument/2006/relationships" xmlns:p="http://schemas.openxmlformats.org/presentationml/2006/main">
  <p:tag name="AS_UNIQUEID" val="3472"/>
</p:tagLst>
</file>

<file path=ppt/tags/tag427.xml><?xml version="1.0" encoding="utf-8"?>
<p:tagLst xmlns:a="http://schemas.openxmlformats.org/drawingml/2006/main" xmlns:r="http://schemas.openxmlformats.org/officeDocument/2006/relationships" xmlns:p="http://schemas.openxmlformats.org/presentationml/2006/main">
  <p:tag name="AS_UNIQUEID" val="3473"/>
</p:tagLst>
</file>

<file path=ppt/tags/tag428.xml><?xml version="1.0" encoding="utf-8"?>
<p:tagLst xmlns:a="http://schemas.openxmlformats.org/drawingml/2006/main" xmlns:r="http://schemas.openxmlformats.org/officeDocument/2006/relationships" xmlns:p="http://schemas.openxmlformats.org/presentationml/2006/main">
  <p:tag name="AS_UNIQUEID" val="3463"/>
</p:tagLst>
</file>

<file path=ppt/tags/tag429.xml><?xml version="1.0" encoding="utf-8"?>
<p:tagLst xmlns:a="http://schemas.openxmlformats.org/drawingml/2006/main" xmlns:r="http://schemas.openxmlformats.org/officeDocument/2006/relationships" xmlns:p="http://schemas.openxmlformats.org/presentationml/2006/main">
  <p:tag name="AS_UNIQUEID" val="3464"/>
</p:tagLst>
</file>

<file path=ppt/tags/tag43.xml><?xml version="1.0" encoding="utf-8"?>
<p:tagLst xmlns:a="http://schemas.openxmlformats.org/drawingml/2006/main" xmlns:r="http://schemas.openxmlformats.org/officeDocument/2006/relationships" xmlns:p="http://schemas.openxmlformats.org/presentationml/2006/main">
  <p:tag name="AS_UNIQUEID" val="3095"/>
</p:tagLst>
</file>

<file path=ppt/tags/tag430.xml><?xml version="1.0" encoding="utf-8"?>
<p:tagLst xmlns:a="http://schemas.openxmlformats.org/drawingml/2006/main" xmlns:r="http://schemas.openxmlformats.org/officeDocument/2006/relationships" xmlns:p="http://schemas.openxmlformats.org/presentationml/2006/main">
  <p:tag name="AS_UNIQUEID" val="3460"/>
</p:tagLst>
</file>

<file path=ppt/tags/tag431.xml><?xml version="1.0" encoding="utf-8"?>
<p:tagLst xmlns:a="http://schemas.openxmlformats.org/drawingml/2006/main" xmlns:r="http://schemas.openxmlformats.org/officeDocument/2006/relationships" xmlns:p="http://schemas.openxmlformats.org/presentationml/2006/main">
  <p:tag name="AS_UNIQUEID" val="3461"/>
</p:tagLst>
</file>

<file path=ppt/tags/tag432.xml><?xml version="1.0" encoding="utf-8"?>
<p:tagLst xmlns:a="http://schemas.openxmlformats.org/drawingml/2006/main" xmlns:r="http://schemas.openxmlformats.org/officeDocument/2006/relationships" xmlns:p="http://schemas.openxmlformats.org/presentationml/2006/main">
  <p:tag name="AS_UNIQUEID" val="3495"/>
</p:tagLst>
</file>

<file path=ppt/tags/tag433.xml><?xml version="1.0" encoding="utf-8"?>
<p:tagLst xmlns:a="http://schemas.openxmlformats.org/drawingml/2006/main" xmlns:r="http://schemas.openxmlformats.org/officeDocument/2006/relationships" xmlns:p="http://schemas.openxmlformats.org/presentationml/2006/main">
  <p:tag name="AS_UNIQUEID" val="3496"/>
</p:tagLst>
</file>

<file path=ppt/tags/tag434.xml><?xml version="1.0" encoding="utf-8"?>
<p:tagLst xmlns:a="http://schemas.openxmlformats.org/drawingml/2006/main" xmlns:r="http://schemas.openxmlformats.org/officeDocument/2006/relationships" xmlns:p="http://schemas.openxmlformats.org/presentationml/2006/main">
  <p:tag name="AS_UNIQUEID" val="3497"/>
</p:tagLst>
</file>

<file path=ppt/tags/tag435.xml><?xml version="1.0" encoding="utf-8"?>
<p:tagLst xmlns:a="http://schemas.openxmlformats.org/drawingml/2006/main" xmlns:r="http://schemas.openxmlformats.org/officeDocument/2006/relationships" xmlns:p="http://schemas.openxmlformats.org/presentationml/2006/main">
  <p:tag name="AS_UNIQUEID" val="3528"/>
</p:tagLst>
</file>

<file path=ppt/tags/tag436.xml><?xml version="1.0" encoding="utf-8"?>
<p:tagLst xmlns:a="http://schemas.openxmlformats.org/drawingml/2006/main" xmlns:r="http://schemas.openxmlformats.org/officeDocument/2006/relationships" xmlns:p="http://schemas.openxmlformats.org/presentationml/2006/main">
  <p:tag name="AS_UNIQUEID" val="3529"/>
</p:tagLst>
</file>

<file path=ppt/tags/tag437.xml><?xml version="1.0" encoding="utf-8"?>
<p:tagLst xmlns:a="http://schemas.openxmlformats.org/drawingml/2006/main" xmlns:r="http://schemas.openxmlformats.org/officeDocument/2006/relationships" xmlns:p="http://schemas.openxmlformats.org/presentationml/2006/main">
  <p:tag name="AS_UNIQUEID" val="3530"/>
</p:tagLst>
</file>

<file path=ppt/tags/tag438.xml><?xml version="1.0" encoding="utf-8"?>
<p:tagLst xmlns:a="http://schemas.openxmlformats.org/drawingml/2006/main" xmlns:r="http://schemas.openxmlformats.org/officeDocument/2006/relationships" xmlns:p="http://schemas.openxmlformats.org/presentationml/2006/main">
  <p:tag name="AS_UNIQUEID" val="3568"/>
</p:tagLst>
</file>

<file path=ppt/tags/tag439.xml><?xml version="1.0" encoding="utf-8"?>
<p:tagLst xmlns:a="http://schemas.openxmlformats.org/drawingml/2006/main" xmlns:r="http://schemas.openxmlformats.org/officeDocument/2006/relationships" xmlns:p="http://schemas.openxmlformats.org/presentationml/2006/main">
  <p:tag name="AS_UNIQUEID" val="3569"/>
</p:tagLst>
</file>

<file path=ppt/tags/tag44.xml><?xml version="1.0" encoding="utf-8"?>
<p:tagLst xmlns:a="http://schemas.openxmlformats.org/drawingml/2006/main" xmlns:r="http://schemas.openxmlformats.org/officeDocument/2006/relationships" xmlns:p="http://schemas.openxmlformats.org/presentationml/2006/main">
  <p:tag name="AS_UNIQUEID" val="3096"/>
</p:tagLst>
</file>

<file path=ppt/tags/tag440.xml><?xml version="1.0" encoding="utf-8"?>
<p:tagLst xmlns:a="http://schemas.openxmlformats.org/drawingml/2006/main" xmlns:r="http://schemas.openxmlformats.org/officeDocument/2006/relationships" xmlns:p="http://schemas.openxmlformats.org/presentationml/2006/main">
  <p:tag name="AS_UNIQUEID" val="3570"/>
</p:tagLst>
</file>

<file path=ppt/tags/tag441.xml><?xml version="1.0" encoding="utf-8"?>
<p:tagLst xmlns:a="http://schemas.openxmlformats.org/drawingml/2006/main" xmlns:r="http://schemas.openxmlformats.org/officeDocument/2006/relationships" xmlns:p="http://schemas.openxmlformats.org/presentationml/2006/main">
  <p:tag name="AS_UNIQUEID" val="3531"/>
</p:tagLst>
</file>

<file path=ppt/tags/tag442.xml><?xml version="1.0" encoding="utf-8"?>
<p:tagLst xmlns:a="http://schemas.openxmlformats.org/drawingml/2006/main" xmlns:r="http://schemas.openxmlformats.org/officeDocument/2006/relationships" xmlns:p="http://schemas.openxmlformats.org/presentationml/2006/main">
  <p:tag name="AS_UNIQUEID" val="3532"/>
</p:tagLst>
</file>

<file path=ppt/tags/tag443.xml><?xml version="1.0" encoding="utf-8"?>
<p:tagLst xmlns:a="http://schemas.openxmlformats.org/drawingml/2006/main" xmlns:r="http://schemas.openxmlformats.org/officeDocument/2006/relationships" xmlns:p="http://schemas.openxmlformats.org/presentationml/2006/main">
  <p:tag name="AS_UNIQUEID" val="3535"/>
</p:tagLst>
</file>

<file path=ppt/tags/tag444.xml><?xml version="1.0" encoding="utf-8"?>
<p:tagLst xmlns:a="http://schemas.openxmlformats.org/drawingml/2006/main" xmlns:r="http://schemas.openxmlformats.org/officeDocument/2006/relationships" xmlns:p="http://schemas.openxmlformats.org/presentationml/2006/main">
  <p:tag name="AS_UNIQUEID" val="3538"/>
</p:tagLst>
</file>

<file path=ppt/tags/tag445.xml><?xml version="1.0" encoding="utf-8"?>
<p:tagLst xmlns:a="http://schemas.openxmlformats.org/drawingml/2006/main" xmlns:r="http://schemas.openxmlformats.org/officeDocument/2006/relationships" xmlns:p="http://schemas.openxmlformats.org/presentationml/2006/main">
  <p:tag name="AS_UNIQUEID" val="3541"/>
</p:tagLst>
</file>

<file path=ppt/tags/tag446.xml><?xml version="1.0" encoding="utf-8"?>
<p:tagLst xmlns:a="http://schemas.openxmlformats.org/drawingml/2006/main" xmlns:r="http://schemas.openxmlformats.org/officeDocument/2006/relationships" xmlns:p="http://schemas.openxmlformats.org/presentationml/2006/main">
  <p:tag name="AS_UNIQUEID" val="3544"/>
</p:tagLst>
</file>

<file path=ppt/tags/tag447.xml><?xml version="1.0" encoding="utf-8"?>
<p:tagLst xmlns:a="http://schemas.openxmlformats.org/drawingml/2006/main" xmlns:r="http://schemas.openxmlformats.org/officeDocument/2006/relationships" xmlns:p="http://schemas.openxmlformats.org/presentationml/2006/main">
  <p:tag name="AS_UNIQUEID" val="3545"/>
</p:tagLst>
</file>

<file path=ppt/tags/tag448.xml><?xml version="1.0" encoding="utf-8"?>
<p:tagLst xmlns:a="http://schemas.openxmlformats.org/drawingml/2006/main" xmlns:r="http://schemas.openxmlformats.org/officeDocument/2006/relationships" xmlns:p="http://schemas.openxmlformats.org/presentationml/2006/main">
  <p:tag name="AS_UNIQUEID" val="3546"/>
</p:tagLst>
</file>

<file path=ppt/tags/tag449.xml><?xml version="1.0" encoding="utf-8"?>
<p:tagLst xmlns:a="http://schemas.openxmlformats.org/drawingml/2006/main" xmlns:r="http://schemas.openxmlformats.org/officeDocument/2006/relationships" xmlns:p="http://schemas.openxmlformats.org/presentationml/2006/main">
  <p:tag name="AS_UNIQUEID" val="3547"/>
</p:tagLst>
</file>

<file path=ppt/tags/tag45.xml><?xml version="1.0" encoding="utf-8"?>
<p:tagLst xmlns:a="http://schemas.openxmlformats.org/drawingml/2006/main" xmlns:r="http://schemas.openxmlformats.org/officeDocument/2006/relationships" xmlns:p="http://schemas.openxmlformats.org/presentationml/2006/main">
  <p:tag name="AS_UNIQUEID" val="3097"/>
</p:tagLst>
</file>

<file path=ppt/tags/tag450.xml><?xml version="1.0" encoding="utf-8"?>
<p:tagLst xmlns:a="http://schemas.openxmlformats.org/drawingml/2006/main" xmlns:r="http://schemas.openxmlformats.org/officeDocument/2006/relationships" xmlns:p="http://schemas.openxmlformats.org/presentationml/2006/main">
  <p:tag name="AS_UNIQUEID" val="3550"/>
</p:tagLst>
</file>

<file path=ppt/tags/tag451.xml><?xml version="1.0" encoding="utf-8"?>
<p:tagLst xmlns:a="http://schemas.openxmlformats.org/drawingml/2006/main" xmlns:r="http://schemas.openxmlformats.org/officeDocument/2006/relationships" xmlns:p="http://schemas.openxmlformats.org/presentationml/2006/main">
  <p:tag name="AS_UNIQUEID" val="3553"/>
</p:tagLst>
</file>

<file path=ppt/tags/tag452.xml><?xml version="1.0" encoding="utf-8"?>
<p:tagLst xmlns:a="http://schemas.openxmlformats.org/drawingml/2006/main" xmlns:r="http://schemas.openxmlformats.org/officeDocument/2006/relationships" xmlns:p="http://schemas.openxmlformats.org/presentationml/2006/main">
  <p:tag name="AS_UNIQUEID" val="3554"/>
</p:tagLst>
</file>

<file path=ppt/tags/tag453.xml><?xml version="1.0" encoding="utf-8"?>
<p:tagLst xmlns:a="http://schemas.openxmlformats.org/drawingml/2006/main" xmlns:r="http://schemas.openxmlformats.org/officeDocument/2006/relationships" xmlns:p="http://schemas.openxmlformats.org/presentationml/2006/main">
  <p:tag name="AS_UNIQUEID" val="3555"/>
</p:tagLst>
</file>

<file path=ppt/tags/tag454.xml><?xml version="1.0" encoding="utf-8"?>
<p:tagLst xmlns:a="http://schemas.openxmlformats.org/drawingml/2006/main" xmlns:r="http://schemas.openxmlformats.org/officeDocument/2006/relationships" xmlns:p="http://schemas.openxmlformats.org/presentationml/2006/main">
  <p:tag name="AS_UNIQUEID" val="3556"/>
</p:tagLst>
</file>

<file path=ppt/tags/tag455.xml><?xml version="1.0" encoding="utf-8"?>
<p:tagLst xmlns:a="http://schemas.openxmlformats.org/drawingml/2006/main" xmlns:r="http://schemas.openxmlformats.org/officeDocument/2006/relationships" xmlns:p="http://schemas.openxmlformats.org/presentationml/2006/main">
  <p:tag name="AS_UNIQUEID" val="3557"/>
</p:tagLst>
</file>

<file path=ppt/tags/tag456.xml><?xml version="1.0" encoding="utf-8"?>
<p:tagLst xmlns:a="http://schemas.openxmlformats.org/drawingml/2006/main" xmlns:r="http://schemas.openxmlformats.org/officeDocument/2006/relationships" xmlns:p="http://schemas.openxmlformats.org/presentationml/2006/main">
  <p:tag name="AS_UNIQUEID" val="3551"/>
</p:tagLst>
</file>

<file path=ppt/tags/tag457.xml><?xml version="1.0" encoding="utf-8"?>
<p:tagLst xmlns:a="http://schemas.openxmlformats.org/drawingml/2006/main" xmlns:r="http://schemas.openxmlformats.org/officeDocument/2006/relationships" xmlns:p="http://schemas.openxmlformats.org/presentationml/2006/main">
  <p:tag name="AS_UNIQUEID" val="3552"/>
</p:tagLst>
</file>

<file path=ppt/tags/tag458.xml><?xml version="1.0" encoding="utf-8"?>
<p:tagLst xmlns:a="http://schemas.openxmlformats.org/drawingml/2006/main" xmlns:r="http://schemas.openxmlformats.org/officeDocument/2006/relationships" xmlns:p="http://schemas.openxmlformats.org/presentationml/2006/main">
  <p:tag name="AS_UNIQUEID" val="3548"/>
</p:tagLst>
</file>

<file path=ppt/tags/tag459.xml><?xml version="1.0" encoding="utf-8"?>
<p:tagLst xmlns:a="http://schemas.openxmlformats.org/drawingml/2006/main" xmlns:r="http://schemas.openxmlformats.org/officeDocument/2006/relationships" xmlns:p="http://schemas.openxmlformats.org/presentationml/2006/main">
  <p:tag name="AS_UNIQUEID" val="3549"/>
</p:tagLst>
</file>

<file path=ppt/tags/tag46.xml><?xml version="1.0" encoding="utf-8"?>
<p:tagLst xmlns:a="http://schemas.openxmlformats.org/drawingml/2006/main" xmlns:r="http://schemas.openxmlformats.org/officeDocument/2006/relationships" xmlns:p="http://schemas.openxmlformats.org/presentationml/2006/main">
  <p:tag name="AS_UNIQUEID" val="3098"/>
</p:tagLst>
</file>

<file path=ppt/tags/tag460.xml><?xml version="1.0" encoding="utf-8"?>
<p:tagLst xmlns:a="http://schemas.openxmlformats.org/drawingml/2006/main" xmlns:r="http://schemas.openxmlformats.org/officeDocument/2006/relationships" xmlns:p="http://schemas.openxmlformats.org/presentationml/2006/main">
  <p:tag name="AS_UNIQUEID" val="3542"/>
</p:tagLst>
</file>

<file path=ppt/tags/tag461.xml><?xml version="1.0" encoding="utf-8"?>
<p:tagLst xmlns:a="http://schemas.openxmlformats.org/drawingml/2006/main" xmlns:r="http://schemas.openxmlformats.org/officeDocument/2006/relationships" xmlns:p="http://schemas.openxmlformats.org/presentationml/2006/main">
  <p:tag name="AS_UNIQUEID" val="3543"/>
</p:tagLst>
</file>

<file path=ppt/tags/tag462.xml><?xml version="1.0" encoding="utf-8"?>
<p:tagLst xmlns:a="http://schemas.openxmlformats.org/drawingml/2006/main" xmlns:r="http://schemas.openxmlformats.org/officeDocument/2006/relationships" xmlns:p="http://schemas.openxmlformats.org/presentationml/2006/main">
  <p:tag name="AS_UNIQUEID" val="3539"/>
</p:tagLst>
</file>

<file path=ppt/tags/tag463.xml><?xml version="1.0" encoding="utf-8"?>
<p:tagLst xmlns:a="http://schemas.openxmlformats.org/drawingml/2006/main" xmlns:r="http://schemas.openxmlformats.org/officeDocument/2006/relationships" xmlns:p="http://schemas.openxmlformats.org/presentationml/2006/main">
  <p:tag name="AS_UNIQUEID" val="3540"/>
</p:tagLst>
</file>

<file path=ppt/tags/tag464.xml><?xml version="1.0" encoding="utf-8"?>
<p:tagLst xmlns:a="http://schemas.openxmlformats.org/drawingml/2006/main" xmlns:r="http://schemas.openxmlformats.org/officeDocument/2006/relationships" xmlns:p="http://schemas.openxmlformats.org/presentationml/2006/main">
  <p:tag name="AS_UNIQUEID" val="3536"/>
</p:tagLst>
</file>

<file path=ppt/tags/tag465.xml><?xml version="1.0" encoding="utf-8"?>
<p:tagLst xmlns:a="http://schemas.openxmlformats.org/drawingml/2006/main" xmlns:r="http://schemas.openxmlformats.org/officeDocument/2006/relationships" xmlns:p="http://schemas.openxmlformats.org/presentationml/2006/main">
  <p:tag name="AS_UNIQUEID" val="3537"/>
</p:tagLst>
</file>

<file path=ppt/tags/tag466.xml><?xml version="1.0" encoding="utf-8"?>
<p:tagLst xmlns:a="http://schemas.openxmlformats.org/drawingml/2006/main" xmlns:r="http://schemas.openxmlformats.org/officeDocument/2006/relationships" xmlns:p="http://schemas.openxmlformats.org/presentationml/2006/main">
  <p:tag name="AS_UNIQUEID" val="3533"/>
</p:tagLst>
</file>

<file path=ppt/tags/tag467.xml><?xml version="1.0" encoding="utf-8"?>
<p:tagLst xmlns:a="http://schemas.openxmlformats.org/drawingml/2006/main" xmlns:r="http://schemas.openxmlformats.org/officeDocument/2006/relationships" xmlns:p="http://schemas.openxmlformats.org/presentationml/2006/main">
  <p:tag name="AS_UNIQUEID" val="3534"/>
</p:tagLst>
</file>

<file path=ppt/tags/tag468.xml><?xml version="1.0" encoding="utf-8"?>
<p:tagLst xmlns:a="http://schemas.openxmlformats.org/drawingml/2006/main" xmlns:r="http://schemas.openxmlformats.org/officeDocument/2006/relationships" xmlns:p="http://schemas.openxmlformats.org/presentationml/2006/main">
  <p:tag name="AS_UNIQUEID" val="3498"/>
</p:tagLst>
</file>

<file path=ppt/tags/tag469.xml><?xml version="1.0" encoding="utf-8"?>
<p:tagLst xmlns:a="http://schemas.openxmlformats.org/drawingml/2006/main" xmlns:r="http://schemas.openxmlformats.org/officeDocument/2006/relationships" xmlns:p="http://schemas.openxmlformats.org/presentationml/2006/main">
  <p:tag name="AS_UNIQUEID" val="3522"/>
</p:tagLst>
</file>

<file path=ppt/tags/tag47.xml><?xml version="1.0" encoding="utf-8"?>
<p:tagLst xmlns:a="http://schemas.openxmlformats.org/drawingml/2006/main" xmlns:r="http://schemas.openxmlformats.org/officeDocument/2006/relationships" xmlns:p="http://schemas.openxmlformats.org/presentationml/2006/main">
  <p:tag name="AS_UNIQUEID" val="3099"/>
</p:tagLst>
</file>

<file path=ppt/tags/tag470.xml><?xml version="1.0" encoding="utf-8"?>
<p:tagLst xmlns:a="http://schemas.openxmlformats.org/drawingml/2006/main" xmlns:r="http://schemas.openxmlformats.org/officeDocument/2006/relationships" xmlns:p="http://schemas.openxmlformats.org/presentationml/2006/main">
  <p:tag name="AS_UNIQUEID" val="3523"/>
</p:tagLst>
</file>

<file path=ppt/tags/tag471.xml><?xml version="1.0" encoding="utf-8"?>
<p:tagLst xmlns:a="http://schemas.openxmlformats.org/drawingml/2006/main" xmlns:r="http://schemas.openxmlformats.org/officeDocument/2006/relationships" xmlns:p="http://schemas.openxmlformats.org/presentationml/2006/main">
  <p:tag name="AS_UNIQUEID" val="3524"/>
</p:tagLst>
</file>

<file path=ppt/tags/tag472.xml><?xml version="1.0" encoding="utf-8"?>
<p:tagLst xmlns:a="http://schemas.openxmlformats.org/drawingml/2006/main" xmlns:r="http://schemas.openxmlformats.org/officeDocument/2006/relationships" xmlns:p="http://schemas.openxmlformats.org/presentationml/2006/main">
  <p:tag name="AS_UNIQUEID" val="3525"/>
</p:tagLst>
</file>

<file path=ppt/tags/tag473.xml><?xml version="1.0" encoding="utf-8"?>
<p:tagLst xmlns:a="http://schemas.openxmlformats.org/drawingml/2006/main" xmlns:r="http://schemas.openxmlformats.org/officeDocument/2006/relationships" xmlns:p="http://schemas.openxmlformats.org/presentationml/2006/main">
  <p:tag name="AS_UNIQUEID" val="3526"/>
</p:tagLst>
</file>

<file path=ppt/tags/tag474.xml><?xml version="1.0" encoding="utf-8"?>
<p:tagLst xmlns:a="http://schemas.openxmlformats.org/drawingml/2006/main" xmlns:r="http://schemas.openxmlformats.org/officeDocument/2006/relationships" xmlns:p="http://schemas.openxmlformats.org/presentationml/2006/main">
  <p:tag name="AS_UNIQUEID" val="3527"/>
</p:tagLst>
</file>

<file path=ppt/tags/tag475.xml><?xml version="1.0" encoding="utf-8"?>
<p:tagLst xmlns:a="http://schemas.openxmlformats.org/drawingml/2006/main" xmlns:r="http://schemas.openxmlformats.org/officeDocument/2006/relationships" xmlns:p="http://schemas.openxmlformats.org/presentationml/2006/main">
  <p:tag name="AS_UNIQUEID" val="3499"/>
</p:tagLst>
</file>

<file path=ppt/tags/tag476.xml><?xml version="1.0" encoding="utf-8"?>
<p:tagLst xmlns:a="http://schemas.openxmlformats.org/drawingml/2006/main" xmlns:r="http://schemas.openxmlformats.org/officeDocument/2006/relationships" xmlns:p="http://schemas.openxmlformats.org/presentationml/2006/main">
  <p:tag name="AS_UNIQUEID" val="3500"/>
</p:tagLst>
</file>

<file path=ppt/tags/tag477.xml><?xml version="1.0" encoding="utf-8"?>
<p:tagLst xmlns:a="http://schemas.openxmlformats.org/drawingml/2006/main" xmlns:r="http://schemas.openxmlformats.org/officeDocument/2006/relationships" xmlns:p="http://schemas.openxmlformats.org/presentationml/2006/main">
  <p:tag name="AS_UNIQUEID" val="3503"/>
</p:tagLst>
</file>

<file path=ppt/tags/tag478.xml><?xml version="1.0" encoding="utf-8"?>
<p:tagLst xmlns:a="http://schemas.openxmlformats.org/drawingml/2006/main" xmlns:r="http://schemas.openxmlformats.org/officeDocument/2006/relationships" xmlns:p="http://schemas.openxmlformats.org/presentationml/2006/main">
  <p:tag name="AS_UNIQUEID" val="3506"/>
</p:tagLst>
</file>

<file path=ppt/tags/tag479.xml><?xml version="1.0" encoding="utf-8"?>
<p:tagLst xmlns:a="http://schemas.openxmlformats.org/drawingml/2006/main" xmlns:r="http://schemas.openxmlformats.org/officeDocument/2006/relationships" xmlns:p="http://schemas.openxmlformats.org/presentationml/2006/main">
  <p:tag name="AS_UNIQUEID" val="3519"/>
</p:tagLst>
</file>

<file path=ppt/tags/tag48.xml><?xml version="1.0" encoding="utf-8"?>
<p:tagLst xmlns:a="http://schemas.openxmlformats.org/drawingml/2006/main" xmlns:r="http://schemas.openxmlformats.org/officeDocument/2006/relationships" xmlns:p="http://schemas.openxmlformats.org/presentationml/2006/main">
  <p:tag name="AS_UNIQUEID" val="3100"/>
</p:tagLst>
</file>

<file path=ppt/tags/tag480.xml><?xml version="1.0" encoding="utf-8"?>
<p:tagLst xmlns:a="http://schemas.openxmlformats.org/drawingml/2006/main" xmlns:r="http://schemas.openxmlformats.org/officeDocument/2006/relationships" xmlns:p="http://schemas.openxmlformats.org/presentationml/2006/main">
  <p:tag name="AS_UNIQUEID" val="3520"/>
</p:tagLst>
</file>

<file path=ppt/tags/tag481.xml><?xml version="1.0" encoding="utf-8"?>
<p:tagLst xmlns:a="http://schemas.openxmlformats.org/drawingml/2006/main" xmlns:r="http://schemas.openxmlformats.org/officeDocument/2006/relationships" xmlns:p="http://schemas.openxmlformats.org/presentationml/2006/main">
  <p:tag name="AS_UNIQUEID" val="3521"/>
</p:tagLst>
</file>

<file path=ppt/tags/tag482.xml><?xml version="1.0" encoding="utf-8"?>
<p:tagLst xmlns:a="http://schemas.openxmlformats.org/drawingml/2006/main" xmlns:r="http://schemas.openxmlformats.org/officeDocument/2006/relationships" xmlns:p="http://schemas.openxmlformats.org/presentationml/2006/main">
  <p:tag name="AS_UNIQUEID" val="3507"/>
</p:tagLst>
</file>

<file path=ppt/tags/tag483.xml><?xml version="1.0" encoding="utf-8"?>
<p:tagLst xmlns:a="http://schemas.openxmlformats.org/drawingml/2006/main" xmlns:r="http://schemas.openxmlformats.org/officeDocument/2006/relationships" xmlns:p="http://schemas.openxmlformats.org/presentationml/2006/main">
  <p:tag name="AS_UNIQUEID" val="3515"/>
</p:tagLst>
</file>

<file path=ppt/tags/tag484.xml><?xml version="1.0" encoding="utf-8"?>
<p:tagLst xmlns:a="http://schemas.openxmlformats.org/drawingml/2006/main" xmlns:r="http://schemas.openxmlformats.org/officeDocument/2006/relationships" xmlns:p="http://schemas.openxmlformats.org/presentationml/2006/main">
  <p:tag name="AS_UNIQUEID" val="3516"/>
</p:tagLst>
</file>

<file path=ppt/tags/tag485.xml><?xml version="1.0" encoding="utf-8"?>
<p:tagLst xmlns:a="http://schemas.openxmlformats.org/drawingml/2006/main" xmlns:r="http://schemas.openxmlformats.org/officeDocument/2006/relationships" xmlns:p="http://schemas.openxmlformats.org/presentationml/2006/main">
  <p:tag name="AS_UNIQUEID" val="3517"/>
</p:tagLst>
</file>

<file path=ppt/tags/tag486.xml><?xml version="1.0" encoding="utf-8"?>
<p:tagLst xmlns:a="http://schemas.openxmlformats.org/drawingml/2006/main" xmlns:r="http://schemas.openxmlformats.org/officeDocument/2006/relationships" xmlns:p="http://schemas.openxmlformats.org/presentationml/2006/main">
  <p:tag name="AS_UNIQUEID" val="3518"/>
</p:tagLst>
</file>

<file path=ppt/tags/tag487.xml><?xml version="1.0" encoding="utf-8"?>
<p:tagLst xmlns:a="http://schemas.openxmlformats.org/drawingml/2006/main" xmlns:r="http://schemas.openxmlformats.org/officeDocument/2006/relationships" xmlns:p="http://schemas.openxmlformats.org/presentationml/2006/main">
  <p:tag name="AS_UNIQUEID" val="3508"/>
</p:tagLst>
</file>

<file path=ppt/tags/tag488.xml><?xml version="1.0" encoding="utf-8"?>
<p:tagLst xmlns:a="http://schemas.openxmlformats.org/drawingml/2006/main" xmlns:r="http://schemas.openxmlformats.org/officeDocument/2006/relationships" xmlns:p="http://schemas.openxmlformats.org/presentationml/2006/main">
  <p:tag name="AS_UNIQUEID" val="3509"/>
</p:tagLst>
</file>

<file path=ppt/tags/tag489.xml><?xml version="1.0" encoding="utf-8"?>
<p:tagLst xmlns:a="http://schemas.openxmlformats.org/drawingml/2006/main" xmlns:r="http://schemas.openxmlformats.org/officeDocument/2006/relationships" xmlns:p="http://schemas.openxmlformats.org/presentationml/2006/main">
  <p:tag name="AS_UNIQUEID" val="3510"/>
</p:tagLst>
</file>

<file path=ppt/tags/tag49.xml><?xml version="1.0" encoding="utf-8"?>
<p:tagLst xmlns:a="http://schemas.openxmlformats.org/drawingml/2006/main" xmlns:r="http://schemas.openxmlformats.org/officeDocument/2006/relationships" xmlns:p="http://schemas.openxmlformats.org/presentationml/2006/main">
  <p:tag name="AS_UNIQUEID" val="3102"/>
</p:tagLst>
</file>

<file path=ppt/tags/tag490.xml><?xml version="1.0" encoding="utf-8"?>
<p:tagLst xmlns:a="http://schemas.openxmlformats.org/drawingml/2006/main" xmlns:r="http://schemas.openxmlformats.org/officeDocument/2006/relationships" xmlns:p="http://schemas.openxmlformats.org/presentationml/2006/main">
  <p:tag name="AS_UNIQUEID" val="3511"/>
</p:tagLst>
</file>

<file path=ppt/tags/tag491.xml><?xml version="1.0" encoding="utf-8"?>
<p:tagLst xmlns:a="http://schemas.openxmlformats.org/drawingml/2006/main" xmlns:r="http://schemas.openxmlformats.org/officeDocument/2006/relationships" xmlns:p="http://schemas.openxmlformats.org/presentationml/2006/main">
  <p:tag name="AS_UNIQUEID" val="3512"/>
</p:tagLst>
</file>

<file path=ppt/tags/tag492.xml><?xml version="1.0" encoding="utf-8"?>
<p:tagLst xmlns:a="http://schemas.openxmlformats.org/drawingml/2006/main" xmlns:r="http://schemas.openxmlformats.org/officeDocument/2006/relationships" xmlns:p="http://schemas.openxmlformats.org/presentationml/2006/main">
  <p:tag name="AS_UNIQUEID" val="3513"/>
</p:tagLst>
</file>

<file path=ppt/tags/tag493.xml><?xml version="1.0" encoding="utf-8"?>
<p:tagLst xmlns:a="http://schemas.openxmlformats.org/drawingml/2006/main" xmlns:r="http://schemas.openxmlformats.org/officeDocument/2006/relationships" xmlns:p="http://schemas.openxmlformats.org/presentationml/2006/main">
  <p:tag name="AS_UNIQUEID" val="3514"/>
</p:tagLst>
</file>

<file path=ppt/tags/tag494.xml><?xml version="1.0" encoding="utf-8"?>
<p:tagLst xmlns:a="http://schemas.openxmlformats.org/drawingml/2006/main" xmlns:r="http://schemas.openxmlformats.org/officeDocument/2006/relationships" xmlns:p="http://schemas.openxmlformats.org/presentationml/2006/main">
  <p:tag name="AS_UNIQUEID" val="3504"/>
</p:tagLst>
</file>

<file path=ppt/tags/tag495.xml><?xml version="1.0" encoding="utf-8"?>
<p:tagLst xmlns:a="http://schemas.openxmlformats.org/drawingml/2006/main" xmlns:r="http://schemas.openxmlformats.org/officeDocument/2006/relationships" xmlns:p="http://schemas.openxmlformats.org/presentationml/2006/main">
  <p:tag name="AS_UNIQUEID" val="3505"/>
</p:tagLst>
</file>

<file path=ppt/tags/tag496.xml><?xml version="1.0" encoding="utf-8"?>
<p:tagLst xmlns:a="http://schemas.openxmlformats.org/drawingml/2006/main" xmlns:r="http://schemas.openxmlformats.org/officeDocument/2006/relationships" xmlns:p="http://schemas.openxmlformats.org/presentationml/2006/main">
  <p:tag name="AS_UNIQUEID" val="3501"/>
</p:tagLst>
</file>

<file path=ppt/tags/tag497.xml><?xml version="1.0" encoding="utf-8"?>
<p:tagLst xmlns:a="http://schemas.openxmlformats.org/drawingml/2006/main" xmlns:r="http://schemas.openxmlformats.org/officeDocument/2006/relationships" xmlns:p="http://schemas.openxmlformats.org/presentationml/2006/main">
  <p:tag name="AS_UNIQUEID" val="3502"/>
</p:tagLst>
</file>

<file path=ppt/tags/tag498.xml><?xml version="1.0" encoding="utf-8"?>
<p:tagLst xmlns:a="http://schemas.openxmlformats.org/drawingml/2006/main" xmlns:r="http://schemas.openxmlformats.org/officeDocument/2006/relationships" xmlns:p="http://schemas.openxmlformats.org/presentationml/2006/main">
  <p:tag name="AS_UNIQUEID" val="3572"/>
</p:tagLst>
</file>

<file path=ppt/tags/tag499.xml><?xml version="1.0" encoding="utf-8"?>
<p:tagLst xmlns:a="http://schemas.openxmlformats.org/drawingml/2006/main" xmlns:r="http://schemas.openxmlformats.org/officeDocument/2006/relationships" xmlns:p="http://schemas.openxmlformats.org/presentationml/2006/main">
  <p:tag name="AS_UNIQUEID" val="3573"/>
</p:tagLst>
</file>

<file path=ppt/tags/tag5.xml><?xml version="1.0" encoding="utf-8"?>
<p:tagLst xmlns:a="http://schemas.openxmlformats.org/drawingml/2006/main" xmlns:r="http://schemas.openxmlformats.org/officeDocument/2006/relationships" xmlns:p="http://schemas.openxmlformats.org/presentationml/2006/main">
  <p:tag name="AS_UNIQUEID" val="3124"/>
</p:tagLst>
</file>

<file path=ppt/tags/tag50.xml><?xml version="1.0" encoding="utf-8"?>
<p:tagLst xmlns:a="http://schemas.openxmlformats.org/drawingml/2006/main" xmlns:r="http://schemas.openxmlformats.org/officeDocument/2006/relationships" xmlns:p="http://schemas.openxmlformats.org/presentationml/2006/main">
  <p:tag name="AS_UNIQUEID" val="3103"/>
</p:tagLst>
</file>

<file path=ppt/tags/tag500.xml><?xml version="1.0" encoding="utf-8"?>
<p:tagLst xmlns:a="http://schemas.openxmlformats.org/drawingml/2006/main" xmlns:r="http://schemas.openxmlformats.org/officeDocument/2006/relationships" xmlns:p="http://schemas.openxmlformats.org/presentationml/2006/main">
  <p:tag name="AS_UNIQUEID" val="3574"/>
</p:tagLst>
</file>

<file path=ppt/tags/tag501.xml><?xml version="1.0" encoding="utf-8"?>
<p:tagLst xmlns:a="http://schemas.openxmlformats.org/drawingml/2006/main" xmlns:r="http://schemas.openxmlformats.org/officeDocument/2006/relationships" xmlns:p="http://schemas.openxmlformats.org/presentationml/2006/main">
  <p:tag name="AS_UNIQUEID" val="3575"/>
</p:tagLst>
</file>

<file path=ppt/tags/tag502.xml><?xml version="1.0" encoding="utf-8"?>
<p:tagLst xmlns:a="http://schemas.openxmlformats.org/drawingml/2006/main" xmlns:r="http://schemas.openxmlformats.org/officeDocument/2006/relationships" xmlns:p="http://schemas.openxmlformats.org/presentationml/2006/main">
  <p:tag name="AS_UNIQUEID" val="3613"/>
</p:tagLst>
</file>

<file path=ppt/tags/tag503.xml><?xml version="1.0" encoding="utf-8"?>
<p:tagLst xmlns:a="http://schemas.openxmlformats.org/drawingml/2006/main" xmlns:r="http://schemas.openxmlformats.org/officeDocument/2006/relationships" xmlns:p="http://schemas.openxmlformats.org/presentationml/2006/main">
  <p:tag name="AS_UNIQUEID" val="3614"/>
</p:tagLst>
</file>

<file path=ppt/tags/tag504.xml><?xml version="1.0" encoding="utf-8"?>
<p:tagLst xmlns:a="http://schemas.openxmlformats.org/drawingml/2006/main" xmlns:r="http://schemas.openxmlformats.org/officeDocument/2006/relationships" xmlns:p="http://schemas.openxmlformats.org/presentationml/2006/main">
  <p:tag name="AS_UNIQUEID" val="3615"/>
</p:tagLst>
</file>

<file path=ppt/tags/tag505.xml><?xml version="1.0" encoding="utf-8"?>
<p:tagLst xmlns:a="http://schemas.openxmlformats.org/drawingml/2006/main" xmlns:r="http://schemas.openxmlformats.org/officeDocument/2006/relationships" xmlns:p="http://schemas.openxmlformats.org/presentationml/2006/main">
  <p:tag name="AS_UNIQUEID" val="3659"/>
</p:tagLst>
</file>

<file path=ppt/tags/tag506.xml><?xml version="1.0" encoding="utf-8"?>
<p:tagLst xmlns:a="http://schemas.openxmlformats.org/drawingml/2006/main" xmlns:r="http://schemas.openxmlformats.org/officeDocument/2006/relationships" xmlns:p="http://schemas.openxmlformats.org/presentationml/2006/main">
  <p:tag name="AS_UNIQUEID" val="3660"/>
</p:tagLst>
</file>

<file path=ppt/tags/tag507.xml><?xml version="1.0" encoding="utf-8"?>
<p:tagLst xmlns:a="http://schemas.openxmlformats.org/drawingml/2006/main" xmlns:r="http://schemas.openxmlformats.org/officeDocument/2006/relationships" xmlns:p="http://schemas.openxmlformats.org/presentationml/2006/main">
  <p:tag name="AS_UNIQUEID" val="3616"/>
</p:tagLst>
</file>

<file path=ppt/tags/tag508.xml><?xml version="1.0" encoding="utf-8"?>
<p:tagLst xmlns:a="http://schemas.openxmlformats.org/drawingml/2006/main" xmlns:r="http://schemas.openxmlformats.org/officeDocument/2006/relationships" xmlns:p="http://schemas.openxmlformats.org/presentationml/2006/main">
  <p:tag name="AS_UNIQUEID" val="3617"/>
</p:tagLst>
</file>

<file path=ppt/tags/tag509.xml><?xml version="1.0" encoding="utf-8"?>
<p:tagLst xmlns:a="http://schemas.openxmlformats.org/drawingml/2006/main" xmlns:r="http://schemas.openxmlformats.org/officeDocument/2006/relationships" xmlns:p="http://schemas.openxmlformats.org/presentationml/2006/main">
  <p:tag name="AS_UNIQUEID" val="3618"/>
</p:tagLst>
</file>

<file path=ppt/tags/tag51.xml><?xml version="1.0" encoding="utf-8"?>
<p:tagLst xmlns:a="http://schemas.openxmlformats.org/drawingml/2006/main" xmlns:r="http://schemas.openxmlformats.org/officeDocument/2006/relationships" xmlns:p="http://schemas.openxmlformats.org/presentationml/2006/main">
  <p:tag name="AS_UNIQUEID" val="3104"/>
</p:tagLst>
</file>

<file path=ppt/tags/tag510.xml><?xml version="1.0" encoding="utf-8"?>
<p:tagLst xmlns:a="http://schemas.openxmlformats.org/drawingml/2006/main" xmlns:r="http://schemas.openxmlformats.org/officeDocument/2006/relationships" xmlns:p="http://schemas.openxmlformats.org/presentationml/2006/main">
  <p:tag name="AS_UNIQUEID" val="3619"/>
</p:tagLst>
</file>

<file path=ppt/tags/tag511.xml><?xml version="1.0" encoding="utf-8"?>
<p:tagLst xmlns:a="http://schemas.openxmlformats.org/drawingml/2006/main" xmlns:r="http://schemas.openxmlformats.org/officeDocument/2006/relationships" xmlns:p="http://schemas.openxmlformats.org/presentationml/2006/main">
  <p:tag name="AS_UNIQUEID" val="3620"/>
</p:tagLst>
</file>

<file path=ppt/tags/tag512.xml><?xml version="1.0" encoding="utf-8"?>
<p:tagLst xmlns:a="http://schemas.openxmlformats.org/drawingml/2006/main" xmlns:r="http://schemas.openxmlformats.org/officeDocument/2006/relationships" xmlns:p="http://schemas.openxmlformats.org/presentationml/2006/main">
  <p:tag name="AS_UNIQUEID" val="3621"/>
</p:tagLst>
</file>

<file path=ppt/tags/tag513.xml><?xml version="1.0" encoding="utf-8"?>
<p:tagLst xmlns:a="http://schemas.openxmlformats.org/drawingml/2006/main" xmlns:r="http://schemas.openxmlformats.org/officeDocument/2006/relationships" xmlns:p="http://schemas.openxmlformats.org/presentationml/2006/main">
  <p:tag name="AS_UNIQUEID" val="3627"/>
</p:tagLst>
</file>

<file path=ppt/tags/tag514.xml><?xml version="1.0" encoding="utf-8"?>
<p:tagLst xmlns:a="http://schemas.openxmlformats.org/drawingml/2006/main" xmlns:r="http://schemas.openxmlformats.org/officeDocument/2006/relationships" xmlns:p="http://schemas.openxmlformats.org/presentationml/2006/main">
  <p:tag name="AS_UNIQUEID" val="3633"/>
</p:tagLst>
</file>

<file path=ppt/tags/tag515.xml><?xml version="1.0" encoding="utf-8"?>
<p:tagLst xmlns:a="http://schemas.openxmlformats.org/drawingml/2006/main" xmlns:r="http://schemas.openxmlformats.org/officeDocument/2006/relationships" xmlns:p="http://schemas.openxmlformats.org/presentationml/2006/main">
  <p:tag name="AS_UNIQUEID" val="3639"/>
</p:tagLst>
</file>

<file path=ppt/tags/tag516.xml><?xml version="1.0" encoding="utf-8"?>
<p:tagLst xmlns:a="http://schemas.openxmlformats.org/drawingml/2006/main" xmlns:r="http://schemas.openxmlformats.org/officeDocument/2006/relationships" xmlns:p="http://schemas.openxmlformats.org/presentationml/2006/main">
  <p:tag name="AS_UNIQUEID" val="3645"/>
</p:tagLst>
</file>

<file path=ppt/tags/tag517.xml><?xml version="1.0" encoding="utf-8"?>
<p:tagLst xmlns:a="http://schemas.openxmlformats.org/drawingml/2006/main" xmlns:r="http://schemas.openxmlformats.org/officeDocument/2006/relationships" xmlns:p="http://schemas.openxmlformats.org/presentationml/2006/main">
  <p:tag name="AS_UNIQUEID" val="3646"/>
</p:tagLst>
</file>

<file path=ppt/tags/tag518.xml><?xml version="1.0" encoding="utf-8"?>
<p:tagLst xmlns:a="http://schemas.openxmlformats.org/drawingml/2006/main" xmlns:r="http://schemas.openxmlformats.org/officeDocument/2006/relationships" xmlns:p="http://schemas.openxmlformats.org/presentationml/2006/main">
  <p:tag name="AS_UNIQUEID" val="3647"/>
</p:tagLst>
</file>

<file path=ppt/tags/tag519.xml><?xml version="1.0" encoding="utf-8"?>
<p:tagLst xmlns:a="http://schemas.openxmlformats.org/drawingml/2006/main" xmlns:r="http://schemas.openxmlformats.org/officeDocument/2006/relationships" xmlns:p="http://schemas.openxmlformats.org/presentationml/2006/main">
  <p:tag name="AS_UNIQUEID" val="3648"/>
</p:tagLst>
</file>

<file path=ppt/tags/tag52.xml><?xml version="1.0" encoding="utf-8"?>
<p:tagLst xmlns:a="http://schemas.openxmlformats.org/drawingml/2006/main" xmlns:r="http://schemas.openxmlformats.org/officeDocument/2006/relationships" xmlns:p="http://schemas.openxmlformats.org/presentationml/2006/main">
  <p:tag name="AS_UNIQUEID" val="3105"/>
</p:tagLst>
</file>

<file path=ppt/tags/tag520.xml><?xml version="1.0" encoding="utf-8"?>
<p:tagLst xmlns:a="http://schemas.openxmlformats.org/drawingml/2006/main" xmlns:r="http://schemas.openxmlformats.org/officeDocument/2006/relationships" xmlns:p="http://schemas.openxmlformats.org/presentationml/2006/main">
  <p:tag name="AS_UNIQUEID" val="3649"/>
</p:tagLst>
</file>

<file path=ppt/tags/tag521.xml><?xml version="1.0" encoding="utf-8"?>
<p:tagLst xmlns:a="http://schemas.openxmlformats.org/drawingml/2006/main" xmlns:r="http://schemas.openxmlformats.org/officeDocument/2006/relationships" xmlns:p="http://schemas.openxmlformats.org/presentationml/2006/main">
  <p:tag name="AS_UNIQUEID" val="3650"/>
</p:tagLst>
</file>

<file path=ppt/tags/tag522.xml><?xml version="1.0" encoding="utf-8"?>
<p:tagLst xmlns:a="http://schemas.openxmlformats.org/drawingml/2006/main" xmlns:r="http://schemas.openxmlformats.org/officeDocument/2006/relationships" xmlns:p="http://schemas.openxmlformats.org/presentationml/2006/main">
  <p:tag name="AS_UNIQUEID" val="3651"/>
</p:tagLst>
</file>

<file path=ppt/tags/tag523.xml><?xml version="1.0" encoding="utf-8"?>
<p:tagLst xmlns:a="http://schemas.openxmlformats.org/drawingml/2006/main" xmlns:r="http://schemas.openxmlformats.org/officeDocument/2006/relationships" xmlns:p="http://schemas.openxmlformats.org/presentationml/2006/main">
  <p:tag name="AS_UNIQUEID" val="3652"/>
</p:tagLst>
</file>

<file path=ppt/tags/tag524.xml><?xml version="1.0" encoding="utf-8"?>
<p:tagLst xmlns:a="http://schemas.openxmlformats.org/drawingml/2006/main" xmlns:r="http://schemas.openxmlformats.org/officeDocument/2006/relationships" xmlns:p="http://schemas.openxmlformats.org/presentationml/2006/main">
  <p:tag name="AS_UNIQUEID" val="3653"/>
</p:tagLst>
</file>

<file path=ppt/tags/tag525.xml><?xml version="1.0" encoding="utf-8"?>
<p:tagLst xmlns:a="http://schemas.openxmlformats.org/drawingml/2006/main" xmlns:r="http://schemas.openxmlformats.org/officeDocument/2006/relationships" xmlns:p="http://schemas.openxmlformats.org/presentationml/2006/main">
  <p:tag name="AS_UNIQUEID" val="3656"/>
</p:tagLst>
</file>

<file path=ppt/tags/tag526.xml><?xml version="1.0" encoding="utf-8"?>
<p:tagLst xmlns:a="http://schemas.openxmlformats.org/drawingml/2006/main" xmlns:r="http://schemas.openxmlformats.org/officeDocument/2006/relationships" xmlns:p="http://schemas.openxmlformats.org/presentationml/2006/main">
  <p:tag name="AS_UNIQUEID" val="3657"/>
</p:tagLst>
</file>

<file path=ppt/tags/tag527.xml><?xml version="1.0" encoding="utf-8"?>
<p:tagLst xmlns:a="http://schemas.openxmlformats.org/drawingml/2006/main" xmlns:r="http://schemas.openxmlformats.org/officeDocument/2006/relationships" xmlns:p="http://schemas.openxmlformats.org/presentationml/2006/main">
  <p:tag name="AS_UNIQUEID" val="3658"/>
</p:tagLst>
</file>

<file path=ppt/tags/tag528.xml><?xml version="1.0" encoding="utf-8"?>
<p:tagLst xmlns:a="http://schemas.openxmlformats.org/drawingml/2006/main" xmlns:r="http://schemas.openxmlformats.org/officeDocument/2006/relationships" xmlns:p="http://schemas.openxmlformats.org/presentationml/2006/main">
  <p:tag name="AS_UNIQUEID" val="3654"/>
</p:tagLst>
</file>

<file path=ppt/tags/tag529.xml><?xml version="1.0" encoding="utf-8"?>
<p:tagLst xmlns:a="http://schemas.openxmlformats.org/drawingml/2006/main" xmlns:r="http://schemas.openxmlformats.org/officeDocument/2006/relationships" xmlns:p="http://schemas.openxmlformats.org/presentationml/2006/main">
  <p:tag name="AS_UNIQUEID" val="3655"/>
</p:tagLst>
</file>

<file path=ppt/tags/tag53.xml><?xml version="1.0" encoding="utf-8"?>
<p:tagLst xmlns:a="http://schemas.openxmlformats.org/drawingml/2006/main" xmlns:r="http://schemas.openxmlformats.org/officeDocument/2006/relationships" xmlns:p="http://schemas.openxmlformats.org/presentationml/2006/main">
  <p:tag name="AS_UNIQUEID" val="3106"/>
</p:tagLst>
</file>

<file path=ppt/tags/tag530.xml><?xml version="1.0" encoding="utf-8"?>
<p:tagLst xmlns:a="http://schemas.openxmlformats.org/drawingml/2006/main" xmlns:r="http://schemas.openxmlformats.org/officeDocument/2006/relationships" xmlns:p="http://schemas.openxmlformats.org/presentationml/2006/main">
  <p:tag name="AS_UNIQUEID" val="3640"/>
</p:tagLst>
</file>

<file path=ppt/tags/tag531.xml><?xml version="1.0" encoding="utf-8"?>
<p:tagLst xmlns:a="http://schemas.openxmlformats.org/drawingml/2006/main" xmlns:r="http://schemas.openxmlformats.org/officeDocument/2006/relationships" xmlns:p="http://schemas.openxmlformats.org/presentationml/2006/main">
  <p:tag name="AS_UNIQUEID" val="3641"/>
</p:tagLst>
</file>

<file path=ppt/tags/tag532.xml><?xml version="1.0" encoding="utf-8"?>
<p:tagLst xmlns:a="http://schemas.openxmlformats.org/drawingml/2006/main" xmlns:r="http://schemas.openxmlformats.org/officeDocument/2006/relationships" xmlns:p="http://schemas.openxmlformats.org/presentationml/2006/main">
  <p:tag name="AS_UNIQUEID" val="3642"/>
</p:tagLst>
</file>

<file path=ppt/tags/tag533.xml><?xml version="1.0" encoding="utf-8"?>
<p:tagLst xmlns:a="http://schemas.openxmlformats.org/drawingml/2006/main" xmlns:r="http://schemas.openxmlformats.org/officeDocument/2006/relationships" xmlns:p="http://schemas.openxmlformats.org/presentationml/2006/main">
  <p:tag name="AS_UNIQUEID" val="3643"/>
</p:tagLst>
</file>

<file path=ppt/tags/tag534.xml><?xml version="1.0" encoding="utf-8"?>
<p:tagLst xmlns:a="http://schemas.openxmlformats.org/drawingml/2006/main" xmlns:r="http://schemas.openxmlformats.org/officeDocument/2006/relationships" xmlns:p="http://schemas.openxmlformats.org/presentationml/2006/main">
  <p:tag name="AS_UNIQUEID" val="3644"/>
</p:tagLst>
</file>

<file path=ppt/tags/tag535.xml><?xml version="1.0" encoding="utf-8"?>
<p:tagLst xmlns:a="http://schemas.openxmlformats.org/drawingml/2006/main" xmlns:r="http://schemas.openxmlformats.org/officeDocument/2006/relationships" xmlns:p="http://schemas.openxmlformats.org/presentationml/2006/main">
  <p:tag name="AS_UNIQUEID" val="3634"/>
</p:tagLst>
</file>

<file path=ppt/tags/tag536.xml><?xml version="1.0" encoding="utf-8"?>
<p:tagLst xmlns:a="http://schemas.openxmlformats.org/drawingml/2006/main" xmlns:r="http://schemas.openxmlformats.org/officeDocument/2006/relationships" xmlns:p="http://schemas.openxmlformats.org/presentationml/2006/main">
  <p:tag name="AS_UNIQUEID" val="3635"/>
</p:tagLst>
</file>

<file path=ppt/tags/tag537.xml><?xml version="1.0" encoding="utf-8"?>
<p:tagLst xmlns:a="http://schemas.openxmlformats.org/drawingml/2006/main" xmlns:r="http://schemas.openxmlformats.org/officeDocument/2006/relationships" xmlns:p="http://schemas.openxmlformats.org/presentationml/2006/main">
  <p:tag name="AS_UNIQUEID" val="3636"/>
</p:tagLst>
</file>

<file path=ppt/tags/tag538.xml><?xml version="1.0" encoding="utf-8"?>
<p:tagLst xmlns:a="http://schemas.openxmlformats.org/drawingml/2006/main" xmlns:r="http://schemas.openxmlformats.org/officeDocument/2006/relationships" xmlns:p="http://schemas.openxmlformats.org/presentationml/2006/main">
  <p:tag name="AS_UNIQUEID" val="3637"/>
</p:tagLst>
</file>

<file path=ppt/tags/tag539.xml><?xml version="1.0" encoding="utf-8"?>
<p:tagLst xmlns:a="http://schemas.openxmlformats.org/drawingml/2006/main" xmlns:r="http://schemas.openxmlformats.org/officeDocument/2006/relationships" xmlns:p="http://schemas.openxmlformats.org/presentationml/2006/main">
  <p:tag name="AS_UNIQUEID" val="3638"/>
</p:tagLst>
</file>

<file path=ppt/tags/tag54.xml><?xml version="1.0" encoding="utf-8"?>
<p:tagLst xmlns:a="http://schemas.openxmlformats.org/drawingml/2006/main" xmlns:r="http://schemas.openxmlformats.org/officeDocument/2006/relationships" xmlns:p="http://schemas.openxmlformats.org/presentationml/2006/main">
  <p:tag name="AS_UNIQUEID" val="3107"/>
</p:tagLst>
</file>

<file path=ppt/tags/tag540.xml><?xml version="1.0" encoding="utf-8"?>
<p:tagLst xmlns:a="http://schemas.openxmlformats.org/drawingml/2006/main" xmlns:r="http://schemas.openxmlformats.org/officeDocument/2006/relationships" xmlns:p="http://schemas.openxmlformats.org/presentationml/2006/main">
  <p:tag name="AS_UNIQUEID" val="3628"/>
</p:tagLst>
</file>

<file path=ppt/tags/tag541.xml><?xml version="1.0" encoding="utf-8"?>
<p:tagLst xmlns:a="http://schemas.openxmlformats.org/drawingml/2006/main" xmlns:r="http://schemas.openxmlformats.org/officeDocument/2006/relationships" xmlns:p="http://schemas.openxmlformats.org/presentationml/2006/main">
  <p:tag name="AS_UNIQUEID" val="3629"/>
</p:tagLst>
</file>

<file path=ppt/tags/tag542.xml><?xml version="1.0" encoding="utf-8"?>
<p:tagLst xmlns:a="http://schemas.openxmlformats.org/drawingml/2006/main" xmlns:r="http://schemas.openxmlformats.org/officeDocument/2006/relationships" xmlns:p="http://schemas.openxmlformats.org/presentationml/2006/main">
  <p:tag name="AS_UNIQUEID" val="3630"/>
</p:tagLst>
</file>

<file path=ppt/tags/tag543.xml><?xml version="1.0" encoding="utf-8"?>
<p:tagLst xmlns:a="http://schemas.openxmlformats.org/drawingml/2006/main" xmlns:r="http://schemas.openxmlformats.org/officeDocument/2006/relationships" xmlns:p="http://schemas.openxmlformats.org/presentationml/2006/main">
  <p:tag name="AS_UNIQUEID" val="3631"/>
</p:tagLst>
</file>

<file path=ppt/tags/tag544.xml><?xml version="1.0" encoding="utf-8"?>
<p:tagLst xmlns:a="http://schemas.openxmlformats.org/drawingml/2006/main" xmlns:r="http://schemas.openxmlformats.org/officeDocument/2006/relationships" xmlns:p="http://schemas.openxmlformats.org/presentationml/2006/main">
  <p:tag name="AS_UNIQUEID" val="3632"/>
</p:tagLst>
</file>

<file path=ppt/tags/tag545.xml><?xml version="1.0" encoding="utf-8"?>
<p:tagLst xmlns:a="http://schemas.openxmlformats.org/drawingml/2006/main" xmlns:r="http://schemas.openxmlformats.org/officeDocument/2006/relationships" xmlns:p="http://schemas.openxmlformats.org/presentationml/2006/main">
  <p:tag name="AS_UNIQUEID" val="3622"/>
</p:tagLst>
</file>

<file path=ppt/tags/tag546.xml><?xml version="1.0" encoding="utf-8"?>
<p:tagLst xmlns:a="http://schemas.openxmlformats.org/drawingml/2006/main" xmlns:r="http://schemas.openxmlformats.org/officeDocument/2006/relationships" xmlns:p="http://schemas.openxmlformats.org/presentationml/2006/main">
  <p:tag name="AS_UNIQUEID" val="3623"/>
</p:tagLst>
</file>

<file path=ppt/tags/tag547.xml><?xml version="1.0" encoding="utf-8"?>
<p:tagLst xmlns:a="http://schemas.openxmlformats.org/drawingml/2006/main" xmlns:r="http://schemas.openxmlformats.org/officeDocument/2006/relationships" xmlns:p="http://schemas.openxmlformats.org/presentationml/2006/main">
  <p:tag name="AS_UNIQUEID" val="3624"/>
</p:tagLst>
</file>

<file path=ppt/tags/tag548.xml><?xml version="1.0" encoding="utf-8"?>
<p:tagLst xmlns:a="http://schemas.openxmlformats.org/drawingml/2006/main" xmlns:r="http://schemas.openxmlformats.org/officeDocument/2006/relationships" xmlns:p="http://schemas.openxmlformats.org/presentationml/2006/main">
  <p:tag name="AS_UNIQUEID" val="3625"/>
</p:tagLst>
</file>

<file path=ppt/tags/tag549.xml><?xml version="1.0" encoding="utf-8"?>
<p:tagLst xmlns:a="http://schemas.openxmlformats.org/drawingml/2006/main" xmlns:r="http://schemas.openxmlformats.org/officeDocument/2006/relationships" xmlns:p="http://schemas.openxmlformats.org/presentationml/2006/main">
  <p:tag name="AS_UNIQUEID" val="3626"/>
</p:tagLst>
</file>

<file path=ppt/tags/tag55.xml><?xml version="1.0" encoding="utf-8"?>
<p:tagLst xmlns:a="http://schemas.openxmlformats.org/drawingml/2006/main" xmlns:r="http://schemas.openxmlformats.org/officeDocument/2006/relationships" xmlns:p="http://schemas.openxmlformats.org/presentationml/2006/main">
  <p:tag name="AS_UNIQUEID" val="3109"/>
</p:tagLst>
</file>

<file path=ppt/tags/tag550.xml><?xml version="1.0" encoding="utf-8"?>
<p:tagLst xmlns:a="http://schemas.openxmlformats.org/drawingml/2006/main" xmlns:r="http://schemas.openxmlformats.org/officeDocument/2006/relationships" xmlns:p="http://schemas.openxmlformats.org/presentationml/2006/main">
  <p:tag name="AS_UNIQUEID" val="3576"/>
</p:tagLst>
</file>

<file path=ppt/tags/tag551.xml><?xml version="1.0" encoding="utf-8"?>
<p:tagLst xmlns:a="http://schemas.openxmlformats.org/drawingml/2006/main" xmlns:r="http://schemas.openxmlformats.org/officeDocument/2006/relationships" xmlns:p="http://schemas.openxmlformats.org/presentationml/2006/main">
  <p:tag name="AS_UNIQUEID" val="3577"/>
</p:tagLst>
</file>

<file path=ppt/tags/tag552.xml><?xml version="1.0" encoding="utf-8"?>
<p:tagLst xmlns:a="http://schemas.openxmlformats.org/drawingml/2006/main" xmlns:r="http://schemas.openxmlformats.org/officeDocument/2006/relationships" xmlns:p="http://schemas.openxmlformats.org/presentationml/2006/main">
  <p:tag name="AS_UNIQUEID" val="3580"/>
</p:tagLst>
</file>

<file path=ppt/tags/tag553.xml><?xml version="1.0" encoding="utf-8"?>
<p:tagLst xmlns:a="http://schemas.openxmlformats.org/drawingml/2006/main" xmlns:r="http://schemas.openxmlformats.org/officeDocument/2006/relationships" xmlns:p="http://schemas.openxmlformats.org/presentationml/2006/main">
  <p:tag name="AS_UNIQUEID" val="3583"/>
</p:tagLst>
</file>

<file path=ppt/tags/tag554.xml><?xml version="1.0" encoding="utf-8"?>
<p:tagLst xmlns:a="http://schemas.openxmlformats.org/drawingml/2006/main" xmlns:r="http://schemas.openxmlformats.org/officeDocument/2006/relationships" xmlns:p="http://schemas.openxmlformats.org/presentationml/2006/main">
  <p:tag name="AS_UNIQUEID" val="3586"/>
</p:tagLst>
</file>

<file path=ppt/tags/tag555.xml><?xml version="1.0" encoding="utf-8"?>
<p:tagLst xmlns:a="http://schemas.openxmlformats.org/drawingml/2006/main" xmlns:r="http://schemas.openxmlformats.org/officeDocument/2006/relationships" xmlns:p="http://schemas.openxmlformats.org/presentationml/2006/main">
  <p:tag name="AS_UNIQUEID" val="3589"/>
</p:tagLst>
</file>

<file path=ppt/tags/tag556.xml><?xml version="1.0" encoding="utf-8"?>
<p:tagLst xmlns:a="http://schemas.openxmlformats.org/drawingml/2006/main" xmlns:r="http://schemas.openxmlformats.org/officeDocument/2006/relationships" xmlns:p="http://schemas.openxmlformats.org/presentationml/2006/main">
  <p:tag name="AS_UNIQUEID" val="3590"/>
</p:tagLst>
</file>

<file path=ppt/tags/tag557.xml><?xml version="1.0" encoding="utf-8"?>
<p:tagLst xmlns:a="http://schemas.openxmlformats.org/drawingml/2006/main" xmlns:r="http://schemas.openxmlformats.org/officeDocument/2006/relationships" xmlns:p="http://schemas.openxmlformats.org/presentationml/2006/main">
  <p:tag name="AS_UNIQUEID" val="3591"/>
</p:tagLst>
</file>

<file path=ppt/tags/tag558.xml><?xml version="1.0" encoding="utf-8"?>
<p:tagLst xmlns:a="http://schemas.openxmlformats.org/drawingml/2006/main" xmlns:r="http://schemas.openxmlformats.org/officeDocument/2006/relationships" xmlns:p="http://schemas.openxmlformats.org/presentationml/2006/main">
  <p:tag name="AS_UNIQUEID" val="3592"/>
</p:tagLst>
</file>

<file path=ppt/tags/tag559.xml><?xml version="1.0" encoding="utf-8"?>
<p:tagLst xmlns:a="http://schemas.openxmlformats.org/drawingml/2006/main" xmlns:r="http://schemas.openxmlformats.org/officeDocument/2006/relationships" xmlns:p="http://schemas.openxmlformats.org/presentationml/2006/main">
  <p:tag name="AS_UNIQUEID" val="3595"/>
</p:tagLst>
</file>

<file path=ppt/tags/tag56.xml><?xml version="1.0" encoding="utf-8"?>
<p:tagLst xmlns:a="http://schemas.openxmlformats.org/drawingml/2006/main" xmlns:r="http://schemas.openxmlformats.org/officeDocument/2006/relationships" xmlns:p="http://schemas.openxmlformats.org/presentationml/2006/main">
  <p:tag name="AS_UNIQUEID" val="3110"/>
</p:tagLst>
</file>

<file path=ppt/tags/tag560.xml><?xml version="1.0" encoding="utf-8"?>
<p:tagLst xmlns:a="http://schemas.openxmlformats.org/drawingml/2006/main" xmlns:r="http://schemas.openxmlformats.org/officeDocument/2006/relationships" xmlns:p="http://schemas.openxmlformats.org/presentationml/2006/main">
  <p:tag name="AS_UNIQUEID" val="3598"/>
</p:tagLst>
</file>

<file path=ppt/tags/tag561.xml><?xml version="1.0" encoding="utf-8"?>
<p:tagLst xmlns:a="http://schemas.openxmlformats.org/drawingml/2006/main" xmlns:r="http://schemas.openxmlformats.org/officeDocument/2006/relationships" xmlns:p="http://schemas.openxmlformats.org/presentationml/2006/main">
  <p:tag name="AS_UNIQUEID" val="3599"/>
</p:tagLst>
</file>

<file path=ppt/tags/tag562.xml><?xml version="1.0" encoding="utf-8"?>
<p:tagLst xmlns:a="http://schemas.openxmlformats.org/drawingml/2006/main" xmlns:r="http://schemas.openxmlformats.org/officeDocument/2006/relationships" xmlns:p="http://schemas.openxmlformats.org/presentationml/2006/main">
  <p:tag name="AS_UNIQUEID" val="3600"/>
</p:tagLst>
</file>

<file path=ppt/tags/tag563.xml><?xml version="1.0" encoding="utf-8"?>
<p:tagLst xmlns:a="http://schemas.openxmlformats.org/drawingml/2006/main" xmlns:r="http://schemas.openxmlformats.org/officeDocument/2006/relationships" xmlns:p="http://schemas.openxmlformats.org/presentationml/2006/main">
  <p:tag name="AS_UNIQUEID" val="3601"/>
</p:tagLst>
</file>

<file path=ppt/tags/tag564.xml><?xml version="1.0" encoding="utf-8"?>
<p:tagLst xmlns:a="http://schemas.openxmlformats.org/drawingml/2006/main" xmlns:r="http://schemas.openxmlformats.org/officeDocument/2006/relationships" xmlns:p="http://schemas.openxmlformats.org/presentationml/2006/main">
  <p:tag name="AS_UNIQUEID" val="3602"/>
</p:tagLst>
</file>

<file path=ppt/tags/tag565.xml><?xml version="1.0" encoding="utf-8"?>
<p:tagLst xmlns:a="http://schemas.openxmlformats.org/drawingml/2006/main" xmlns:r="http://schemas.openxmlformats.org/officeDocument/2006/relationships" xmlns:p="http://schemas.openxmlformats.org/presentationml/2006/main">
  <p:tag name="AS_UNIQUEID" val="3596"/>
</p:tagLst>
</file>

<file path=ppt/tags/tag566.xml><?xml version="1.0" encoding="utf-8"?>
<p:tagLst xmlns:a="http://schemas.openxmlformats.org/drawingml/2006/main" xmlns:r="http://schemas.openxmlformats.org/officeDocument/2006/relationships" xmlns:p="http://schemas.openxmlformats.org/presentationml/2006/main">
  <p:tag name="AS_UNIQUEID" val="3597"/>
</p:tagLst>
</file>

<file path=ppt/tags/tag567.xml><?xml version="1.0" encoding="utf-8"?>
<p:tagLst xmlns:a="http://schemas.openxmlformats.org/drawingml/2006/main" xmlns:r="http://schemas.openxmlformats.org/officeDocument/2006/relationships" xmlns:p="http://schemas.openxmlformats.org/presentationml/2006/main">
  <p:tag name="AS_UNIQUEID" val="3593"/>
</p:tagLst>
</file>

<file path=ppt/tags/tag568.xml><?xml version="1.0" encoding="utf-8"?>
<p:tagLst xmlns:a="http://schemas.openxmlformats.org/drawingml/2006/main" xmlns:r="http://schemas.openxmlformats.org/officeDocument/2006/relationships" xmlns:p="http://schemas.openxmlformats.org/presentationml/2006/main">
  <p:tag name="AS_UNIQUEID" val="3594"/>
</p:tagLst>
</file>

<file path=ppt/tags/tag569.xml><?xml version="1.0" encoding="utf-8"?>
<p:tagLst xmlns:a="http://schemas.openxmlformats.org/drawingml/2006/main" xmlns:r="http://schemas.openxmlformats.org/officeDocument/2006/relationships" xmlns:p="http://schemas.openxmlformats.org/presentationml/2006/main">
  <p:tag name="AS_UNIQUEID" val="3587"/>
</p:tagLst>
</file>

<file path=ppt/tags/tag57.xml><?xml version="1.0" encoding="utf-8"?>
<p:tagLst xmlns:a="http://schemas.openxmlformats.org/drawingml/2006/main" xmlns:r="http://schemas.openxmlformats.org/officeDocument/2006/relationships" xmlns:p="http://schemas.openxmlformats.org/presentationml/2006/main">
  <p:tag name="AS_UNIQUEID" val="3111"/>
</p:tagLst>
</file>

<file path=ppt/tags/tag570.xml><?xml version="1.0" encoding="utf-8"?>
<p:tagLst xmlns:a="http://schemas.openxmlformats.org/drawingml/2006/main" xmlns:r="http://schemas.openxmlformats.org/officeDocument/2006/relationships" xmlns:p="http://schemas.openxmlformats.org/presentationml/2006/main">
  <p:tag name="AS_UNIQUEID" val="3588"/>
</p:tagLst>
</file>

<file path=ppt/tags/tag571.xml><?xml version="1.0" encoding="utf-8"?>
<p:tagLst xmlns:a="http://schemas.openxmlformats.org/drawingml/2006/main" xmlns:r="http://schemas.openxmlformats.org/officeDocument/2006/relationships" xmlns:p="http://schemas.openxmlformats.org/presentationml/2006/main">
  <p:tag name="AS_UNIQUEID" val="3584"/>
</p:tagLst>
</file>

<file path=ppt/tags/tag572.xml><?xml version="1.0" encoding="utf-8"?>
<p:tagLst xmlns:a="http://schemas.openxmlformats.org/drawingml/2006/main" xmlns:r="http://schemas.openxmlformats.org/officeDocument/2006/relationships" xmlns:p="http://schemas.openxmlformats.org/presentationml/2006/main">
  <p:tag name="AS_UNIQUEID" val="3585"/>
</p:tagLst>
</file>

<file path=ppt/tags/tag573.xml><?xml version="1.0" encoding="utf-8"?>
<p:tagLst xmlns:a="http://schemas.openxmlformats.org/drawingml/2006/main" xmlns:r="http://schemas.openxmlformats.org/officeDocument/2006/relationships" xmlns:p="http://schemas.openxmlformats.org/presentationml/2006/main">
  <p:tag name="AS_UNIQUEID" val="3581"/>
</p:tagLst>
</file>

<file path=ppt/tags/tag574.xml><?xml version="1.0" encoding="utf-8"?>
<p:tagLst xmlns:a="http://schemas.openxmlformats.org/drawingml/2006/main" xmlns:r="http://schemas.openxmlformats.org/officeDocument/2006/relationships" xmlns:p="http://schemas.openxmlformats.org/presentationml/2006/main">
  <p:tag name="AS_UNIQUEID" val="3582"/>
</p:tagLst>
</file>

<file path=ppt/tags/tag575.xml><?xml version="1.0" encoding="utf-8"?>
<p:tagLst xmlns:a="http://schemas.openxmlformats.org/drawingml/2006/main" xmlns:r="http://schemas.openxmlformats.org/officeDocument/2006/relationships" xmlns:p="http://schemas.openxmlformats.org/presentationml/2006/main">
  <p:tag name="AS_UNIQUEID" val="3578"/>
</p:tagLst>
</file>

<file path=ppt/tags/tag576.xml><?xml version="1.0" encoding="utf-8"?>
<p:tagLst xmlns:a="http://schemas.openxmlformats.org/drawingml/2006/main" xmlns:r="http://schemas.openxmlformats.org/officeDocument/2006/relationships" xmlns:p="http://schemas.openxmlformats.org/presentationml/2006/main">
  <p:tag name="AS_UNIQUEID" val="3579"/>
</p:tagLst>
</file>

<file path=ppt/tags/tag577.xml><?xml version="1.0" encoding="utf-8"?>
<p:tagLst xmlns:a="http://schemas.openxmlformats.org/drawingml/2006/main" xmlns:r="http://schemas.openxmlformats.org/officeDocument/2006/relationships" xmlns:p="http://schemas.openxmlformats.org/presentationml/2006/main">
  <p:tag name="AS_UNIQUEID" val="3663"/>
</p:tagLst>
</file>

<file path=ppt/tags/tag578.xml><?xml version="1.0" encoding="utf-8"?>
<p:tagLst xmlns:a="http://schemas.openxmlformats.org/drawingml/2006/main" xmlns:r="http://schemas.openxmlformats.org/officeDocument/2006/relationships" xmlns:p="http://schemas.openxmlformats.org/presentationml/2006/main">
  <p:tag name="AS_UNIQUEID" val="3664"/>
</p:tagLst>
</file>

<file path=ppt/tags/tag579.xml><?xml version="1.0" encoding="utf-8"?>
<p:tagLst xmlns:a="http://schemas.openxmlformats.org/drawingml/2006/main" xmlns:r="http://schemas.openxmlformats.org/officeDocument/2006/relationships" xmlns:p="http://schemas.openxmlformats.org/presentationml/2006/main">
  <p:tag name="AS_UNIQUEID" val="3665"/>
</p:tagLst>
</file>

<file path=ppt/tags/tag58.xml><?xml version="1.0" encoding="utf-8"?>
<p:tagLst xmlns:a="http://schemas.openxmlformats.org/drawingml/2006/main" xmlns:r="http://schemas.openxmlformats.org/officeDocument/2006/relationships" xmlns:p="http://schemas.openxmlformats.org/presentationml/2006/main">
  <p:tag name="AS_UNIQUEID" val="3112"/>
</p:tagLst>
</file>

<file path=ppt/tags/tag580.xml><?xml version="1.0" encoding="utf-8"?>
<p:tagLst xmlns:a="http://schemas.openxmlformats.org/drawingml/2006/main" xmlns:r="http://schemas.openxmlformats.org/officeDocument/2006/relationships" xmlns:p="http://schemas.openxmlformats.org/presentationml/2006/main">
  <p:tag name="AS_UNIQUEID" val="3666"/>
</p:tagLst>
</file>

<file path=ppt/tags/tag581.xml><?xml version="1.0" encoding="utf-8"?>
<p:tagLst xmlns:a="http://schemas.openxmlformats.org/drawingml/2006/main" xmlns:r="http://schemas.openxmlformats.org/officeDocument/2006/relationships" xmlns:p="http://schemas.openxmlformats.org/presentationml/2006/main">
  <p:tag name="AS_UNIQUEID" val="3667"/>
</p:tagLst>
</file>

<file path=ppt/tags/tag582.xml><?xml version="1.0" encoding="utf-8"?>
<p:tagLst xmlns:a="http://schemas.openxmlformats.org/drawingml/2006/main" xmlns:r="http://schemas.openxmlformats.org/officeDocument/2006/relationships" xmlns:p="http://schemas.openxmlformats.org/presentationml/2006/main">
  <p:tag name="AS_UNIQUEID" val="3711"/>
</p:tagLst>
</file>

<file path=ppt/tags/tag583.xml><?xml version="1.0" encoding="utf-8"?>
<p:tagLst xmlns:a="http://schemas.openxmlformats.org/drawingml/2006/main" xmlns:r="http://schemas.openxmlformats.org/officeDocument/2006/relationships" xmlns:p="http://schemas.openxmlformats.org/presentationml/2006/main">
  <p:tag name="AS_UNIQUEID" val="3712"/>
</p:tagLst>
</file>

<file path=ppt/tags/tag584.xml><?xml version="1.0" encoding="utf-8"?>
<p:tagLst xmlns:a="http://schemas.openxmlformats.org/drawingml/2006/main" xmlns:r="http://schemas.openxmlformats.org/officeDocument/2006/relationships" xmlns:p="http://schemas.openxmlformats.org/presentationml/2006/main">
  <p:tag name="AS_UNIQUEID" val="3714"/>
</p:tagLst>
</file>

<file path=ppt/tags/tag585.xml><?xml version="1.0" encoding="utf-8"?>
<p:tagLst xmlns:a="http://schemas.openxmlformats.org/drawingml/2006/main" xmlns:r="http://schemas.openxmlformats.org/officeDocument/2006/relationships" xmlns:p="http://schemas.openxmlformats.org/presentationml/2006/main">
  <p:tag name="AS_UNIQUEID" val="3761"/>
</p:tagLst>
</file>

<file path=ppt/tags/tag586.xml><?xml version="1.0" encoding="utf-8"?>
<p:tagLst xmlns:a="http://schemas.openxmlformats.org/drawingml/2006/main" xmlns:r="http://schemas.openxmlformats.org/officeDocument/2006/relationships" xmlns:p="http://schemas.openxmlformats.org/presentationml/2006/main">
  <p:tag name="AS_UNIQUEID" val="3762"/>
</p:tagLst>
</file>

<file path=ppt/tags/tag587.xml><?xml version="1.0" encoding="utf-8"?>
<p:tagLst xmlns:a="http://schemas.openxmlformats.org/drawingml/2006/main" xmlns:r="http://schemas.openxmlformats.org/officeDocument/2006/relationships" xmlns:p="http://schemas.openxmlformats.org/presentationml/2006/main">
  <p:tag name="AS_UNIQUEID" val="3763"/>
</p:tagLst>
</file>

<file path=ppt/tags/tag588.xml><?xml version="1.0" encoding="utf-8"?>
<p:tagLst xmlns:a="http://schemas.openxmlformats.org/drawingml/2006/main" xmlns:r="http://schemas.openxmlformats.org/officeDocument/2006/relationships" xmlns:p="http://schemas.openxmlformats.org/presentationml/2006/main">
  <p:tag name="AS_UNIQUEID" val="3715"/>
</p:tagLst>
</file>

<file path=ppt/tags/tag589.xml><?xml version="1.0" encoding="utf-8"?>
<p:tagLst xmlns:a="http://schemas.openxmlformats.org/drawingml/2006/main" xmlns:r="http://schemas.openxmlformats.org/officeDocument/2006/relationships" xmlns:p="http://schemas.openxmlformats.org/presentationml/2006/main">
  <p:tag name="AS_UNIQUEID" val="3716"/>
</p:tagLst>
</file>

<file path=ppt/tags/tag59.xml><?xml version="1.0" encoding="utf-8"?>
<p:tagLst xmlns:a="http://schemas.openxmlformats.org/drawingml/2006/main" xmlns:r="http://schemas.openxmlformats.org/officeDocument/2006/relationships" xmlns:p="http://schemas.openxmlformats.org/presentationml/2006/main">
  <p:tag name="AS_UNIQUEID" val="3113"/>
</p:tagLst>
</file>

<file path=ppt/tags/tag590.xml><?xml version="1.0" encoding="utf-8"?>
<p:tagLst xmlns:a="http://schemas.openxmlformats.org/drawingml/2006/main" xmlns:r="http://schemas.openxmlformats.org/officeDocument/2006/relationships" xmlns:p="http://schemas.openxmlformats.org/presentationml/2006/main">
  <p:tag name="AS_UNIQUEID" val="3717"/>
</p:tagLst>
</file>

<file path=ppt/tags/tag591.xml><?xml version="1.0" encoding="utf-8"?>
<p:tagLst xmlns:a="http://schemas.openxmlformats.org/drawingml/2006/main" xmlns:r="http://schemas.openxmlformats.org/officeDocument/2006/relationships" xmlns:p="http://schemas.openxmlformats.org/presentationml/2006/main">
  <p:tag name="AS_UNIQUEID" val="3718"/>
</p:tagLst>
</file>

<file path=ppt/tags/tag592.xml><?xml version="1.0" encoding="utf-8"?>
<p:tagLst xmlns:a="http://schemas.openxmlformats.org/drawingml/2006/main" xmlns:r="http://schemas.openxmlformats.org/officeDocument/2006/relationships" xmlns:p="http://schemas.openxmlformats.org/presentationml/2006/main">
  <p:tag name="AS_UNIQUEID" val="3719"/>
</p:tagLst>
</file>

<file path=ppt/tags/tag593.xml><?xml version="1.0" encoding="utf-8"?>
<p:tagLst xmlns:a="http://schemas.openxmlformats.org/drawingml/2006/main" xmlns:r="http://schemas.openxmlformats.org/officeDocument/2006/relationships" xmlns:p="http://schemas.openxmlformats.org/presentationml/2006/main">
  <p:tag name="AS_UNIQUEID" val="3720"/>
</p:tagLst>
</file>

<file path=ppt/tags/tag594.xml><?xml version="1.0" encoding="utf-8"?>
<p:tagLst xmlns:a="http://schemas.openxmlformats.org/drawingml/2006/main" xmlns:r="http://schemas.openxmlformats.org/officeDocument/2006/relationships" xmlns:p="http://schemas.openxmlformats.org/presentationml/2006/main">
  <p:tag name="AS_UNIQUEID" val="3726"/>
</p:tagLst>
</file>

<file path=ppt/tags/tag595.xml><?xml version="1.0" encoding="utf-8"?>
<p:tagLst xmlns:a="http://schemas.openxmlformats.org/drawingml/2006/main" xmlns:r="http://schemas.openxmlformats.org/officeDocument/2006/relationships" xmlns:p="http://schemas.openxmlformats.org/presentationml/2006/main">
  <p:tag name="AS_UNIQUEID" val="3732"/>
</p:tagLst>
</file>

<file path=ppt/tags/tag596.xml><?xml version="1.0" encoding="utf-8"?>
<p:tagLst xmlns:a="http://schemas.openxmlformats.org/drawingml/2006/main" xmlns:r="http://schemas.openxmlformats.org/officeDocument/2006/relationships" xmlns:p="http://schemas.openxmlformats.org/presentationml/2006/main">
  <p:tag name="AS_UNIQUEID" val="3738"/>
</p:tagLst>
</file>

<file path=ppt/tags/tag597.xml><?xml version="1.0" encoding="utf-8"?>
<p:tagLst xmlns:a="http://schemas.openxmlformats.org/drawingml/2006/main" xmlns:r="http://schemas.openxmlformats.org/officeDocument/2006/relationships" xmlns:p="http://schemas.openxmlformats.org/presentationml/2006/main">
  <p:tag name="AS_UNIQUEID" val="3744"/>
</p:tagLst>
</file>

<file path=ppt/tags/tag598.xml><?xml version="1.0" encoding="utf-8"?>
<p:tagLst xmlns:a="http://schemas.openxmlformats.org/drawingml/2006/main" xmlns:r="http://schemas.openxmlformats.org/officeDocument/2006/relationships" xmlns:p="http://schemas.openxmlformats.org/presentationml/2006/main">
  <p:tag name="AS_UNIQUEID" val="3745"/>
</p:tagLst>
</file>

<file path=ppt/tags/tag599.xml><?xml version="1.0" encoding="utf-8"?>
<p:tagLst xmlns:a="http://schemas.openxmlformats.org/drawingml/2006/main" xmlns:r="http://schemas.openxmlformats.org/officeDocument/2006/relationships" xmlns:p="http://schemas.openxmlformats.org/presentationml/2006/main">
  <p:tag name="AS_UNIQUEID" val="3746"/>
</p:tagLst>
</file>

<file path=ppt/tags/tag6.xml><?xml version="1.0" encoding="utf-8"?>
<p:tagLst xmlns:a="http://schemas.openxmlformats.org/drawingml/2006/main" xmlns:r="http://schemas.openxmlformats.org/officeDocument/2006/relationships" xmlns:p="http://schemas.openxmlformats.org/presentationml/2006/main">
  <p:tag name="AS_UNIQUEID" val="3125"/>
</p:tagLst>
</file>

<file path=ppt/tags/tag60.xml><?xml version="1.0" encoding="utf-8"?>
<p:tagLst xmlns:a="http://schemas.openxmlformats.org/drawingml/2006/main" xmlns:r="http://schemas.openxmlformats.org/officeDocument/2006/relationships" xmlns:p="http://schemas.openxmlformats.org/presentationml/2006/main">
  <p:tag name="AS_UNIQUEID" val="3115"/>
</p:tagLst>
</file>

<file path=ppt/tags/tag600.xml><?xml version="1.0" encoding="utf-8"?>
<p:tagLst xmlns:a="http://schemas.openxmlformats.org/drawingml/2006/main" xmlns:r="http://schemas.openxmlformats.org/officeDocument/2006/relationships" xmlns:p="http://schemas.openxmlformats.org/presentationml/2006/main">
  <p:tag name="AS_UNIQUEID" val="3747"/>
</p:tagLst>
</file>

<file path=ppt/tags/tag601.xml><?xml version="1.0" encoding="utf-8"?>
<p:tagLst xmlns:a="http://schemas.openxmlformats.org/drawingml/2006/main" xmlns:r="http://schemas.openxmlformats.org/officeDocument/2006/relationships" xmlns:p="http://schemas.openxmlformats.org/presentationml/2006/main">
  <p:tag name="AS_UNIQUEID" val="3748"/>
</p:tagLst>
</file>

<file path=ppt/tags/tag602.xml><?xml version="1.0" encoding="utf-8"?>
<p:tagLst xmlns:a="http://schemas.openxmlformats.org/drawingml/2006/main" xmlns:r="http://schemas.openxmlformats.org/officeDocument/2006/relationships" xmlns:p="http://schemas.openxmlformats.org/presentationml/2006/main">
  <p:tag name="AS_UNIQUEID" val="3749"/>
</p:tagLst>
</file>

<file path=ppt/tags/tag603.xml><?xml version="1.0" encoding="utf-8"?>
<p:tagLst xmlns:a="http://schemas.openxmlformats.org/drawingml/2006/main" xmlns:r="http://schemas.openxmlformats.org/officeDocument/2006/relationships" xmlns:p="http://schemas.openxmlformats.org/presentationml/2006/main">
  <p:tag name="AS_UNIQUEID" val="3750"/>
</p:tagLst>
</file>

<file path=ppt/tags/tag604.xml><?xml version="1.0" encoding="utf-8"?>
<p:tagLst xmlns:a="http://schemas.openxmlformats.org/drawingml/2006/main" xmlns:r="http://schemas.openxmlformats.org/officeDocument/2006/relationships" xmlns:p="http://schemas.openxmlformats.org/presentationml/2006/main">
  <p:tag name="AS_UNIQUEID" val="3751"/>
</p:tagLst>
</file>

<file path=ppt/tags/tag605.xml><?xml version="1.0" encoding="utf-8"?>
<p:tagLst xmlns:a="http://schemas.openxmlformats.org/drawingml/2006/main" xmlns:r="http://schemas.openxmlformats.org/officeDocument/2006/relationships" xmlns:p="http://schemas.openxmlformats.org/presentationml/2006/main">
  <p:tag name="AS_UNIQUEID" val="3752"/>
</p:tagLst>
</file>

<file path=ppt/tags/tag606.xml><?xml version="1.0" encoding="utf-8"?>
<p:tagLst xmlns:a="http://schemas.openxmlformats.org/drawingml/2006/main" xmlns:r="http://schemas.openxmlformats.org/officeDocument/2006/relationships" xmlns:p="http://schemas.openxmlformats.org/presentationml/2006/main">
  <p:tag name="AS_UNIQUEID" val="3755"/>
</p:tagLst>
</file>

<file path=ppt/tags/tag607.xml><?xml version="1.0" encoding="utf-8"?>
<p:tagLst xmlns:a="http://schemas.openxmlformats.org/drawingml/2006/main" xmlns:r="http://schemas.openxmlformats.org/officeDocument/2006/relationships" xmlns:p="http://schemas.openxmlformats.org/presentationml/2006/main">
  <p:tag name="AS_UNIQUEID" val="3756"/>
</p:tagLst>
</file>

<file path=ppt/tags/tag608.xml><?xml version="1.0" encoding="utf-8"?>
<p:tagLst xmlns:a="http://schemas.openxmlformats.org/drawingml/2006/main" xmlns:r="http://schemas.openxmlformats.org/officeDocument/2006/relationships" xmlns:p="http://schemas.openxmlformats.org/presentationml/2006/main">
  <p:tag name="AS_UNIQUEID" val="3757"/>
</p:tagLst>
</file>

<file path=ppt/tags/tag609.xml><?xml version="1.0" encoding="utf-8"?>
<p:tagLst xmlns:a="http://schemas.openxmlformats.org/drawingml/2006/main" xmlns:r="http://schemas.openxmlformats.org/officeDocument/2006/relationships" xmlns:p="http://schemas.openxmlformats.org/presentationml/2006/main">
  <p:tag name="AS_UNIQUEID" val="3753"/>
</p:tagLst>
</file>

<file path=ppt/tags/tag61.xml><?xml version="1.0" encoding="utf-8"?>
<p:tagLst xmlns:a="http://schemas.openxmlformats.org/drawingml/2006/main" xmlns:r="http://schemas.openxmlformats.org/officeDocument/2006/relationships" xmlns:p="http://schemas.openxmlformats.org/presentationml/2006/main">
  <p:tag name="AS_UNIQUEID" val="3116"/>
</p:tagLst>
</file>

<file path=ppt/tags/tag610.xml><?xml version="1.0" encoding="utf-8"?>
<p:tagLst xmlns:a="http://schemas.openxmlformats.org/drawingml/2006/main" xmlns:r="http://schemas.openxmlformats.org/officeDocument/2006/relationships" xmlns:p="http://schemas.openxmlformats.org/presentationml/2006/main">
  <p:tag name="AS_UNIQUEID" val="3754"/>
</p:tagLst>
</file>

<file path=ppt/tags/tag611.xml><?xml version="1.0" encoding="utf-8"?>
<p:tagLst xmlns:a="http://schemas.openxmlformats.org/drawingml/2006/main" xmlns:r="http://schemas.openxmlformats.org/officeDocument/2006/relationships" xmlns:p="http://schemas.openxmlformats.org/presentationml/2006/main">
  <p:tag name="AS_UNIQUEID" val="3739"/>
</p:tagLst>
</file>

<file path=ppt/tags/tag612.xml><?xml version="1.0" encoding="utf-8"?>
<p:tagLst xmlns:a="http://schemas.openxmlformats.org/drawingml/2006/main" xmlns:r="http://schemas.openxmlformats.org/officeDocument/2006/relationships" xmlns:p="http://schemas.openxmlformats.org/presentationml/2006/main">
  <p:tag name="AS_UNIQUEID" val="3740"/>
</p:tagLst>
</file>

<file path=ppt/tags/tag613.xml><?xml version="1.0" encoding="utf-8"?>
<p:tagLst xmlns:a="http://schemas.openxmlformats.org/drawingml/2006/main" xmlns:r="http://schemas.openxmlformats.org/officeDocument/2006/relationships" xmlns:p="http://schemas.openxmlformats.org/presentationml/2006/main">
  <p:tag name="AS_UNIQUEID" val="3741"/>
</p:tagLst>
</file>

<file path=ppt/tags/tag614.xml><?xml version="1.0" encoding="utf-8"?>
<p:tagLst xmlns:a="http://schemas.openxmlformats.org/drawingml/2006/main" xmlns:r="http://schemas.openxmlformats.org/officeDocument/2006/relationships" xmlns:p="http://schemas.openxmlformats.org/presentationml/2006/main">
  <p:tag name="AS_UNIQUEID" val="3742"/>
</p:tagLst>
</file>

<file path=ppt/tags/tag615.xml><?xml version="1.0" encoding="utf-8"?>
<p:tagLst xmlns:a="http://schemas.openxmlformats.org/drawingml/2006/main" xmlns:r="http://schemas.openxmlformats.org/officeDocument/2006/relationships" xmlns:p="http://schemas.openxmlformats.org/presentationml/2006/main">
  <p:tag name="AS_UNIQUEID" val="3743"/>
</p:tagLst>
</file>

<file path=ppt/tags/tag616.xml><?xml version="1.0" encoding="utf-8"?>
<p:tagLst xmlns:a="http://schemas.openxmlformats.org/drawingml/2006/main" xmlns:r="http://schemas.openxmlformats.org/officeDocument/2006/relationships" xmlns:p="http://schemas.openxmlformats.org/presentationml/2006/main">
  <p:tag name="AS_UNIQUEID" val="3733"/>
</p:tagLst>
</file>

<file path=ppt/tags/tag617.xml><?xml version="1.0" encoding="utf-8"?>
<p:tagLst xmlns:a="http://schemas.openxmlformats.org/drawingml/2006/main" xmlns:r="http://schemas.openxmlformats.org/officeDocument/2006/relationships" xmlns:p="http://schemas.openxmlformats.org/presentationml/2006/main">
  <p:tag name="AS_UNIQUEID" val="3734"/>
</p:tagLst>
</file>

<file path=ppt/tags/tag618.xml><?xml version="1.0" encoding="utf-8"?>
<p:tagLst xmlns:a="http://schemas.openxmlformats.org/drawingml/2006/main" xmlns:r="http://schemas.openxmlformats.org/officeDocument/2006/relationships" xmlns:p="http://schemas.openxmlformats.org/presentationml/2006/main">
  <p:tag name="AS_UNIQUEID" val="3735"/>
</p:tagLst>
</file>

<file path=ppt/tags/tag619.xml><?xml version="1.0" encoding="utf-8"?>
<p:tagLst xmlns:a="http://schemas.openxmlformats.org/drawingml/2006/main" xmlns:r="http://schemas.openxmlformats.org/officeDocument/2006/relationships" xmlns:p="http://schemas.openxmlformats.org/presentationml/2006/main">
  <p:tag name="AS_UNIQUEID" val="3736"/>
</p:tagLst>
</file>

<file path=ppt/tags/tag62.xml><?xml version="1.0" encoding="utf-8"?>
<p:tagLst xmlns:a="http://schemas.openxmlformats.org/drawingml/2006/main" xmlns:r="http://schemas.openxmlformats.org/officeDocument/2006/relationships" xmlns:p="http://schemas.openxmlformats.org/presentationml/2006/main">
  <p:tag name="AS_UNIQUEID" val="3117"/>
</p:tagLst>
</file>

<file path=ppt/tags/tag620.xml><?xml version="1.0" encoding="utf-8"?>
<p:tagLst xmlns:a="http://schemas.openxmlformats.org/drawingml/2006/main" xmlns:r="http://schemas.openxmlformats.org/officeDocument/2006/relationships" xmlns:p="http://schemas.openxmlformats.org/presentationml/2006/main">
  <p:tag name="AS_UNIQUEID" val="3737"/>
</p:tagLst>
</file>

<file path=ppt/tags/tag621.xml><?xml version="1.0" encoding="utf-8"?>
<p:tagLst xmlns:a="http://schemas.openxmlformats.org/drawingml/2006/main" xmlns:r="http://schemas.openxmlformats.org/officeDocument/2006/relationships" xmlns:p="http://schemas.openxmlformats.org/presentationml/2006/main">
  <p:tag name="AS_UNIQUEID" val="3727"/>
</p:tagLst>
</file>

<file path=ppt/tags/tag622.xml><?xml version="1.0" encoding="utf-8"?>
<p:tagLst xmlns:a="http://schemas.openxmlformats.org/drawingml/2006/main" xmlns:r="http://schemas.openxmlformats.org/officeDocument/2006/relationships" xmlns:p="http://schemas.openxmlformats.org/presentationml/2006/main">
  <p:tag name="AS_UNIQUEID" val="3728"/>
</p:tagLst>
</file>

<file path=ppt/tags/tag623.xml><?xml version="1.0" encoding="utf-8"?>
<p:tagLst xmlns:a="http://schemas.openxmlformats.org/drawingml/2006/main" xmlns:r="http://schemas.openxmlformats.org/officeDocument/2006/relationships" xmlns:p="http://schemas.openxmlformats.org/presentationml/2006/main">
  <p:tag name="AS_UNIQUEID" val="3729"/>
</p:tagLst>
</file>

<file path=ppt/tags/tag624.xml><?xml version="1.0" encoding="utf-8"?>
<p:tagLst xmlns:a="http://schemas.openxmlformats.org/drawingml/2006/main" xmlns:r="http://schemas.openxmlformats.org/officeDocument/2006/relationships" xmlns:p="http://schemas.openxmlformats.org/presentationml/2006/main">
  <p:tag name="AS_UNIQUEID" val="3730"/>
</p:tagLst>
</file>

<file path=ppt/tags/tag625.xml><?xml version="1.0" encoding="utf-8"?>
<p:tagLst xmlns:a="http://schemas.openxmlformats.org/drawingml/2006/main" xmlns:r="http://schemas.openxmlformats.org/officeDocument/2006/relationships" xmlns:p="http://schemas.openxmlformats.org/presentationml/2006/main">
  <p:tag name="AS_UNIQUEID" val="3731"/>
</p:tagLst>
</file>

<file path=ppt/tags/tag626.xml><?xml version="1.0" encoding="utf-8"?>
<p:tagLst xmlns:a="http://schemas.openxmlformats.org/drawingml/2006/main" xmlns:r="http://schemas.openxmlformats.org/officeDocument/2006/relationships" xmlns:p="http://schemas.openxmlformats.org/presentationml/2006/main">
  <p:tag name="AS_UNIQUEID" val="3721"/>
</p:tagLst>
</file>

<file path=ppt/tags/tag627.xml><?xml version="1.0" encoding="utf-8"?>
<p:tagLst xmlns:a="http://schemas.openxmlformats.org/drawingml/2006/main" xmlns:r="http://schemas.openxmlformats.org/officeDocument/2006/relationships" xmlns:p="http://schemas.openxmlformats.org/presentationml/2006/main">
  <p:tag name="AS_UNIQUEID" val="3722"/>
</p:tagLst>
</file>

<file path=ppt/tags/tag628.xml><?xml version="1.0" encoding="utf-8"?>
<p:tagLst xmlns:a="http://schemas.openxmlformats.org/drawingml/2006/main" xmlns:r="http://schemas.openxmlformats.org/officeDocument/2006/relationships" xmlns:p="http://schemas.openxmlformats.org/presentationml/2006/main">
  <p:tag name="AS_UNIQUEID" val="3723"/>
</p:tagLst>
</file>

<file path=ppt/tags/tag629.xml><?xml version="1.0" encoding="utf-8"?>
<p:tagLst xmlns:a="http://schemas.openxmlformats.org/drawingml/2006/main" xmlns:r="http://schemas.openxmlformats.org/officeDocument/2006/relationships" xmlns:p="http://schemas.openxmlformats.org/presentationml/2006/main">
  <p:tag name="AS_UNIQUEID" val="3724"/>
</p:tagLst>
</file>

<file path=ppt/tags/tag63.xml><?xml version="1.0" encoding="utf-8"?>
<p:tagLst xmlns:a="http://schemas.openxmlformats.org/drawingml/2006/main" xmlns:r="http://schemas.openxmlformats.org/officeDocument/2006/relationships" xmlns:p="http://schemas.openxmlformats.org/presentationml/2006/main">
  <p:tag name="AS_UNIQUEID" val="3118"/>
</p:tagLst>
</file>

<file path=ppt/tags/tag630.xml><?xml version="1.0" encoding="utf-8"?>
<p:tagLst xmlns:a="http://schemas.openxmlformats.org/drawingml/2006/main" xmlns:r="http://schemas.openxmlformats.org/officeDocument/2006/relationships" xmlns:p="http://schemas.openxmlformats.org/presentationml/2006/main">
  <p:tag name="AS_UNIQUEID" val="3725"/>
</p:tagLst>
</file>

<file path=ppt/tags/tag631.xml><?xml version="1.0" encoding="utf-8"?>
<p:tagLst xmlns:a="http://schemas.openxmlformats.org/drawingml/2006/main" xmlns:r="http://schemas.openxmlformats.org/officeDocument/2006/relationships" xmlns:p="http://schemas.openxmlformats.org/presentationml/2006/main">
  <p:tag name="AS_UNIQUEID" val="3668"/>
</p:tagLst>
</file>

<file path=ppt/tags/tag632.xml><?xml version="1.0" encoding="utf-8"?>
<p:tagLst xmlns:a="http://schemas.openxmlformats.org/drawingml/2006/main" xmlns:r="http://schemas.openxmlformats.org/officeDocument/2006/relationships" xmlns:p="http://schemas.openxmlformats.org/presentationml/2006/main">
  <p:tag name="AS_UNIQUEID" val="3669"/>
</p:tagLst>
</file>

<file path=ppt/tags/tag633.xml><?xml version="1.0" encoding="utf-8"?>
<p:tagLst xmlns:a="http://schemas.openxmlformats.org/drawingml/2006/main" xmlns:r="http://schemas.openxmlformats.org/officeDocument/2006/relationships" xmlns:p="http://schemas.openxmlformats.org/presentationml/2006/main">
  <p:tag name="AS_UNIQUEID" val="3670"/>
</p:tagLst>
</file>

<file path=ppt/tags/tag634.xml><?xml version="1.0" encoding="utf-8"?>
<p:tagLst xmlns:a="http://schemas.openxmlformats.org/drawingml/2006/main" xmlns:r="http://schemas.openxmlformats.org/officeDocument/2006/relationships" xmlns:p="http://schemas.openxmlformats.org/presentationml/2006/main">
  <p:tag name="AS_UNIQUEID" val="3671"/>
</p:tagLst>
</file>

<file path=ppt/tags/tag635.xml><?xml version="1.0" encoding="utf-8"?>
<p:tagLst xmlns:a="http://schemas.openxmlformats.org/drawingml/2006/main" xmlns:r="http://schemas.openxmlformats.org/officeDocument/2006/relationships" xmlns:p="http://schemas.openxmlformats.org/presentationml/2006/main">
  <p:tag name="AS_UNIQUEID" val="3672"/>
</p:tagLst>
</file>

<file path=ppt/tags/tag636.xml><?xml version="1.0" encoding="utf-8"?>
<p:tagLst xmlns:a="http://schemas.openxmlformats.org/drawingml/2006/main" xmlns:r="http://schemas.openxmlformats.org/officeDocument/2006/relationships" xmlns:p="http://schemas.openxmlformats.org/presentationml/2006/main">
  <p:tag name="AS_UNIQUEID" val="3673"/>
</p:tagLst>
</file>

<file path=ppt/tags/tag637.xml><?xml version="1.0" encoding="utf-8"?>
<p:tagLst xmlns:a="http://schemas.openxmlformats.org/drawingml/2006/main" xmlns:r="http://schemas.openxmlformats.org/officeDocument/2006/relationships" xmlns:p="http://schemas.openxmlformats.org/presentationml/2006/main">
  <p:tag name="AS_UNIQUEID" val="3679"/>
</p:tagLst>
</file>

<file path=ppt/tags/tag638.xml><?xml version="1.0" encoding="utf-8"?>
<p:tagLst xmlns:a="http://schemas.openxmlformats.org/drawingml/2006/main" xmlns:r="http://schemas.openxmlformats.org/officeDocument/2006/relationships" xmlns:p="http://schemas.openxmlformats.org/presentationml/2006/main">
  <p:tag name="AS_UNIQUEID" val="3685"/>
</p:tagLst>
</file>

<file path=ppt/tags/tag639.xml><?xml version="1.0" encoding="utf-8"?>
<p:tagLst xmlns:a="http://schemas.openxmlformats.org/drawingml/2006/main" xmlns:r="http://schemas.openxmlformats.org/officeDocument/2006/relationships" xmlns:p="http://schemas.openxmlformats.org/presentationml/2006/main">
  <p:tag name="AS_UNIQUEID" val="3691"/>
</p:tagLst>
</file>

<file path=ppt/tags/tag64.xml><?xml version="1.0" encoding="utf-8"?>
<p:tagLst xmlns:a="http://schemas.openxmlformats.org/drawingml/2006/main" xmlns:r="http://schemas.openxmlformats.org/officeDocument/2006/relationships" xmlns:p="http://schemas.openxmlformats.org/presentationml/2006/main">
  <p:tag name="AS_UNIQUEID" val="3119"/>
</p:tagLst>
</file>

<file path=ppt/tags/tag640.xml><?xml version="1.0" encoding="utf-8"?>
<p:tagLst xmlns:a="http://schemas.openxmlformats.org/drawingml/2006/main" xmlns:r="http://schemas.openxmlformats.org/officeDocument/2006/relationships" xmlns:p="http://schemas.openxmlformats.org/presentationml/2006/main">
  <p:tag name="AS_UNIQUEID" val="3697"/>
</p:tagLst>
</file>

<file path=ppt/tags/tag641.xml><?xml version="1.0" encoding="utf-8"?>
<p:tagLst xmlns:a="http://schemas.openxmlformats.org/drawingml/2006/main" xmlns:r="http://schemas.openxmlformats.org/officeDocument/2006/relationships" xmlns:p="http://schemas.openxmlformats.org/presentationml/2006/main">
  <p:tag name="AS_UNIQUEID" val="3698"/>
</p:tagLst>
</file>

<file path=ppt/tags/tag642.xml><?xml version="1.0" encoding="utf-8"?>
<p:tagLst xmlns:a="http://schemas.openxmlformats.org/drawingml/2006/main" xmlns:r="http://schemas.openxmlformats.org/officeDocument/2006/relationships" xmlns:p="http://schemas.openxmlformats.org/presentationml/2006/main">
  <p:tag name="AS_UNIQUEID" val="3699"/>
</p:tagLst>
</file>

<file path=ppt/tags/tag643.xml><?xml version="1.0" encoding="utf-8"?>
<p:tagLst xmlns:a="http://schemas.openxmlformats.org/drawingml/2006/main" xmlns:r="http://schemas.openxmlformats.org/officeDocument/2006/relationships" xmlns:p="http://schemas.openxmlformats.org/presentationml/2006/main">
  <p:tag name="AS_UNIQUEID" val="3700"/>
</p:tagLst>
</file>

<file path=ppt/tags/tag644.xml><?xml version="1.0" encoding="utf-8"?>
<p:tagLst xmlns:a="http://schemas.openxmlformats.org/drawingml/2006/main" xmlns:r="http://schemas.openxmlformats.org/officeDocument/2006/relationships" xmlns:p="http://schemas.openxmlformats.org/presentationml/2006/main">
  <p:tag name="AS_UNIQUEID" val="3701"/>
</p:tagLst>
</file>

<file path=ppt/tags/tag645.xml><?xml version="1.0" encoding="utf-8"?>
<p:tagLst xmlns:a="http://schemas.openxmlformats.org/drawingml/2006/main" xmlns:r="http://schemas.openxmlformats.org/officeDocument/2006/relationships" xmlns:p="http://schemas.openxmlformats.org/presentationml/2006/main">
  <p:tag name="AS_UNIQUEID" val="3702"/>
</p:tagLst>
</file>

<file path=ppt/tags/tag646.xml><?xml version="1.0" encoding="utf-8"?>
<p:tagLst xmlns:a="http://schemas.openxmlformats.org/drawingml/2006/main" xmlns:r="http://schemas.openxmlformats.org/officeDocument/2006/relationships" xmlns:p="http://schemas.openxmlformats.org/presentationml/2006/main">
  <p:tag name="AS_UNIQUEID" val="3703"/>
</p:tagLst>
</file>

<file path=ppt/tags/tag647.xml><?xml version="1.0" encoding="utf-8"?>
<p:tagLst xmlns:a="http://schemas.openxmlformats.org/drawingml/2006/main" xmlns:r="http://schemas.openxmlformats.org/officeDocument/2006/relationships" xmlns:p="http://schemas.openxmlformats.org/presentationml/2006/main">
  <p:tag name="AS_UNIQUEID" val="3704"/>
</p:tagLst>
</file>

<file path=ppt/tags/tag648.xml><?xml version="1.0" encoding="utf-8"?>
<p:tagLst xmlns:a="http://schemas.openxmlformats.org/drawingml/2006/main" xmlns:r="http://schemas.openxmlformats.org/officeDocument/2006/relationships" xmlns:p="http://schemas.openxmlformats.org/presentationml/2006/main">
  <p:tag name="AS_UNIQUEID" val="3705"/>
</p:tagLst>
</file>

<file path=ppt/tags/tag649.xml><?xml version="1.0" encoding="utf-8"?>
<p:tagLst xmlns:a="http://schemas.openxmlformats.org/drawingml/2006/main" xmlns:r="http://schemas.openxmlformats.org/officeDocument/2006/relationships" xmlns:p="http://schemas.openxmlformats.org/presentationml/2006/main">
  <p:tag name="AS_UNIQUEID" val="3708"/>
</p:tagLst>
</file>

<file path=ppt/tags/tag65.xml><?xml version="1.0" encoding="utf-8"?>
<p:tagLst xmlns:a="http://schemas.openxmlformats.org/drawingml/2006/main" xmlns:r="http://schemas.openxmlformats.org/officeDocument/2006/relationships" xmlns:p="http://schemas.openxmlformats.org/presentationml/2006/main">
  <p:tag name="AS_UNIQUEID" val="3127"/>
</p:tagLst>
</file>

<file path=ppt/tags/tag650.xml><?xml version="1.0" encoding="utf-8"?>
<p:tagLst xmlns:a="http://schemas.openxmlformats.org/drawingml/2006/main" xmlns:r="http://schemas.openxmlformats.org/officeDocument/2006/relationships" xmlns:p="http://schemas.openxmlformats.org/presentationml/2006/main">
  <p:tag name="AS_UNIQUEID" val="3709"/>
</p:tagLst>
</file>

<file path=ppt/tags/tag651.xml><?xml version="1.0" encoding="utf-8"?>
<p:tagLst xmlns:a="http://schemas.openxmlformats.org/drawingml/2006/main" xmlns:r="http://schemas.openxmlformats.org/officeDocument/2006/relationships" xmlns:p="http://schemas.openxmlformats.org/presentationml/2006/main">
  <p:tag name="AS_UNIQUEID" val="3710"/>
</p:tagLst>
</file>

<file path=ppt/tags/tag652.xml><?xml version="1.0" encoding="utf-8"?>
<p:tagLst xmlns:a="http://schemas.openxmlformats.org/drawingml/2006/main" xmlns:r="http://schemas.openxmlformats.org/officeDocument/2006/relationships" xmlns:p="http://schemas.openxmlformats.org/presentationml/2006/main">
  <p:tag name="AS_UNIQUEID" val="3706"/>
</p:tagLst>
</file>

<file path=ppt/tags/tag653.xml><?xml version="1.0" encoding="utf-8"?>
<p:tagLst xmlns:a="http://schemas.openxmlformats.org/drawingml/2006/main" xmlns:r="http://schemas.openxmlformats.org/officeDocument/2006/relationships" xmlns:p="http://schemas.openxmlformats.org/presentationml/2006/main">
  <p:tag name="AS_UNIQUEID" val="3707"/>
</p:tagLst>
</file>

<file path=ppt/tags/tag654.xml><?xml version="1.0" encoding="utf-8"?>
<p:tagLst xmlns:a="http://schemas.openxmlformats.org/drawingml/2006/main" xmlns:r="http://schemas.openxmlformats.org/officeDocument/2006/relationships" xmlns:p="http://schemas.openxmlformats.org/presentationml/2006/main">
  <p:tag name="AS_UNIQUEID" val="3692"/>
</p:tagLst>
</file>

<file path=ppt/tags/tag655.xml><?xml version="1.0" encoding="utf-8"?>
<p:tagLst xmlns:a="http://schemas.openxmlformats.org/drawingml/2006/main" xmlns:r="http://schemas.openxmlformats.org/officeDocument/2006/relationships" xmlns:p="http://schemas.openxmlformats.org/presentationml/2006/main">
  <p:tag name="AS_UNIQUEID" val="3693"/>
</p:tagLst>
</file>

<file path=ppt/tags/tag656.xml><?xml version="1.0" encoding="utf-8"?>
<p:tagLst xmlns:a="http://schemas.openxmlformats.org/drawingml/2006/main" xmlns:r="http://schemas.openxmlformats.org/officeDocument/2006/relationships" xmlns:p="http://schemas.openxmlformats.org/presentationml/2006/main">
  <p:tag name="AS_UNIQUEID" val="3694"/>
</p:tagLst>
</file>

<file path=ppt/tags/tag657.xml><?xml version="1.0" encoding="utf-8"?>
<p:tagLst xmlns:a="http://schemas.openxmlformats.org/drawingml/2006/main" xmlns:r="http://schemas.openxmlformats.org/officeDocument/2006/relationships" xmlns:p="http://schemas.openxmlformats.org/presentationml/2006/main">
  <p:tag name="AS_UNIQUEID" val="3695"/>
</p:tagLst>
</file>

<file path=ppt/tags/tag658.xml><?xml version="1.0" encoding="utf-8"?>
<p:tagLst xmlns:a="http://schemas.openxmlformats.org/drawingml/2006/main" xmlns:r="http://schemas.openxmlformats.org/officeDocument/2006/relationships" xmlns:p="http://schemas.openxmlformats.org/presentationml/2006/main">
  <p:tag name="AS_UNIQUEID" val="3696"/>
</p:tagLst>
</file>

<file path=ppt/tags/tag659.xml><?xml version="1.0" encoding="utf-8"?>
<p:tagLst xmlns:a="http://schemas.openxmlformats.org/drawingml/2006/main" xmlns:r="http://schemas.openxmlformats.org/officeDocument/2006/relationships" xmlns:p="http://schemas.openxmlformats.org/presentationml/2006/main">
  <p:tag name="AS_UNIQUEID" val="3686"/>
</p:tagLst>
</file>

<file path=ppt/tags/tag66.xml><?xml version="1.0" encoding="utf-8"?>
<p:tagLst xmlns:a="http://schemas.openxmlformats.org/drawingml/2006/main" xmlns:r="http://schemas.openxmlformats.org/officeDocument/2006/relationships" xmlns:p="http://schemas.openxmlformats.org/presentationml/2006/main">
  <p:tag name="AS_UNIQUEID" val="3128"/>
</p:tagLst>
</file>

<file path=ppt/tags/tag660.xml><?xml version="1.0" encoding="utf-8"?>
<p:tagLst xmlns:a="http://schemas.openxmlformats.org/drawingml/2006/main" xmlns:r="http://schemas.openxmlformats.org/officeDocument/2006/relationships" xmlns:p="http://schemas.openxmlformats.org/presentationml/2006/main">
  <p:tag name="AS_UNIQUEID" val="3687"/>
</p:tagLst>
</file>

<file path=ppt/tags/tag661.xml><?xml version="1.0" encoding="utf-8"?>
<p:tagLst xmlns:a="http://schemas.openxmlformats.org/drawingml/2006/main" xmlns:r="http://schemas.openxmlformats.org/officeDocument/2006/relationships" xmlns:p="http://schemas.openxmlformats.org/presentationml/2006/main">
  <p:tag name="AS_UNIQUEID" val="3688"/>
</p:tagLst>
</file>

<file path=ppt/tags/tag662.xml><?xml version="1.0" encoding="utf-8"?>
<p:tagLst xmlns:a="http://schemas.openxmlformats.org/drawingml/2006/main" xmlns:r="http://schemas.openxmlformats.org/officeDocument/2006/relationships" xmlns:p="http://schemas.openxmlformats.org/presentationml/2006/main">
  <p:tag name="AS_UNIQUEID" val="3689"/>
</p:tagLst>
</file>

<file path=ppt/tags/tag663.xml><?xml version="1.0" encoding="utf-8"?>
<p:tagLst xmlns:a="http://schemas.openxmlformats.org/drawingml/2006/main" xmlns:r="http://schemas.openxmlformats.org/officeDocument/2006/relationships" xmlns:p="http://schemas.openxmlformats.org/presentationml/2006/main">
  <p:tag name="AS_UNIQUEID" val="3690"/>
</p:tagLst>
</file>

<file path=ppt/tags/tag664.xml><?xml version="1.0" encoding="utf-8"?>
<p:tagLst xmlns:a="http://schemas.openxmlformats.org/drawingml/2006/main" xmlns:r="http://schemas.openxmlformats.org/officeDocument/2006/relationships" xmlns:p="http://schemas.openxmlformats.org/presentationml/2006/main">
  <p:tag name="AS_UNIQUEID" val="3680"/>
</p:tagLst>
</file>

<file path=ppt/tags/tag665.xml><?xml version="1.0" encoding="utf-8"?>
<p:tagLst xmlns:a="http://schemas.openxmlformats.org/drawingml/2006/main" xmlns:r="http://schemas.openxmlformats.org/officeDocument/2006/relationships" xmlns:p="http://schemas.openxmlformats.org/presentationml/2006/main">
  <p:tag name="AS_UNIQUEID" val="3681"/>
</p:tagLst>
</file>

<file path=ppt/tags/tag666.xml><?xml version="1.0" encoding="utf-8"?>
<p:tagLst xmlns:a="http://schemas.openxmlformats.org/drawingml/2006/main" xmlns:r="http://schemas.openxmlformats.org/officeDocument/2006/relationships" xmlns:p="http://schemas.openxmlformats.org/presentationml/2006/main">
  <p:tag name="AS_UNIQUEID" val="3682"/>
</p:tagLst>
</file>

<file path=ppt/tags/tag667.xml><?xml version="1.0" encoding="utf-8"?>
<p:tagLst xmlns:a="http://schemas.openxmlformats.org/drawingml/2006/main" xmlns:r="http://schemas.openxmlformats.org/officeDocument/2006/relationships" xmlns:p="http://schemas.openxmlformats.org/presentationml/2006/main">
  <p:tag name="AS_UNIQUEID" val="3683"/>
</p:tagLst>
</file>

<file path=ppt/tags/tag668.xml><?xml version="1.0" encoding="utf-8"?>
<p:tagLst xmlns:a="http://schemas.openxmlformats.org/drawingml/2006/main" xmlns:r="http://schemas.openxmlformats.org/officeDocument/2006/relationships" xmlns:p="http://schemas.openxmlformats.org/presentationml/2006/main">
  <p:tag name="AS_UNIQUEID" val="3684"/>
</p:tagLst>
</file>

<file path=ppt/tags/tag669.xml><?xml version="1.0" encoding="utf-8"?>
<p:tagLst xmlns:a="http://schemas.openxmlformats.org/drawingml/2006/main" xmlns:r="http://schemas.openxmlformats.org/officeDocument/2006/relationships" xmlns:p="http://schemas.openxmlformats.org/presentationml/2006/main">
  <p:tag name="AS_UNIQUEID" val="3674"/>
</p:tagLst>
</file>

<file path=ppt/tags/tag67.xml><?xml version="1.0" encoding="utf-8"?>
<p:tagLst xmlns:a="http://schemas.openxmlformats.org/drawingml/2006/main" xmlns:r="http://schemas.openxmlformats.org/officeDocument/2006/relationships" xmlns:p="http://schemas.openxmlformats.org/presentationml/2006/main">
  <p:tag name="AS_UNIQUEID" val="3129"/>
</p:tagLst>
</file>

<file path=ppt/tags/tag670.xml><?xml version="1.0" encoding="utf-8"?>
<p:tagLst xmlns:a="http://schemas.openxmlformats.org/drawingml/2006/main" xmlns:r="http://schemas.openxmlformats.org/officeDocument/2006/relationships" xmlns:p="http://schemas.openxmlformats.org/presentationml/2006/main">
  <p:tag name="AS_UNIQUEID" val="3675"/>
</p:tagLst>
</file>

<file path=ppt/tags/tag671.xml><?xml version="1.0" encoding="utf-8"?>
<p:tagLst xmlns:a="http://schemas.openxmlformats.org/drawingml/2006/main" xmlns:r="http://schemas.openxmlformats.org/officeDocument/2006/relationships" xmlns:p="http://schemas.openxmlformats.org/presentationml/2006/main">
  <p:tag name="AS_UNIQUEID" val="3676"/>
</p:tagLst>
</file>

<file path=ppt/tags/tag672.xml><?xml version="1.0" encoding="utf-8"?>
<p:tagLst xmlns:a="http://schemas.openxmlformats.org/drawingml/2006/main" xmlns:r="http://schemas.openxmlformats.org/officeDocument/2006/relationships" xmlns:p="http://schemas.openxmlformats.org/presentationml/2006/main">
  <p:tag name="AS_UNIQUEID" val="3677"/>
</p:tagLst>
</file>

<file path=ppt/tags/tag673.xml><?xml version="1.0" encoding="utf-8"?>
<p:tagLst xmlns:a="http://schemas.openxmlformats.org/drawingml/2006/main" xmlns:r="http://schemas.openxmlformats.org/officeDocument/2006/relationships" xmlns:p="http://schemas.openxmlformats.org/presentationml/2006/main">
  <p:tag name="AS_UNIQUEID" val="3678"/>
</p:tagLst>
</file>

<file path=ppt/tags/tag674.xml><?xml version="1.0" encoding="utf-8"?>
<p:tagLst xmlns:a="http://schemas.openxmlformats.org/drawingml/2006/main" xmlns:r="http://schemas.openxmlformats.org/officeDocument/2006/relationships" xmlns:p="http://schemas.openxmlformats.org/presentationml/2006/main">
  <p:tag name="AS_UNIQUEID" val="3765"/>
</p:tagLst>
</file>

<file path=ppt/tags/tag675.xml><?xml version="1.0" encoding="utf-8"?>
<p:tagLst xmlns:a="http://schemas.openxmlformats.org/drawingml/2006/main" xmlns:r="http://schemas.openxmlformats.org/officeDocument/2006/relationships" xmlns:p="http://schemas.openxmlformats.org/presentationml/2006/main">
  <p:tag name="AS_UNIQUEID" val="3766"/>
</p:tagLst>
</file>

<file path=ppt/tags/tag676.xml><?xml version="1.0" encoding="utf-8"?>
<p:tagLst xmlns:a="http://schemas.openxmlformats.org/drawingml/2006/main" xmlns:r="http://schemas.openxmlformats.org/officeDocument/2006/relationships" xmlns:p="http://schemas.openxmlformats.org/presentationml/2006/main">
  <p:tag name="AS_UNIQUEID" val="3767"/>
</p:tagLst>
</file>

<file path=ppt/tags/tag677.xml><?xml version="1.0" encoding="utf-8"?>
<p:tagLst xmlns:a="http://schemas.openxmlformats.org/drawingml/2006/main" xmlns:r="http://schemas.openxmlformats.org/officeDocument/2006/relationships" xmlns:p="http://schemas.openxmlformats.org/presentationml/2006/main">
  <p:tag name="AS_UNIQUEID" val="3768"/>
</p:tagLst>
</file>

<file path=ppt/tags/tag678.xml><?xml version="1.0" encoding="utf-8"?>
<p:tagLst xmlns:a="http://schemas.openxmlformats.org/drawingml/2006/main" xmlns:r="http://schemas.openxmlformats.org/officeDocument/2006/relationships" xmlns:p="http://schemas.openxmlformats.org/presentationml/2006/main">
  <p:tag name="AS_UNIQUEID" val="3769"/>
</p:tagLst>
</file>

<file path=ppt/tags/tag679.xml><?xml version="1.0" encoding="utf-8"?>
<p:tagLst xmlns:a="http://schemas.openxmlformats.org/drawingml/2006/main" xmlns:r="http://schemas.openxmlformats.org/officeDocument/2006/relationships" xmlns:p="http://schemas.openxmlformats.org/presentationml/2006/main">
  <p:tag name="AS_UNIQUEID" val="3771"/>
</p:tagLst>
</file>

<file path=ppt/tags/tag68.xml><?xml version="1.0" encoding="utf-8"?>
<p:tagLst xmlns:a="http://schemas.openxmlformats.org/drawingml/2006/main" xmlns:r="http://schemas.openxmlformats.org/officeDocument/2006/relationships" xmlns:p="http://schemas.openxmlformats.org/presentationml/2006/main">
  <p:tag name="AS_UNIQUEID" val="3130"/>
</p:tagLst>
</file>

<file path=ppt/tags/tag680.xml><?xml version="1.0" encoding="utf-8"?>
<p:tagLst xmlns:a="http://schemas.openxmlformats.org/drawingml/2006/main" xmlns:r="http://schemas.openxmlformats.org/officeDocument/2006/relationships" xmlns:p="http://schemas.openxmlformats.org/presentationml/2006/main">
  <p:tag name="AS_UNIQUEID" val="3818"/>
</p:tagLst>
</file>

<file path=ppt/tags/tag681.xml><?xml version="1.0" encoding="utf-8"?>
<p:tagLst xmlns:a="http://schemas.openxmlformats.org/drawingml/2006/main" xmlns:r="http://schemas.openxmlformats.org/officeDocument/2006/relationships" xmlns:p="http://schemas.openxmlformats.org/presentationml/2006/main">
  <p:tag name="AS_UNIQUEID" val="3820"/>
</p:tagLst>
</file>

<file path=ppt/tags/tag682.xml><?xml version="1.0" encoding="utf-8"?>
<p:tagLst xmlns:a="http://schemas.openxmlformats.org/drawingml/2006/main" xmlns:r="http://schemas.openxmlformats.org/officeDocument/2006/relationships" xmlns:p="http://schemas.openxmlformats.org/presentationml/2006/main">
  <p:tag name="AS_UNIQUEID" val="3836"/>
</p:tagLst>
</file>

<file path=ppt/tags/tag683.xml><?xml version="1.0" encoding="utf-8"?>
<p:tagLst xmlns:a="http://schemas.openxmlformats.org/drawingml/2006/main" xmlns:r="http://schemas.openxmlformats.org/officeDocument/2006/relationships" xmlns:p="http://schemas.openxmlformats.org/presentationml/2006/main">
  <p:tag name="AS_UNIQUEID" val="3852"/>
</p:tagLst>
</file>

<file path=ppt/tags/tag684.xml><?xml version="1.0" encoding="utf-8"?>
<p:tagLst xmlns:a="http://schemas.openxmlformats.org/drawingml/2006/main" xmlns:r="http://schemas.openxmlformats.org/officeDocument/2006/relationships" xmlns:p="http://schemas.openxmlformats.org/presentationml/2006/main">
  <p:tag name="AS_UNIQUEID" val="3853"/>
</p:tagLst>
</file>

<file path=ppt/tags/tag685.xml><?xml version="1.0" encoding="utf-8"?>
<p:tagLst xmlns:a="http://schemas.openxmlformats.org/drawingml/2006/main" xmlns:r="http://schemas.openxmlformats.org/officeDocument/2006/relationships" xmlns:p="http://schemas.openxmlformats.org/presentationml/2006/main">
  <p:tag name="AS_UNIQUEID" val="3855"/>
</p:tagLst>
</file>

<file path=ppt/tags/tag686.xml><?xml version="1.0" encoding="utf-8"?>
<p:tagLst xmlns:a="http://schemas.openxmlformats.org/drawingml/2006/main" xmlns:r="http://schemas.openxmlformats.org/officeDocument/2006/relationships" xmlns:p="http://schemas.openxmlformats.org/presentationml/2006/main">
  <p:tag name="AS_UNIQUEID" val="3837"/>
</p:tagLst>
</file>

<file path=ppt/tags/tag687.xml><?xml version="1.0" encoding="utf-8"?>
<p:tagLst xmlns:a="http://schemas.openxmlformats.org/drawingml/2006/main" xmlns:r="http://schemas.openxmlformats.org/officeDocument/2006/relationships" xmlns:p="http://schemas.openxmlformats.org/presentationml/2006/main">
  <p:tag name="AS_UNIQUEID" val="3845"/>
</p:tagLst>
</file>

<file path=ppt/tags/tag688.xml><?xml version="1.0" encoding="utf-8"?>
<p:tagLst xmlns:a="http://schemas.openxmlformats.org/drawingml/2006/main" xmlns:r="http://schemas.openxmlformats.org/officeDocument/2006/relationships" xmlns:p="http://schemas.openxmlformats.org/presentationml/2006/main">
  <p:tag name="AS_UNIQUEID" val="3846"/>
</p:tagLst>
</file>

<file path=ppt/tags/tag689.xml><?xml version="1.0" encoding="utf-8"?>
<p:tagLst xmlns:a="http://schemas.openxmlformats.org/drawingml/2006/main" xmlns:r="http://schemas.openxmlformats.org/officeDocument/2006/relationships" xmlns:p="http://schemas.openxmlformats.org/presentationml/2006/main">
  <p:tag name="AS_UNIQUEID" val="3847"/>
</p:tagLst>
</file>

<file path=ppt/tags/tag69.xml><?xml version="1.0" encoding="utf-8"?>
<p:tagLst xmlns:a="http://schemas.openxmlformats.org/drawingml/2006/main" xmlns:r="http://schemas.openxmlformats.org/officeDocument/2006/relationships" xmlns:p="http://schemas.openxmlformats.org/presentationml/2006/main">
  <p:tag name="AS_UNIQUEID" val="3131"/>
</p:tagLst>
</file>

<file path=ppt/tags/tag690.xml><?xml version="1.0" encoding="utf-8"?>
<p:tagLst xmlns:a="http://schemas.openxmlformats.org/drawingml/2006/main" xmlns:r="http://schemas.openxmlformats.org/officeDocument/2006/relationships" xmlns:p="http://schemas.openxmlformats.org/presentationml/2006/main">
  <p:tag name="AS_UNIQUEID" val="3848"/>
</p:tagLst>
</file>

<file path=ppt/tags/tag691.xml><?xml version="1.0" encoding="utf-8"?>
<p:tagLst xmlns:a="http://schemas.openxmlformats.org/drawingml/2006/main" xmlns:r="http://schemas.openxmlformats.org/officeDocument/2006/relationships" xmlns:p="http://schemas.openxmlformats.org/presentationml/2006/main">
  <p:tag name="AS_UNIQUEID" val="3849"/>
</p:tagLst>
</file>

<file path=ppt/tags/tag692.xml><?xml version="1.0" encoding="utf-8"?>
<p:tagLst xmlns:a="http://schemas.openxmlformats.org/drawingml/2006/main" xmlns:r="http://schemas.openxmlformats.org/officeDocument/2006/relationships" xmlns:p="http://schemas.openxmlformats.org/presentationml/2006/main">
  <p:tag name="AS_UNIQUEID" val="3850"/>
</p:tagLst>
</file>

<file path=ppt/tags/tag693.xml><?xml version="1.0" encoding="utf-8"?>
<p:tagLst xmlns:a="http://schemas.openxmlformats.org/drawingml/2006/main" xmlns:r="http://schemas.openxmlformats.org/officeDocument/2006/relationships" xmlns:p="http://schemas.openxmlformats.org/presentationml/2006/main">
  <p:tag name="AS_UNIQUEID" val="3838"/>
</p:tagLst>
</file>

<file path=ppt/tags/tag694.xml><?xml version="1.0" encoding="utf-8"?>
<p:tagLst xmlns:a="http://schemas.openxmlformats.org/drawingml/2006/main" xmlns:r="http://schemas.openxmlformats.org/officeDocument/2006/relationships" xmlns:p="http://schemas.openxmlformats.org/presentationml/2006/main">
  <p:tag name="AS_UNIQUEID" val="3839"/>
</p:tagLst>
</file>

<file path=ppt/tags/tag695.xml><?xml version="1.0" encoding="utf-8"?>
<p:tagLst xmlns:a="http://schemas.openxmlformats.org/drawingml/2006/main" xmlns:r="http://schemas.openxmlformats.org/officeDocument/2006/relationships" xmlns:p="http://schemas.openxmlformats.org/presentationml/2006/main">
  <p:tag name="AS_UNIQUEID" val="3840"/>
</p:tagLst>
</file>

<file path=ppt/tags/tag696.xml><?xml version="1.0" encoding="utf-8"?>
<p:tagLst xmlns:a="http://schemas.openxmlformats.org/drawingml/2006/main" xmlns:r="http://schemas.openxmlformats.org/officeDocument/2006/relationships" xmlns:p="http://schemas.openxmlformats.org/presentationml/2006/main">
  <p:tag name="AS_UNIQUEID" val="3841"/>
</p:tagLst>
</file>

<file path=ppt/tags/tag697.xml><?xml version="1.0" encoding="utf-8"?>
<p:tagLst xmlns:a="http://schemas.openxmlformats.org/drawingml/2006/main" xmlns:r="http://schemas.openxmlformats.org/officeDocument/2006/relationships" xmlns:p="http://schemas.openxmlformats.org/presentationml/2006/main">
  <p:tag name="AS_UNIQUEID" val="3842"/>
</p:tagLst>
</file>

<file path=ppt/tags/tag698.xml><?xml version="1.0" encoding="utf-8"?>
<p:tagLst xmlns:a="http://schemas.openxmlformats.org/drawingml/2006/main" xmlns:r="http://schemas.openxmlformats.org/officeDocument/2006/relationships" xmlns:p="http://schemas.openxmlformats.org/presentationml/2006/main">
  <p:tag name="AS_UNIQUEID" val="3843"/>
</p:tagLst>
</file>

<file path=ppt/tags/tag699.xml><?xml version="1.0" encoding="utf-8"?>
<p:tagLst xmlns:a="http://schemas.openxmlformats.org/drawingml/2006/main" xmlns:r="http://schemas.openxmlformats.org/officeDocument/2006/relationships" xmlns:p="http://schemas.openxmlformats.org/presentationml/2006/main">
  <p:tag name="AS_UNIQUEID" val="3844"/>
</p:tagLst>
</file>

<file path=ppt/tags/tag7.xml><?xml version="1.0" encoding="utf-8"?>
<p:tagLst xmlns:a="http://schemas.openxmlformats.org/drawingml/2006/main" xmlns:r="http://schemas.openxmlformats.org/officeDocument/2006/relationships" xmlns:p="http://schemas.openxmlformats.org/presentationml/2006/main">
  <p:tag name="AS_UNIQUEID" val="3052"/>
</p:tagLst>
</file>

<file path=ppt/tags/tag70.xml><?xml version="1.0" encoding="utf-8"?>
<p:tagLst xmlns:a="http://schemas.openxmlformats.org/drawingml/2006/main" xmlns:r="http://schemas.openxmlformats.org/officeDocument/2006/relationships" xmlns:p="http://schemas.openxmlformats.org/presentationml/2006/main">
  <p:tag name="AS_UNIQUEID" val="3132"/>
</p:tagLst>
</file>

<file path=ppt/tags/tag700.xml><?xml version="1.0" encoding="utf-8"?>
<p:tagLst xmlns:a="http://schemas.openxmlformats.org/drawingml/2006/main" xmlns:r="http://schemas.openxmlformats.org/officeDocument/2006/relationships" xmlns:p="http://schemas.openxmlformats.org/presentationml/2006/main">
  <p:tag name="AS_UNIQUEID" val="3821"/>
</p:tagLst>
</file>

<file path=ppt/tags/tag701.xml><?xml version="1.0" encoding="utf-8"?>
<p:tagLst xmlns:a="http://schemas.openxmlformats.org/drawingml/2006/main" xmlns:r="http://schemas.openxmlformats.org/officeDocument/2006/relationships" xmlns:p="http://schemas.openxmlformats.org/presentationml/2006/main">
  <p:tag name="AS_UNIQUEID" val="3822"/>
</p:tagLst>
</file>

<file path=ppt/tags/tag702.xml><?xml version="1.0" encoding="utf-8"?>
<p:tagLst xmlns:a="http://schemas.openxmlformats.org/drawingml/2006/main" xmlns:r="http://schemas.openxmlformats.org/officeDocument/2006/relationships" xmlns:p="http://schemas.openxmlformats.org/presentationml/2006/main">
  <p:tag name="AS_UNIQUEID" val="3828"/>
</p:tagLst>
</file>

<file path=ppt/tags/tag703.xml><?xml version="1.0" encoding="utf-8"?>
<p:tagLst xmlns:a="http://schemas.openxmlformats.org/drawingml/2006/main" xmlns:r="http://schemas.openxmlformats.org/officeDocument/2006/relationships" xmlns:p="http://schemas.openxmlformats.org/presentationml/2006/main">
  <p:tag name="AS_UNIQUEID" val="3829"/>
</p:tagLst>
</file>

<file path=ppt/tags/tag704.xml><?xml version="1.0" encoding="utf-8"?>
<p:tagLst xmlns:a="http://schemas.openxmlformats.org/drawingml/2006/main" xmlns:r="http://schemas.openxmlformats.org/officeDocument/2006/relationships" xmlns:p="http://schemas.openxmlformats.org/presentationml/2006/main">
  <p:tag name="AS_UNIQUEID" val="3830"/>
</p:tagLst>
</file>

<file path=ppt/tags/tag705.xml><?xml version="1.0" encoding="utf-8"?>
<p:tagLst xmlns:a="http://schemas.openxmlformats.org/drawingml/2006/main" xmlns:r="http://schemas.openxmlformats.org/officeDocument/2006/relationships" xmlns:p="http://schemas.openxmlformats.org/presentationml/2006/main">
  <p:tag name="AS_UNIQUEID" val="3831"/>
</p:tagLst>
</file>

<file path=ppt/tags/tag706.xml><?xml version="1.0" encoding="utf-8"?>
<p:tagLst xmlns:a="http://schemas.openxmlformats.org/drawingml/2006/main" xmlns:r="http://schemas.openxmlformats.org/officeDocument/2006/relationships" xmlns:p="http://schemas.openxmlformats.org/presentationml/2006/main">
  <p:tag name="AS_UNIQUEID" val="3832"/>
</p:tagLst>
</file>

<file path=ppt/tags/tag707.xml><?xml version="1.0" encoding="utf-8"?>
<p:tagLst xmlns:a="http://schemas.openxmlformats.org/drawingml/2006/main" xmlns:r="http://schemas.openxmlformats.org/officeDocument/2006/relationships" xmlns:p="http://schemas.openxmlformats.org/presentationml/2006/main">
  <p:tag name="AS_UNIQUEID" val="3833"/>
</p:tagLst>
</file>

<file path=ppt/tags/tag708.xml><?xml version="1.0" encoding="utf-8"?>
<p:tagLst xmlns:a="http://schemas.openxmlformats.org/drawingml/2006/main" xmlns:r="http://schemas.openxmlformats.org/officeDocument/2006/relationships" xmlns:p="http://schemas.openxmlformats.org/presentationml/2006/main">
  <p:tag name="AS_UNIQUEID" val="3823"/>
</p:tagLst>
</file>

<file path=ppt/tags/tag709.xml><?xml version="1.0" encoding="utf-8"?>
<p:tagLst xmlns:a="http://schemas.openxmlformats.org/drawingml/2006/main" xmlns:r="http://schemas.openxmlformats.org/officeDocument/2006/relationships" xmlns:p="http://schemas.openxmlformats.org/presentationml/2006/main">
  <p:tag name="AS_UNIQUEID" val="3824"/>
</p:tagLst>
</file>

<file path=ppt/tags/tag71.xml><?xml version="1.0" encoding="utf-8"?>
<p:tagLst xmlns:a="http://schemas.openxmlformats.org/drawingml/2006/main" xmlns:r="http://schemas.openxmlformats.org/officeDocument/2006/relationships" xmlns:p="http://schemas.openxmlformats.org/presentationml/2006/main">
  <p:tag name="AS_UNIQUEID" val="3134"/>
</p:tagLst>
</file>

<file path=ppt/tags/tag710.xml><?xml version="1.0" encoding="utf-8"?>
<p:tagLst xmlns:a="http://schemas.openxmlformats.org/drawingml/2006/main" xmlns:r="http://schemas.openxmlformats.org/officeDocument/2006/relationships" xmlns:p="http://schemas.openxmlformats.org/presentationml/2006/main">
  <p:tag name="AS_UNIQUEID" val="3825"/>
</p:tagLst>
</file>

<file path=ppt/tags/tag711.xml><?xml version="1.0" encoding="utf-8"?>
<p:tagLst xmlns:a="http://schemas.openxmlformats.org/drawingml/2006/main" xmlns:r="http://schemas.openxmlformats.org/officeDocument/2006/relationships" xmlns:p="http://schemas.openxmlformats.org/presentationml/2006/main">
  <p:tag name="AS_UNIQUEID" val="3826"/>
</p:tagLst>
</file>

<file path=ppt/tags/tag712.xml><?xml version="1.0" encoding="utf-8"?>
<p:tagLst xmlns:a="http://schemas.openxmlformats.org/drawingml/2006/main" xmlns:r="http://schemas.openxmlformats.org/officeDocument/2006/relationships" xmlns:p="http://schemas.openxmlformats.org/presentationml/2006/main">
  <p:tag name="AS_UNIQUEID" val="3827"/>
</p:tagLst>
</file>

<file path=ppt/tags/tag713.xml><?xml version="1.0" encoding="utf-8"?>
<p:tagLst xmlns:a="http://schemas.openxmlformats.org/drawingml/2006/main" xmlns:r="http://schemas.openxmlformats.org/officeDocument/2006/relationships" xmlns:p="http://schemas.openxmlformats.org/presentationml/2006/main">
  <p:tag name="AS_UNIQUEID" val="3772"/>
</p:tagLst>
</file>

<file path=ppt/tags/tag714.xml><?xml version="1.0" encoding="utf-8"?>
<p:tagLst xmlns:a="http://schemas.openxmlformats.org/drawingml/2006/main" xmlns:r="http://schemas.openxmlformats.org/officeDocument/2006/relationships" xmlns:p="http://schemas.openxmlformats.org/presentationml/2006/main">
  <p:tag name="AS_UNIQUEID" val="3773"/>
</p:tagLst>
</file>

<file path=ppt/tags/tag715.xml><?xml version="1.0" encoding="utf-8"?>
<p:tagLst xmlns:a="http://schemas.openxmlformats.org/drawingml/2006/main" xmlns:r="http://schemas.openxmlformats.org/officeDocument/2006/relationships" xmlns:p="http://schemas.openxmlformats.org/presentationml/2006/main">
  <p:tag name="AS_UNIQUEID" val="3774"/>
</p:tagLst>
</file>

<file path=ppt/tags/tag716.xml><?xml version="1.0" encoding="utf-8"?>
<p:tagLst xmlns:a="http://schemas.openxmlformats.org/drawingml/2006/main" xmlns:r="http://schemas.openxmlformats.org/officeDocument/2006/relationships" xmlns:p="http://schemas.openxmlformats.org/presentationml/2006/main">
  <p:tag name="AS_UNIQUEID" val="3775"/>
</p:tagLst>
</file>

<file path=ppt/tags/tag717.xml><?xml version="1.0" encoding="utf-8"?>
<p:tagLst xmlns:a="http://schemas.openxmlformats.org/drawingml/2006/main" xmlns:r="http://schemas.openxmlformats.org/officeDocument/2006/relationships" xmlns:p="http://schemas.openxmlformats.org/presentationml/2006/main">
  <p:tag name="AS_UNIQUEID" val="3776"/>
</p:tagLst>
</file>

<file path=ppt/tags/tag718.xml><?xml version="1.0" encoding="utf-8"?>
<p:tagLst xmlns:a="http://schemas.openxmlformats.org/drawingml/2006/main" xmlns:r="http://schemas.openxmlformats.org/officeDocument/2006/relationships" xmlns:p="http://schemas.openxmlformats.org/presentationml/2006/main">
  <p:tag name="AS_UNIQUEID" val="3777"/>
</p:tagLst>
</file>

<file path=ppt/tags/tag719.xml><?xml version="1.0" encoding="utf-8"?>
<p:tagLst xmlns:a="http://schemas.openxmlformats.org/drawingml/2006/main" xmlns:r="http://schemas.openxmlformats.org/officeDocument/2006/relationships" xmlns:p="http://schemas.openxmlformats.org/presentationml/2006/main">
  <p:tag name="AS_UNIQUEID" val="3783"/>
</p:tagLst>
</file>

<file path=ppt/tags/tag72.xml><?xml version="1.0" encoding="utf-8"?>
<p:tagLst xmlns:a="http://schemas.openxmlformats.org/drawingml/2006/main" xmlns:r="http://schemas.openxmlformats.org/officeDocument/2006/relationships" xmlns:p="http://schemas.openxmlformats.org/presentationml/2006/main">
  <p:tag name="AS_UNIQUEID" val="3135"/>
</p:tagLst>
</file>

<file path=ppt/tags/tag720.xml><?xml version="1.0" encoding="utf-8"?>
<p:tagLst xmlns:a="http://schemas.openxmlformats.org/drawingml/2006/main" xmlns:r="http://schemas.openxmlformats.org/officeDocument/2006/relationships" xmlns:p="http://schemas.openxmlformats.org/presentationml/2006/main">
  <p:tag name="AS_UNIQUEID" val="3789"/>
</p:tagLst>
</file>

<file path=ppt/tags/tag721.xml><?xml version="1.0" encoding="utf-8"?>
<p:tagLst xmlns:a="http://schemas.openxmlformats.org/drawingml/2006/main" xmlns:r="http://schemas.openxmlformats.org/officeDocument/2006/relationships" xmlns:p="http://schemas.openxmlformats.org/presentationml/2006/main">
  <p:tag name="AS_UNIQUEID" val="3795"/>
</p:tagLst>
</file>

<file path=ppt/tags/tag722.xml><?xml version="1.0" encoding="utf-8"?>
<p:tagLst xmlns:a="http://schemas.openxmlformats.org/drawingml/2006/main" xmlns:r="http://schemas.openxmlformats.org/officeDocument/2006/relationships" xmlns:p="http://schemas.openxmlformats.org/presentationml/2006/main">
  <p:tag name="AS_UNIQUEID" val="3801"/>
</p:tagLst>
</file>

<file path=ppt/tags/tag723.xml><?xml version="1.0" encoding="utf-8"?>
<p:tagLst xmlns:a="http://schemas.openxmlformats.org/drawingml/2006/main" xmlns:r="http://schemas.openxmlformats.org/officeDocument/2006/relationships" xmlns:p="http://schemas.openxmlformats.org/presentationml/2006/main">
  <p:tag name="AS_UNIQUEID" val="3802"/>
</p:tagLst>
</file>

<file path=ppt/tags/tag724.xml><?xml version="1.0" encoding="utf-8"?>
<p:tagLst xmlns:a="http://schemas.openxmlformats.org/drawingml/2006/main" xmlns:r="http://schemas.openxmlformats.org/officeDocument/2006/relationships" xmlns:p="http://schemas.openxmlformats.org/presentationml/2006/main">
  <p:tag name="AS_UNIQUEID" val="3803"/>
</p:tagLst>
</file>

<file path=ppt/tags/tag725.xml><?xml version="1.0" encoding="utf-8"?>
<p:tagLst xmlns:a="http://schemas.openxmlformats.org/drawingml/2006/main" xmlns:r="http://schemas.openxmlformats.org/officeDocument/2006/relationships" xmlns:p="http://schemas.openxmlformats.org/presentationml/2006/main">
  <p:tag name="AS_UNIQUEID" val="3804"/>
</p:tagLst>
</file>

<file path=ppt/tags/tag726.xml><?xml version="1.0" encoding="utf-8"?>
<p:tagLst xmlns:a="http://schemas.openxmlformats.org/drawingml/2006/main" xmlns:r="http://schemas.openxmlformats.org/officeDocument/2006/relationships" xmlns:p="http://schemas.openxmlformats.org/presentationml/2006/main">
  <p:tag name="AS_UNIQUEID" val="3805"/>
</p:tagLst>
</file>

<file path=ppt/tags/tag727.xml><?xml version="1.0" encoding="utf-8"?>
<p:tagLst xmlns:a="http://schemas.openxmlformats.org/drawingml/2006/main" xmlns:r="http://schemas.openxmlformats.org/officeDocument/2006/relationships" xmlns:p="http://schemas.openxmlformats.org/presentationml/2006/main">
  <p:tag name="AS_UNIQUEID" val="3806"/>
</p:tagLst>
</file>

<file path=ppt/tags/tag728.xml><?xml version="1.0" encoding="utf-8"?>
<p:tagLst xmlns:a="http://schemas.openxmlformats.org/drawingml/2006/main" xmlns:r="http://schemas.openxmlformats.org/officeDocument/2006/relationships" xmlns:p="http://schemas.openxmlformats.org/presentationml/2006/main">
  <p:tag name="AS_UNIQUEID" val="3807"/>
</p:tagLst>
</file>

<file path=ppt/tags/tag729.xml><?xml version="1.0" encoding="utf-8"?>
<p:tagLst xmlns:a="http://schemas.openxmlformats.org/drawingml/2006/main" xmlns:r="http://schemas.openxmlformats.org/officeDocument/2006/relationships" xmlns:p="http://schemas.openxmlformats.org/presentationml/2006/main">
  <p:tag name="AS_UNIQUEID" val="3808"/>
</p:tagLst>
</file>

<file path=ppt/tags/tag73.xml><?xml version="1.0" encoding="utf-8"?>
<p:tagLst xmlns:a="http://schemas.openxmlformats.org/drawingml/2006/main" xmlns:r="http://schemas.openxmlformats.org/officeDocument/2006/relationships" xmlns:p="http://schemas.openxmlformats.org/presentationml/2006/main">
  <p:tag name="AS_UNIQUEID" val="3145"/>
</p:tagLst>
</file>

<file path=ppt/tags/tag730.xml><?xml version="1.0" encoding="utf-8"?>
<p:tagLst xmlns:a="http://schemas.openxmlformats.org/drawingml/2006/main" xmlns:r="http://schemas.openxmlformats.org/officeDocument/2006/relationships" xmlns:p="http://schemas.openxmlformats.org/presentationml/2006/main">
  <p:tag name="AS_UNIQUEID" val="3809"/>
</p:tagLst>
</file>

<file path=ppt/tags/tag731.xml><?xml version="1.0" encoding="utf-8"?>
<p:tagLst xmlns:a="http://schemas.openxmlformats.org/drawingml/2006/main" xmlns:r="http://schemas.openxmlformats.org/officeDocument/2006/relationships" xmlns:p="http://schemas.openxmlformats.org/presentationml/2006/main">
  <p:tag name="AS_UNIQUEID" val="3812"/>
</p:tagLst>
</file>

<file path=ppt/tags/tag732.xml><?xml version="1.0" encoding="utf-8"?>
<p:tagLst xmlns:a="http://schemas.openxmlformats.org/drawingml/2006/main" xmlns:r="http://schemas.openxmlformats.org/officeDocument/2006/relationships" xmlns:p="http://schemas.openxmlformats.org/presentationml/2006/main">
  <p:tag name="AS_UNIQUEID" val="3813"/>
</p:tagLst>
</file>

<file path=ppt/tags/tag733.xml><?xml version="1.0" encoding="utf-8"?>
<p:tagLst xmlns:a="http://schemas.openxmlformats.org/drawingml/2006/main" xmlns:r="http://schemas.openxmlformats.org/officeDocument/2006/relationships" xmlns:p="http://schemas.openxmlformats.org/presentationml/2006/main">
  <p:tag name="AS_UNIQUEID" val="3814"/>
</p:tagLst>
</file>

<file path=ppt/tags/tag734.xml><?xml version="1.0" encoding="utf-8"?>
<p:tagLst xmlns:a="http://schemas.openxmlformats.org/drawingml/2006/main" xmlns:r="http://schemas.openxmlformats.org/officeDocument/2006/relationships" xmlns:p="http://schemas.openxmlformats.org/presentationml/2006/main">
  <p:tag name="AS_UNIQUEID" val="3810"/>
</p:tagLst>
</file>

<file path=ppt/tags/tag735.xml><?xml version="1.0" encoding="utf-8"?>
<p:tagLst xmlns:a="http://schemas.openxmlformats.org/drawingml/2006/main" xmlns:r="http://schemas.openxmlformats.org/officeDocument/2006/relationships" xmlns:p="http://schemas.openxmlformats.org/presentationml/2006/main">
  <p:tag name="AS_UNIQUEID" val="3811"/>
</p:tagLst>
</file>

<file path=ppt/tags/tag736.xml><?xml version="1.0" encoding="utf-8"?>
<p:tagLst xmlns:a="http://schemas.openxmlformats.org/drawingml/2006/main" xmlns:r="http://schemas.openxmlformats.org/officeDocument/2006/relationships" xmlns:p="http://schemas.openxmlformats.org/presentationml/2006/main">
  <p:tag name="AS_UNIQUEID" val="3796"/>
</p:tagLst>
</file>

<file path=ppt/tags/tag737.xml><?xml version="1.0" encoding="utf-8"?>
<p:tagLst xmlns:a="http://schemas.openxmlformats.org/drawingml/2006/main" xmlns:r="http://schemas.openxmlformats.org/officeDocument/2006/relationships" xmlns:p="http://schemas.openxmlformats.org/presentationml/2006/main">
  <p:tag name="AS_UNIQUEID" val="3797"/>
</p:tagLst>
</file>

<file path=ppt/tags/tag738.xml><?xml version="1.0" encoding="utf-8"?>
<p:tagLst xmlns:a="http://schemas.openxmlformats.org/drawingml/2006/main" xmlns:r="http://schemas.openxmlformats.org/officeDocument/2006/relationships" xmlns:p="http://schemas.openxmlformats.org/presentationml/2006/main">
  <p:tag name="AS_UNIQUEID" val="3798"/>
</p:tagLst>
</file>

<file path=ppt/tags/tag739.xml><?xml version="1.0" encoding="utf-8"?>
<p:tagLst xmlns:a="http://schemas.openxmlformats.org/drawingml/2006/main" xmlns:r="http://schemas.openxmlformats.org/officeDocument/2006/relationships" xmlns:p="http://schemas.openxmlformats.org/presentationml/2006/main">
  <p:tag name="AS_UNIQUEID" val="3799"/>
</p:tagLst>
</file>

<file path=ppt/tags/tag74.xml><?xml version="1.0" encoding="utf-8"?>
<p:tagLst xmlns:a="http://schemas.openxmlformats.org/drawingml/2006/main" xmlns:r="http://schemas.openxmlformats.org/officeDocument/2006/relationships" xmlns:p="http://schemas.openxmlformats.org/presentationml/2006/main">
  <p:tag name="AS_UNIQUEID" val="3136"/>
</p:tagLst>
</file>

<file path=ppt/tags/tag740.xml><?xml version="1.0" encoding="utf-8"?>
<p:tagLst xmlns:a="http://schemas.openxmlformats.org/drawingml/2006/main" xmlns:r="http://schemas.openxmlformats.org/officeDocument/2006/relationships" xmlns:p="http://schemas.openxmlformats.org/presentationml/2006/main">
  <p:tag name="AS_UNIQUEID" val="3800"/>
</p:tagLst>
</file>

<file path=ppt/tags/tag741.xml><?xml version="1.0" encoding="utf-8"?>
<p:tagLst xmlns:a="http://schemas.openxmlformats.org/drawingml/2006/main" xmlns:r="http://schemas.openxmlformats.org/officeDocument/2006/relationships" xmlns:p="http://schemas.openxmlformats.org/presentationml/2006/main">
  <p:tag name="AS_UNIQUEID" val="3790"/>
</p:tagLst>
</file>

<file path=ppt/tags/tag742.xml><?xml version="1.0" encoding="utf-8"?>
<p:tagLst xmlns:a="http://schemas.openxmlformats.org/drawingml/2006/main" xmlns:r="http://schemas.openxmlformats.org/officeDocument/2006/relationships" xmlns:p="http://schemas.openxmlformats.org/presentationml/2006/main">
  <p:tag name="AS_UNIQUEID" val="3791"/>
</p:tagLst>
</file>

<file path=ppt/tags/tag743.xml><?xml version="1.0" encoding="utf-8"?>
<p:tagLst xmlns:a="http://schemas.openxmlformats.org/drawingml/2006/main" xmlns:r="http://schemas.openxmlformats.org/officeDocument/2006/relationships" xmlns:p="http://schemas.openxmlformats.org/presentationml/2006/main">
  <p:tag name="AS_UNIQUEID" val="3792"/>
</p:tagLst>
</file>

<file path=ppt/tags/tag744.xml><?xml version="1.0" encoding="utf-8"?>
<p:tagLst xmlns:a="http://schemas.openxmlformats.org/drawingml/2006/main" xmlns:r="http://schemas.openxmlformats.org/officeDocument/2006/relationships" xmlns:p="http://schemas.openxmlformats.org/presentationml/2006/main">
  <p:tag name="AS_UNIQUEID" val="3793"/>
</p:tagLst>
</file>

<file path=ppt/tags/tag745.xml><?xml version="1.0" encoding="utf-8"?>
<p:tagLst xmlns:a="http://schemas.openxmlformats.org/drawingml/2006/main" xmlns:r="http://schemas.openxmlformats.org/officeDocument/2006/relationships" xmlns:p="http://schemas.openxmlformats.org/presentationml/2006/main">
  <p:tag name="AS_UNIQUEID" val="3794"/>
</p:tagLst>
</file>

<file path=ppt/tags/tag746.xml><?xml version="1.0" encoding="utf-8"?>
<p:tagLst xmlns:a="http://schemas.openxmlformats.org/drawingml/2006/main" xmlns:r="http://schemas.openxmlformats.org/officeDocument/2006/relationships" xmlns:p="http://schemas.openxmlformats.org/presentationml/2006/main">
  <p:tag name="AS_UNIQUEID" val="3784"/>
</p:tagLst>
</file>

<file path=ppt/tags/tag747.xml><?xml version="1.0" encoding="utf-8"?>
<p:tagLst xmlns:a="http://schemas.openxmlformats.org/drawingml/2006/main" xmlns:r="http://schemas.openxmlformats.org/officeDocument/2006/relationships" xmlns:p="http://schemas.openxmlformats.org/presentationml/2006/main">
  <p:tag name="AS_UNIQUEID" val="3785"/>
</p:tagLst>
</file>

<file path=ppt/tags/tag748.xml><?xml version="1.0" encoding="utf-8"?>
<p:tagLst xmlns:a="http://schemas.openxmlformats.org/drawingml/2006/main" xmlns:r="http://schemas.openxmlformats.org/officeDocument/2006/relationships" xmlns:p="http://schemas.openxmlformats.org/presentationml/2006/main">
  <p:tag name="AS_UNIQUEID" val="3786"/>
</p:tagLst>
</file>

<file path=ppt/tags/tag749.xml><?xml version="1.0" encoding="utf-8"?>
<p:tagLst xmlns:a="http://schemas.openxmlformats.org/drawingml/2006/main" xmlns:r="http://schemas.openxmlformats.org/officeDocument/2006/relationships" xmlns:p="http://schemas.openxmlformats.org/presentationml/2006/main">
  <p:tag name="AS_UNIQUEID" val="3787"/>
</p:tagLst>
</file>

<file path=ppt/tags/tag75.xml><?xml version="1.0" encoding="utf-8"?>
<p:tagLst xmlns:a="http://schemas.openxmlformats.org/drawingml/2006/main" xmlns:r="http://schemas.openxmlformats.org/officeDocument/2006/relationships" xmlns:p="http://schemas.openxmlformats.org/presentationml/2006/main">
  <p:tag name="AS_UNIQUEID" val="3137"/>
</p:tagLst>
</file>

<file path=ppt/tags/tag750.xml><?xml version="1.0" encoding="utf-8"?>
<p:tagLst xmlns:a="http://schemas.openxmlformats.org/drawingml/2006/main" xmlns:r="http://schemas.openxmlformats.org/officeDocument/2006/relationships" xmlns:p="http://schemas.openxmlformats.org/presentationml/2006/main">
  <p:tag name="AS_UNIQUEID" val="3788"/>
</p:tagLst>
</file>

<file path=ppt/tags/tag751.xml><?xml version="1.0" encoding="utf-8"?>
<p:tagLst xmlns:a="http://schemas.openxmlformats.org/drawingml/2006/main" xmlns:r="http://schemas.openxmlformats.org/officeDocument/2006/relationships" xmlns:p="http://schemas.openxmlformats.org/presentationml/2006/main">
  <p:tag name="AS_UNIQUEID" val="3778"/>
</p:tagLst>
</file>

<file path=ppt/tags/tag752.xml><?xml version="1.0" encoding="utf-8"?>
<p:tagLst xmlns:a="http://schemas.openxmlformats.org/drawingml/2006/main" xmlns:r="http://schemas.openxmlformats.org/officeDocument/2006/relationships" xmlns:p="http://schemas.openxmlformats.org/presentationml/2006/main">
  <p:tag name="AS_UNIQUEID" val="3779"/>
</p:tagLst>
</file>

<file path=ppt/tags/tag753.xml><?xml version="1.0" encoding="utf-8"?>
<p:tagLst xmlns:a="http://schemas.openxmlformats.org/drawingml/2006/main" xmlns:r="http://schemas.openxmlformats.org/officeDocument/2006/relationships" xmlns:p="http://schemas.openxmlformats.org/presentationml/2006/main">
  <p:tag name="AS_UNIQUEID" val="3780"/>
</p:tagLst>
</file>

<file path=ppt/tags/tag754.xml><?xml version="1.0" encoding="utf-8"?>
<p:tagLst xmlns:a="http://schemas.openxmlformats.org/drawingml/2006/main" xmlns:r="http://schemas.openxmlformats.org/officeDocument/2006/relationships" xmlns:p="http://schemas.openxmlformats.org/presentationml/2006/main">
  <p:tag name="AS_UNIQUEID" val="3781"/>
</p:tagLst>
</file>

<file path=ppt/tags/tag755.xml><?xml version="1.0" encoding="utf-8"?>
<p:tagLst xmlns:a="http://schemas.openxmlformats.org/drawingml/2006/main" xmlns:r="http://schemas.openxmlformats.org/officeDocument/2006/relationships" xmlns:p="http://schemas.openxmlformats.org/presentationml/2006/main">
  <p:tag name="AS_UNIQUEID" val="3782"/>
</p:tagLst>
</file>

<file path=ppt/tags/tag756.xml><?xml version="1.0" encoding="utf-8"?>
<p:tagLst xmlns:a="http://schemas.openxmlformats.org/drawingml/2006/main" xmlns:r="http://schemas.openxmlformats.org/officeDocument/2006/relationships" xmlns:p="http://schemas.openxmlformats.org/presentationml/2006/main">
  <p:tag name="AS_UNIQUEID" val="3857"/>
</p:tagLst>
</file>

<file path=ppt/tags/tag757.xml><?xml version="1.0" encoding="utf-8"?>
<p:tagLst xmlns:a="http://schemas.openxmlformats.org/drawingml/2006/main" xmlns:r="http://schemas.openxmlformats.org/officeDocument/2006/relationships" xmlns:p="http://schemas.openxmlformats.org/presentationml/2006/main">
  <p:tag name="AS_UNIQUEID" val="3858"/>
</p:tagLst>
</file>

<file path=ppt/tags/tag758.xml><?xml version="1.0" encoding="utf-8"?>
<p:tagLst xmlns:a="http://schemas.openxmlformats.org/drawingml/2006/main" xmlns:r="http://schemas.openxmlformats.org/officeDocument/2006/relationships" xmlns:p="http://schemas.openxmlformats.org/presentationml/2006/main">
  <p:tag name="AS_UNIQUEID" val="3859"/>
</p:tagLst>
</file>

<file path=ppt/tags/tag759.xml><?xml version="1.0" encoding="utf-8"?>
<p:tagLst xmlns:a="http://schemas.openxmlformats.org/drawingml/2006/main" xmlns:r="http://schemas.openxmlformats.org/officeDocument/2006/relationships" xmlns:p="http://schemas.openxmlformats.org/presentationml/2006/main">
  <p:tag name="AS_UNIQUEID" val="3860"/>
</p:tagLst>
</file>

<file path=ppt/tags/tag76.xml><?xml version="1.0" encoding="utf-8"?>
<p:tagLst xmlns:a="http://schemas.openxmlformats.org/drawingml/2006/main" xmlns:r="http://schemas.openxmlformats.org/officeDocument/2006/relationships" xmlns:p="http://schemas.openxmlformats.org/presentationml/2006/main">
  <p:tag name="AS_UNIQUEID" val="3138"/>
</p:tagLst>
</file>

<file path=ppt/tags/tag760.xml><?xml version="1.0" encoding="utf-8"?>
<p:tagLst xmlns:a="http://schemas.openxmlformats.org/drawingml/2006/main" xmlns:r="http://schemas.openxmlformats.org/officeDocument/2006/relationships" xmlns:p="http://schemas.openxmlformats.org/presentationml/2006/main">
  <p:tag name="AS_UNIQUEID" val="3861"/>
</p:tagLst>
</file>

<file path=ppt/tags/tag761.xml><?xml version="1.0" encoding="utf-8"?>
<p:tagLst xmlns:a="http://schemas.openxmlformats.org/drawingml/2006/main" xmlns:r="http://schemas.openxmlformats.org/officeDocument/2006/relationships" xmlns:p="http://schemas.openxmlformats.org/presentationml/2006/main">
  <p:tag name="AS_UNIQUEID" val="3862"/>
</p:tagLst>
</file>

<file path=ppt/tags/tag762.xml><?xml version="1.0" encoding="utf-8"?>
<p:tagLst xmlns:a="http://schemas.openxmlformats.org/drawingml/2006/main" xmlns:r="http://schemas.openxmlformats.org/officeDocument/2006/relationships" xmlns:p="http://schemas.openxmlformats.org/presentationml/2006/main">
  <p:tag name="AS_UNIQUEID" val="3864"/>
</p:tagLst>
</file>

<file path=ppt/tags/tag763.xml><?xml version="1.0" encoding="utf-8"?>
<p:tagLst xmlns:a="http://schemas.openxmlformats.org/drawingml/2006/main" xmlns:r="http://schemas.openxmlformats.org/officeDocument/2006/relationships" xmlns:p="http://schemas.openxmlformats.org/presentationml/2006/main">
  <p:tag name="AS_UNIQUEID" val="3880"/>
</p:tagLst>
</file>

<file path=ppt/tags/tag764.xml><?xml version="1.0" encoding="utf-8"?>
<p:tagLst xmlns:a="http://schemas.openxmlformats.org/drawingml/2006/main" xmlns:r="http://schemas.openxmlformats.org/officeDocument/2006/relationships" xmlns:p="http://schemas.openxmlformats.org/presentationml/2006/main">
  <p:tag name="AS_UNIQUEID" val="3897"/>
</p:tagLst>
</file>

<file path=ppt/tags/tag765.xml><?xml version="1.0" encoding="utf-8"?>
<p:tagLst xmlns:a="http://schemas.openxmlformats.org/drawingml/2006/main" xmlns:r="http://schemas.openxmlformats.org/officeDocument/2006/relationships" xmlns:p="http://schemas.openxmlformats.org/presentationml/2006/main">
  <p:tag name="AS_UNIQUEID" val="3939"/>
</p:tagLst>
</file>

<file path=ppt/tags/tag766.xml><?xml version="1.0" encoding="utf-8"?>
<p:tagLst xmlns:a="http://schemas.openxmlformats.org/drawingml/2006/main" xmlns:r="http://schemas.openxmlformats.org/officeDocument/2006/relationships" xmlns:p="http://schemas.openxmlformats.org/presentationml/2006/main">
  <p:tag name="AS_UNIQUEID" val="3979"/>
</p:tagLst>
</file>

<file path=ppt/tags/tag767.xml><?xml version="1.0" encoding="utf-8"?>
<p:tagLst xmlns:a="http://schemas.openxmlformats.org/drawingml/2006/main" xmlns:r="http://schemas.openxmlformats.org/officeDocument/2006/relationships" xmlns:p="http://schemas.openxmlformats.org/presentationml/2006/main">
  <p:tag name="AS_UNIQUEID" val="3980"/>
</p:tagLst>
</file>

<file path=ppt/tags/tag768.xml><?xml version="1.0" encoding="utf-8"?>
<p:tagLst xmlns:a="http://schemas.openxmlformats.org/drawingml/2006/main" xmlns:r="http://schemas.openxmlformats.org/officeDocument/2006/relationships" xmlns:p="http://schemas.openxmlformats.org/presentationml/2006/main">
  <p:tag name="AS_UNIQUEID" val="3940"/>
</p:tagLst>
</file>

<file path=ppt/tags/tag769.xml><?xml version="1.0" encoding="utf-8"?>
<p:tagLst xmlns:a="http://schemas.openxmlformats.org/drawingml/2006/main" xmlns:r="http://schemas.openxmlformats.org/officeDocument/2006/relationships" xmlns:p="http://schemas.openxmlformats.org/presentationml/2006/main">
  <p:tag name="AS_UNIQUEID" val="3957"/>
</p:tagLst>
</file>

<file path=ppt/tags/tag77.xml><?xml version="1.0" encoding="utf-8"?>
<p:tagLst xmlns:a="http://schemas.openxmlformats.org/drawingml/2006/main" xmlns:r="http://schemas.openxmlformats.org/officeDocument/2006/relationships" xmlns:p="http://schemas.openxmlformats.org/presentationml/2006/main">
  <p:tag name="AS_UNIQUEID" val="3139"/>
</p:tagLst>
</file>

<file path=ppt/tags/tag770.xml><?xml version="1.0" encoding="utf-8"?>
<p:tagLst xmlns:a="http://schemas.openxmlformats.org/drawingml/2006/main" xmlns:r="http://schemas.openxmlformats.org/officeDocument/2006/relationships" xmlns:p="http://schemas.openxmlformats.org/presentationml/2006/main">
  <p:tag name="AS_UNIQUEID" val="3966"/>
</p:tagLst>
</file>

<file path=ppt/tags/tag771.xml><?xml version="1.0" encoding="utf-8"?>
<p:tagLst xmlns:a="http://schemas.openxmlformats.org/drawingml/2006/main" xmlns:r="http://schemas.openxmlformats.org/officeDocument/2006/relationships" xmlns:p="http://schemas.openxmlformats.org/presentationml/2006/main">
  <p:tag name="AS_UNIQUEID" val="3972"/>
</p:tagLst>
</file>

<file path=ppt/tags/tag772.xml><?xml version="1.0" encoding="utf-8"?>
<p:tagLst xmlns:a="http://schemas.openxmlformats.org/drawingml/2006/main" xmlns:r="http://schemas.openxmlformats.org/officeDocument/2006/relationships" xmlns:p="http://schemas.openxmlformats.org/presentationml/2006/main">
  <p:tag name="AS_UNIQUEID" val="3973"/>
</p:tagLst>
</file>

<file path=ppt/tags/tag773.xml><?xml version="1.0" encoding="utf-8"?>
<p:tagLst xmlns:a="http://schemas.openxmlformats.org/drawingml/2006/main" xmlns:r="http://schemas.openxmlformats.org/officeDocument/2006/relationships" xmlns:p="http://schemas.openxmlformats.org/presentationml/2006/main">
  <p:tag name="AS_UNIQUEID" val="3974"/>
</p:tagLst>
</file>

<file path=ppt/tags/tag774.xml><?xml version="1.0" encoding="utf-8"?>
<p:tagLst xmlns:a="http://schemas.openxmlformats.org/drawingml/2006/main" xmlns:r="http://schemas.openxmlformats.org/officeDocument/2006/relationships" xmlns:p="http://schemas.openxmlformats.org/presentationml/2006/main">
  <p:tag name="AS_UNIQUEID" val="3975"/>
</p:tagLst>
</file>

<file path=ppt/tags/tag775.xml><?xml version="1.0" encoding="utf-8"?>
<p:tagLst xmlns:a="http://schemas.openxmlformats.org/drawingml/2006/main" xmlns:r="http://schemas.openxmlformats.org/officeDocument/2006/relationships" xmlns:p="http://schemas.openxmlformats.org/presentationml/2006/main">
  <p:tag name="AS_UNIQUEID" val="3976"/>
</p:tagLst>
</file>

<file path=ppt/tags/tag776.xml><?xml version="1.0" encoding="utf-8"?>
<p:tagLst xmlns:a="http://schemas.openxmlformats.org/drawingml/2006/main" xmlns:r="http://schemas.openxmlformats.org/officeDocument/2006/relationships" xmlns:p="http://schemas.openxmlformats.org/presentationml/2006/main">
  <p:tag name="AS_UNIQUEID" val="3977"/>
</p:tagLst>
</file>

<file path=ppt/tags/tag777.xml><?xml version="1.0" encoding="utf-8"?>
<p:tagLst xmlns:a="http://schemas.openxmlformats.org/drawingml/2006/main" xmlns:r="http://schemas.openxmlformats.org/officeDocument/2006/relationships" xmlns:p="http://schemas.openxmlformats.org/presentationml/2006/main">
  <p:tag name="AS_UNIQUEID" val="3967"/>
</p:tagLst>
</file>

<file path=ppt/tags/tag778.xml><?xml version="1.0" encoding="utf-8"?>
<p:tagLst xmlns:a="http://schemas.openxmlformats.org/drawingml/2006/main" xmlns:r="http://schemas.openxmlformats.org/officeDocument/2006/relationships" xmlns:p="http://schemas.openxmlformats.org/presentationml/2006/main">
  <p:tag name="AS_UNIQUEID" val="3968"/>
</p:tagLst>
</file>

<file path=ppt/tags/tag779.xml><?xml version="1.0" encoding="utf-8"?>
<p:tagLst xmlns:a="http://schemas.openxmlformats.org/drawingml/2006/main" xmlns:r="http://schemas.openxmlformats.org/officeDocument/2006/relationships" xmlns:p="http://schemas.openxmlformats.org/presentationml/2006/main">
  <p:tag name="AS_UNIQUEID" val="3969"/>
</p:tagLst>
</file>

<file path=ppt/tags/tag78.xml><?xml version="1.0" encoding="utf-8"?>
<p:tagLst xmlns:a="http://schemas.openxmlformats.org/drawingml/2006/main" xmlns:r="http://schemas.openxmlformats.org/officeDocument/2006/relationships" xmlns:p="http://schemas.openxmlformats.org/presentationml/2006/main">
  <p:tag name="AS_UNIQUEID" val="3140"/>
</p:tagLst>
</file>

<file path=ppt/tags/tag780.xml><?xml version="1.0" encoding="utf-8"?>
<p:tagLst xmlns:a="http://schemas.openxmlformats.org/drawingml/2006/main" xmlns:r="http://schemas.openxmlformats.org/officeDocument/2006/relationships" xmlns:p="http://schemas.openxmlformats.org/presentationml/2006/main">
  <p:tag name="AS_UNIQUEID" val="3970"/>
</p:tagLst>
</file>

<file path=ppt/tags/tag781.xml><?xml version="1.0" encoding="utf-8"?>
<p:tagLst xmlns:a="http://schemas.openxmlformats.org/drawingml/2006/main" xmlns:r="http://schemas.openxmlformats.org/officeDocument/2006/relationships" xmlns:p="http://schemas.openxmlformats.org/presentationml/2006/main">
  <p:tag name="AS_UNIQUEID" val="3971"/>
</p:tagLst>
</file>

<file path=ppt/tags/tag782.xml><?xml version="1.0" encoding="utf-8"?>
<p:tagLst xmlns:a="http://schemas.openxmlformats.org/drawingml/2006/main" xmlns:r="http://schemas.openxmlformats.org/officeDocument/2006/relationships" xmlns:p="http://schemas.openxmlformats.org/presentationml/2006/main">
  <p:tag name="AS_UNIQUEID" val="3958"/>
</p:tagLst>
</file>

<file path=ppt/tags/tag783.xml><?xml version="1.0" encoding="utf-8"?>
<p:tagLst xmlns:a="http://schemas.openxmlformats.org/drawingml/2006/main" xmlns:r="http://schemas.openxmlformats.org/officeDocument/2006/relationships" xmlns:p="http://schemas.openxmlformats.org/presentationml/2006/main">
  <p:tag name="AS_UNIQUEID" val="3959"/>
</p:tagLst>
</file>

<file path=ppt/tags/tag784.xml><?xml version="1.0" encoding="utf-8"?>
<p:tagLst xmlns:a="http://schemas.openxmlformats.org/drawingml/2006/main" xmlns:r="http://schemas.openxmlformats.org/officeDocument/2006/relationships" xmlns:p="http://schemas.openxmlformats.org/presentationml/2006/main">
  <p:tag name="AS_UNIQUEID" val="3960"/>
</p:tagLst>
</file>

<file path=ppt/tags/tag785.xml><?xml version="1.0" encoding="utf-8"?>
<p:tagLst xmlns:a="http://schemas.openxmlformats.org/drawingml/2006/main" xmlns:r="http://schemas.openxmlformats.org/officeDocument/2006/relationships" xmlns:p="http://schemas.openxmlformats.org/presentationml/2006/main">
  <p:tag name="AS_UNIQUEID" val="3961"/>
</p:tagLst>
</file>

<file path=ppt/tags/tag786.xml><?xml version="1.0" encoding="utf-8"?>
<p:tagLst xmlns:a="http://schemas.openxmlformats.org/drawingml/2006/main" xmlns:r="http://schemas.openxmlformats.org/officeDocument/2006/relationships" xmlns:p="http://schemas.openxmlformats.org/presentationml/2006/main">
  <p:tag name="AS_UNIQUEID" val="3962"/>
</p:tagLst>
</file>

<file path=ppt/tags/tag787.xml><?xml version="1.0" encoding="utf-8"?>
<p:tagLst xmlns:a="http://schemas.openxmlformats.org/drawingml/2006/main" xmlns:r="http://schemas.openxmlformats.org/officeDocument/2006/relationships" xmlns:p="http://schemas.openxmlformats.org/presentationml/2006/main">
  <p:tag name="AS_UNIQUEID" val="3963"/>
</p:tagLst>
</file>

<file path=ppt/tags/tag788.xml><?xml version="1.0" encoding="utf-8"?>
<p:tagLst xmlns:a="http://schemas.openxmlformats.org/drawingml/2006/main" xmlns:r="http://schemas.openxmlformats.org/officeDocument/2006/relationships" xmlns:p="http://schemas.openxmlformats.org/presentationml/2006/main">
  <p:tag name="AS_UNIQUEID" val="3964"/>
</p:tagLst>
</file>

<file path=ppt/tags/tag789.xml><?xml version="1.0" encoding="utf-8"?>
<p:tagLst xmlns:a="http://schemas.openxmlformats.org/drawingml/2006/main" xmlns:r="http://schemas.openxmlformats.org/officeDocument/2006/relationships" xmlns:p="http://schemas.openxmlformats.org/presentationml/2006/main">
  <p:tag name="AS_UNIQUEID" val="3965"/>
</p:tagLst>
</file>

<file path=ppt/tags/tag79.xml><?xml version="1.0" encoding="utf-8"?>
<p:tagLst xmlns:a="http://schemas.openxmlformats.org/drawingml/2006/main" xmlns:r="http://schemas.openxmlformats.org/officeDocument/2006/relationships" xmlns:p="http://schemas.openxmlformats.org/presentationml/2006/main">
  <p:tag name="AS_UNIQUEID" val="3141"/>
</p:tagLst>
</file>

<file path=ppt/tags/tag790.xml><?xml version="1.0" encoding="utf-8"?>
<p:tagLst xmlns:a="http://schemas.openxmlformats.org/drawingml/2006/main" xmlns:r="http://schemas.openxmlformats.org/officeDocument/2006/relationships" xmlns:p="http://schemas.openxmlformats.org/presentationml/2006/main">
  <p:tag name="AS_UNIQUEID" val="3941"/>
</p:tagLst>
</file>

<file path=ppt/tags/tag791.xml><?xml version="1.0" encoding="utf-8"?>
<p:tagLst xmlns:a="http://schemas.openxmlformats.org/drawingml/2006/main" xmlns:r="http://schemas.openxmlformats.org/officeDocument/2006/relationships" xmlns:p="http://schemas.openxmlformats.org/presentationml/2006/main">
  <p:tag name="AS_UNIQUEID" val="3942"/>
</p:tagLst>
</file>

<file path=ppt/tags/tag792.xml><?xml version="1.0" encoding="utf-8"?>
<p:tagLst xmlns:a="http://schemas.openxmlformats.org/drawingml/2006/main" xmlns:r="http://schemas.openxmlformats.org/officeDocument/2006/relationships" xmlns:p="http://schemas.openxmlformats.org/presentationml/2006/main">
  <p:tag name="AS_UNIQUEID" val="3947"/>
</p:tagLst>
</file>

<file path=ppt/tags/tag793.xml><?xml version="1.0" encoding="utf-8"?>
<p:tagLst xmlns:a="http://schemas.openxmlformats.org/drawingml/2006/main" xmlns:r="http://schemas.openxmlformats.org/officeDocument/2006/relationships" xmlns:p="http://schemas.openxmlformats.org/presentationml/2006/main">
  <p:tag name="AS_UNIQUEID" val="3948"/>
</p:tagLst>
</file>

<file path=ppt/tags/tag794.xml><?xml version="1.0" encoding="utf-8"?>
<p:tagLst xmlns:a="http://schemas.openxmlformats.org/drawingml/2006/main" xmlns:r="http://schemas.openxmlformats.org/officeDocument/2006/relationships" xmlns:p="http://schemas.openxmlformats.org/presentationml/2006/main">
  <p:tag name="AS_UNIQUEID" val="3949"/>
</p:tagLst>
</file>

<file path=ppt/tags/tag795.xml><?xml version="1.0" encoding="utf-8"?>
<p:tagLst xmlns:a="http://schemas.openxmlformats.org/drawingml/2006/main" xmlns:r="http://schemas.openxmlformats.org/officeDocument/2006/relationships" xmlns:p="http://schemas.openxmlformats.org/presentationml/2006/main">
  <p:tag name="AS_UNIQUEID" val="3950"/>
</p:tagLst>
</file>

<file path=ppt/tags/tag796.xml><?xml version="1.0" encoding="utf-8"?>
<p:tagLst xmlns:a="http://schemas.openxmlformats.org/drawingml/2006/main" xmlns:r="http://schemas.openxmlformats.org/officeDocument/2006/relationships" xmlns:p="http://schemas.openxmlformats.org/presentationml/2006/main">
  <p:tag name="AS_UNIQUEID" val="3951"/>
</p:tagLst>
</file>

<file path=ppt/tags/tag797.xml><?xml version="1.0" encoding="utf-8"?>
<p:tagLst xmlns:a="http://schemas.openxmlformats.org/drawingml/2006/main" xmlns:r="http://schemas.openxmlformats.org/officeDocument/2006/relationships" xmlns:p="http://schemas.openxmlformats.org/presentationml/2006/main">
  <p:tag name="AS_UNIQUEID" val="3952"/>
</p:tagLst>
</file>

<file path=ppt/tags/tag798.xml><?xml version="1.0" encoding="utf-8"?>
<p:tagLst xmlns:a="http://schemas.openxmlformats.org/drawingml/2006/main" xmlns:r="http://schemas.openxmlformats.org/officeDocument/2006/relationships" xmlns:p="http://schemas.openxmlformats.org/presentationml/2006/main">
  <p:tag name="AS_UNIQUEID" val="3953"/>
</p:tagLst>
</file>

<file path=ppt/tags/tag799.xml><?xml version="1.0" encoding="utf-8"?>
<p:tagLst xmlns:a="http://schemas.openxmlformats.org/drawingml/2006/main" xmlns:r="http://schemas.openxmlformats.org/officeDocument/2006/relationships" xmlns:p="http://schemas.openxmlformats.org/presentationml/2006/main">
  <p:tag name="AS_UNIQUEID" val="3954"/>
</p:tagLst>
</file>

<file path=ppt/tags/tag8.xml><?xml version="1.0" encoding="utf-8"?>
<p:tagLst xmlns:a="http://schemas.openxmlformats.org/drawingml/2006/main" xmlns:r="http://schemas.openxmlformats.org/officeDocument/2006/relationships" xmlns:p="http://schemas.openxmlformats.org/presentationml/2006/main">
  <p:tag name="AS_UNIQUEID" val="3053"/>
</p:tagLst>
</file>

<file path=ppt/tags/tag80.xml><?xml version="1.0" encoding="utf-8"?>
<p:tagLst xmlns:a="http://schemas.openxmlformats.org/drawingml/2006/main" xmlns:r="http://schemas.openxmlformats.org/officeDocument/2006/relationships" xmlns:p="http://schemas.openxmlformats.org/presentationml/2006/main">
  <p:tag name="AS_UNIQUEID" val="3142"/>
</p:tagLst>
</file>

<file path=ppt/tags/tag800.xml><?xml version="1.0" encoding="utf-8"?>
<p:tagLst xmlns:a="http://schemas.openxmlformats.org/drawingml/2006/main" xmlns:r="http://schemas.openxmlformats.org/officeDocument/2006/relationships" xmlns:p="http://schemas.openxmlformats.org/presentationml/2006/main">
  <p:tag name="AS_UNIQUEID" val="3955"/>
</p:tagLst>
</file>

<file path=ppt/tags/tag801.xml><?xml version="1.0" encoding="utf-8"?>
<p:tagLst xmlns:a="http://schemas.openxmlformats.org/drawingml/2006/main" xmlns:r="http://schemas.openxmlformats.org/officeDocument/2006/relationships" xmlns:p="http://schemas.openxmlformats.org/presentationml/2006/main">
  <p:tag name="AS_UNIQUEID" val="3956"/>
</p:tagLst>
</file>

<file path=ppt/tags/tag802.xml><?xml version="1.0" encoding="utf-8"?>
<p:tagLst xmlns:a="http://schemas.openxmlformats.org/drawingml/2006/main" xmlns:r="http://schemas.openxmlformats.org/officeDocument/2006/relationships" xmlns:p="http://schemas.openxmlformats.org/presentationml/2006/main">
  <p:tag name="AS_UNIQUEID" val="3943"/>
</p:tagLst>
</file>

<file path=ppt/tags/tag803.xml><?xml version="1.0" encoding="utf-8"?>
<p:tagLst xmlns:a="http://schemas.openxmlformats.org/drawingml/2006/main" xmlns:r="http://schemas.openxmlformats.org/officeDocument/2006/relationships" xmlns:p="http://schemas.openxmlformats.org/presentationml/2006/main">
  <p:tag name="AS_UNIQUEID" val="3944"/>
</p:tagLst>
</file>

<file path=ppt/tags/tag804.xml><?xml version="1.0" encoding="utf-8"?>
<p:tagLst xmlns:a="http://schemas.openxmlformats.org/drawingml/2006/main" xmlns:r="http://schemas.openxmlformats.org/officeDocument/2006/relationships" xmlns:p="http://schemas.openxmlformats.org/presentationml/2006/main">
  <p:tag name="AS_UNIQUEID" val="3945"/>
</p:tagLst>
</file>

<file path=ppt/tags/tag805.xml><?xml version="1.0" encoding="utf-8"?>
<p:tagLst xmlns:a="http://schemas.openxmlformats.org/drawingml/2006/main" xmlns:r="http://schemas.openxmlformats.org/officeDocument/2006/relationships" xmlns:p="http://schemas.openxmlformats.org/presentationml/2006/main">
  <p:tag name="AS_UNIQUEID" val="3946"/>
</p:tagLst>
</file>

<file path=ppt/tags/tag806.xml><?xml version="1.0" encoding="utf-8"?>
<p:tagLst xmlns:a="http://schemas.openxmlformats.org/drawingml/2006/main" xmlns:r="http://schemas.openxmlformats.org/officeDocument/2006/relationships" xmlns:p="http://schemas.openxmlformats.org/presentationml/2006/main">
  <p:tag name="AS_UNIQUEID" val="3898"/>
</p:tagLst>
</file>

<file path=ppt/tags/tag807.xml><?xml version="1.0" encoding="utf-8"?>
<p:tagLst xmlns:a="http://schemas.openxmlformats.org/drawingml/2006/main" xmlns:r="http://schemas.openxmlformats.org/officeDocument/2006/relationships" xmlns:p="http://schemas.openxmlformats.org/presentationml/2006/main">
  <p:tag name="AS_UNIQUEID" val="3925"/>
</p:tagLst>
</file>

<file path=ppt/tags/tag808.xml><?xml version="1.0" encoding="utf-8"?>
<p:tagLst xmlns:a="http://schemas.openxmlformats.org/drawingml/2006/main" xmlns:r="http://schemas.openxmlformats.org/officeDocument/2006/relationships" xmlns:p="http://schemas.openxmlformats.org/presentationml/2006/main">
  <p:tag name="AS_UNIQUEID" val="3931"/>
</p:tagLst>
</file>

<file path=ppt/tags/tag809.xml><?xml version="1.0" encoding="utf-8"?>
<p:tagLst xmlns:a="http://schemas.openxmlformats.org/drawingml/2006/main" xmlns:r="http://schemas.openxmlformats.org/officeDocument/2006/relationships" xmlns:p="http://schemas.openxmlformats.org/presentationml/2006/main">
  <p:tag name="AS_UNIQUEID" val="3932"/>
</p:tagLst>
</file>

<file path=ppt/tags/tag81.xml><?xml version="1.0" encoding="utf-8"?>
<p:tagLst xmlns:a="http://schemas.openxmlformats.org/drawingml/2006/main" xmlns:r="http://schemas.openxmlformats.org/officeDocument/2006/relationships" xmlns:p="http://schemas.openxmlformats.org/presentationml/2006/main">
  <p:tag name="AS_UNIQUEID" val="3143"/>
</p:tagLst>
</file>

<file path=ppt/tags/tag810.xml><?xml version="1.0" encoding="utf-8"?>
<p:tagLst xmlns:a="http://schemas.openxmlformats.org/drawingml/2006/main" xmlns:r="http://schemas.openxmlformats.org/officeDocument/2006/relationships" xmlns:p="http://schemas.openxmlformats.org/presentationml/2006/main">
  <p:tag name="AS_UNIQUEID" val="3933"/>
</p:tagLst>
</file>

<file path=ppt/tags/tag811.xml><?xml version="1.0" encoding="utf-8"?>
<p:tagLst xmlns:a="http://schemas.openxmlformats.org/drawingml/2006/main" xmlns:r="http://schemas.openxmlformats.org/officeDocument/2006/relationships" xmlns:p="http://schemas.openxmlformats.org/presentationml/2006/main">
  <p:tag name="AS_UNIQUEID" val="3934"/>
</p:tagLst>
</file>

<file path=ppt/tags/tag812.xml><?xml version="1.0" encoding="utf-8"?>
<p:tagLst xmlns:a="http://schemas.openxmlformats.org/drawingml/2006/main" xmlns:r="http://schemas.openxmlformats.org/officeDocument/2006/relationships" xmlns:p="http://schemas.openxmlformats.org/presentationml/2006/main">
  <p:tag name="AS_UNIQUEID" val="3935"/>
</p:tagLst>
</file>

<file path=ppt/tags/tag813.xml><?xml version="1.0" encoding="utf-8"?>
<p:tagLst xmlns:a="http://schemas.openxmlformats.org/drawingml/2006/main" xmlns:r="http://schemas.openxmlformats.org/officeDocument/2006/relationships" xmlns:p="http://schemas.openxmlformats.org/presentationml/2006/main">
  <p:tag name="AS_UNIQUEID" val="3936"/>
</p:tagLst>
</file>

<file path=ppt/tags/tag814.xml><?xml version="1.0" encoding="utf-8"?>
<p:tagLst xmlns:a="http://schemas.openxmlformats.org/drawingml/2006/main" xmlns:r="http://schemas.openxmlformats.org/officeDocument/2006/relationships" xmlns:p="http://schemas.openxmlformats.org/presentationml/2006/main">
  <p:tag name="AS_UNIQUEID" val="3926"/>
</p:tagLst>
</file>

<file path=ppt/tags/tag815.xml><?xml version="1.0" encoding="utf-8"?>
<p:tagLst xmlns:a="http://schemas.openxmlformats.org/drawingml/2006/main" xmlns:r="http://schemas.openxmlformats.org/officeDocument/2006/relationships" xmlns:p="http://schemas.openxmlformats.org/presentationml/2006/main">
  <p:tag name="AS_UNIQUEID" val="3927"/>
</p:tagLst>
</file>

<file path=ppt/tags/tag816.xml><?xml version="1.0" encoding="utf-8"?>
<p:tagLst xmlns:a="http://schemas.openxmlformats.org/drawingml/2006/main" xmlns:r="http://schemas.openxmlformats.org/officeDocument/2006/relationships" xmlns:p="http://schemas.openxmlformats.org/presentationml/2006/main">
  <p:tag name="AS_UNIQUEID" val="3928"/>
</p:tagLst>
</file>

<file path=ppt/tags/tag817.xml><?xml version="1.0" encoding="utf-8"?>
<p:tagLst xmlns:a="http://schemas.openxmlformats.org/drawingml/2006/main" xmlns:r="http://schemas.openxmlformats.org/officeDocument/2006/relationships" xmlns:p="http://schemas.openxmlformats.org/presentationml/2006/main">
  <p:tag name="AS_UNIQUEID" val="3929"/>
</p:tagLst>
</file>

<file path=ppt/tags/tag818.xml><?xml version="1.0" encoding="utf-8"?>
<p:tagLst xmlns:a="http://schemas.openxmlformats.org/drawingml/2006/main" xmlns:r="http://schemas.openxmlformats.org/officeDocument/2006/relationships" xmlns:p="http://schemas.openxmlformats.org/presentationml/2006/main">
  <p:tag name="AS_UNIQUEID" val="3930"/>
</p:tagLst>
</file>

<file path=ppt/tags/tag819.xml><?xml version="1.0" encoding="utf-8"?>
<p:tagLst xmlns:a="http://schemas.openxmlformats.org/drawingml/2006/main" xmlns:r="http://schemas.openxmlformats.org/officeDocument/2006/relationships" xmlns:p="http://schemas.openxmlformats.org/presentationml/2006/main">
  <p:tag name="AS_UNIQUEID" val="3899"/>
</p:tagLst>
</file>

<file path=ppt/tags/tag82.xml><?xml version="1.0" encoding="utf-8"?>
<p:tagLst xmlns:a="http://schemas.openxmlformats.org/drawingml/2006/main" xmlns:r="http://schemas.openxmlformats.org/officeDocument/2006/relationships" xmlns:p="http://schemas.openxmlformats.org/presentationml/2006/main">
  <p:tag name="AS_UNIQUEID" val="3144"/>
</p:tagLst>
</file>

<file path=ppt/tags/tag820.xml><?xml version="1.0" encoding="utf-8"?>
<p:tagLst xmlns:a="http://schemas.openxmlformats.org/drawingml/2006/main" xmlns:r="http://schemas.openxmlformats.org/officeDocument/2006/relationships" xmlns:p="http://schemas.openxmlformats.org/presentationml/2006/main">
  <p:tag name="AS_UNIQUEID" val="3916"/>
</p:tagLst>
</file>

<file path=ppt/tags/tag821.xml><?xml version="1.0" encoding="utf-8"?>
<p:tagLst xmlns:a="http://schemas.openxmlformats.org/drawingml/2006/main" xmlns:r="http://schemas.openxmlformats.org/officeDocument/2006/relationships" xmlns:p="http://schemas.openxmlformats.org/presentationml/2006/main">
  <p:tag name="AS_UNIQUEID" val="3917"/>
</p:tagLst>
</file>

<file path=ppt/tags/tag822.xml><?xml version="1.0" encoding="utf-8"?>
<p:tagLst xmlns:a="http://schemas.openxmlformats.org/drawingml/2006/main" xmlns:r="http://schemas.openxmlformats.org/officeDocument/2006/relationships" xmlns:p="http://schemas.openxmlformats.org/presentationml/2006/main">
  <p:tag name="AS_UNIQUEID" val="3918"/>
</p:tagLst>
</file>

<file path=ppt/tags/tag823.xml><?xml version="1.0" encoding="utf-8"?>
<p:tagLst xmlns:a="http://schemas.openxmlformats.org/drawingml/2006/main" xmlns:r="http://schemas.openxmlformats.org/officeDocument/2006/relationships" xmlns:p="http://schemas.openxmlformats.org/presentationml/2006/main">
  <p:tag name="AS_UNIQUEID" val="3919"/>
</p:tagLst>
</file>

<file path=ppt/tags/tag824.xml><?xml version="1.0" encoding="utf-8"?>
<p:tagLst xmlns:a="http://schemas.openxmlformats.org/drawingml/2006/main" xmlns:r="http://schemas.openxmlformats.org/officeDocument/2006/relationships" xmlns:p="http://schemas.openxmlformats.org/presentationml/2006/main">
  <p:tag name="AS_UNIQUEID" val="3920"/>
</p:tagLst>
</file>

<file path=ppt/tags/tag825.xml><?xml version="1.0" encoding="utf-8"?>
<p:tagLst xmlns:a="http://schemas.openxmlformats.org/drawingml/2006/main" xmlns:r="http://schemas.openxmlformats.org/officeDocument/2006/relationships" xmlns:p="http://schemas.openxmlformats.org/presentationml/2006/main">
  <p:tag name="AS_UNIQUEID" val="3921"/>
</p:tagLst>
</file>

<file path=ppt/tags/tag826.xml><?xml version="1.0" encoding="utf-8"?>
<p:tagLst xmlns:a="http://schemas.openxmlformats.org/drawingml/2006/main" xmlns:r="http://schemas.openxmlformats.org/officeDocument/2006/relationships" xmlns:p="http://schemas.openxmlformats.org/presentationml/2006/main">
  <p:tag name="AS_UNIQUEID" val="3922"/>
</p:tagLst>
</file>

<file path=ppt/tags/tag827.xml><?xml version="1.0" encoding="utf-8"?>
<p:tagLst xmlns:a="http://schemas.openxmlformats.org/drawingml/2006/main" xmlns:r="http://schemas.openxmlformats.org/officeDocument/2006/relationships" xmlns:p="http://schemas.openxmlformats.org/presentationml/2006/main">
  <p:tag name="AS_UNIQUEID" val="3923"/>
</p:tagLst>
</file>

<file path=ppt/tags/tag828.xml><?xml version="1.0" encoding="utf-8"?>
<p:tagLst xmlns:a="http://schemas.openxmlformats.org/drawingml/2006/main" xmlns:r="http://schemas.openxmlformats.org/officeDocument/2006/relationships" xmlns:p="http://schemas.openxmlformats.org/presentationml/2006/main">
  <p:tag name="AS_UNIQUEID" val="3924"/>
</p:tagLst>
</file>

<file path=ppt/tags/tag829.xml><?xml version="1.0" encoding="utf-8"?>
<p:tagLst xmlns:a="http://schemas.openxmlformats.org/drawingml/2006/main" xmlns:r="http://schemas.openxmlformats.org/officeDocument/2006/relationships" xmlns:p="http://schemas.openxmlformats.org/presentationml/2006/main">
  <p:tag name="AS_UNIQUEID" val="3900"/>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AG_VERSION" val="1.0"/>
  <p:tag name="KSO_WM_TEMPLATE_CATEGORY" val="custom"/>
  <p:tag name="KSO_WM_TEMPLATE_INDEX" val="160392"/>
  <p:tag name="KSO_WM_UNIT_CLEAR" val="1"/>
  <p:tag name="KSO_WM_UNIT_COMPATIBLE" val="0"/>
  <p:tag name="KSO_WM_UNIT_HIGHLIGHT" val="0"/>
  <p:tag name="KSO_WM_UNIT_ID" val="custom160392_2*a*1"/>
  <p:tag name="KSO_WM_UNIT_INDEX" val="1"/>
  <p:tag name="KSO_WM_UNIT_ISCONTENTSTITLE" val="0"/>
  <p:tag name="KSO_WM_UNIT_LAYERLEVEL" val="1"/>
  <p:tag name="KSO_WM_UNIT_PRESET_TEXT_INDEX" val="3"/>
  <p:tag name="KSO_WM_UNIT_PRESET_TEXT_LEN" val="17"/>
  <p:tag name="KSO_WM_UNIT_TYPE" val="a"/>
  <p:tag name="KSO_WM_UNIT_VALUE" val="50"/>
</p:tagLst>
</file>

<file path=ppt/tags/tag830.xml><?xml version="1.0" encoding="utf-8"?>
<p:tagLst xmlns:a="http://schemas.openxmlformats.org/drawingml/2006/main" xmlns:r="http://schemas.openxmlformats.org/officeDocument/2006/relationships" xmlns:p="http://schemas.openxmlformats.org/presentationml/2006/main">
  <p:tag name="AS_UNIQUEID" val="3901"/>
</p:tagLst>
</file>

<file path=ppt/tags/tag831.xml><?xml version="1.0" encoding="utf-8"?>
<p:tagLst xmlns:a="http://schemas.openxmlformats.org/drawingml/2006/main" xmlns:r="http://schemas.openxmlformats.org/officeDocument/2006/relationships" xmlns:p="http://schemas.openxmlformats.org/presentationml/2006/main">
  <p:tag name="AS_UNIQUEID" val="3906"/>
</p:tagLst>
</file>

<file path=ppt/tags/tag832.xml><?xml version="1.0" encoding="utf-8"?>
<p:tagLst xmlns:a="http://schemas.openxmlformats.org/drawingml/2006/main" xmlns:r="http://schemas.openxmlformats.org/officeDocument/2006/relationships" xmlns:p="http://schemas.openxmlformats.org/presentationml/2006/main">
  <p:tag name="AS_UNIQUEID" val="3907"/>
</p:tagLst>
</file>

<file path=ppt/tags/tag833.xml><?xml version="1.0" encoding="utf-8"?>
<p:tagLst xmlns:a="http://schemas.openxmlformats.org/drawingml/2006/main" xmlns:r="http://schemas.openxmlformats.org/officeDocument/2006/relationships" xmlns:p="http://schemas.openxmlformats.org/presentationml/2006/main">
  <p:tag name="AS_UNIQUEID" val="3908"/>
</p:tagLst>
</file>

<file path=ppt/tags/tag834.xml><?xml version="1.0" encoding="utf-8"?>
<p:tagLst xmlns:a="http://schemas.openxmlformats.org/drawingml/2006/main" xmlns:r="http://schemas.openxmlformats.org/officeDocument/2006/relationships" xmlns:p="http://schemas.openxmlformats.org/presentationml/2006/main">
  <p:tag name="AS_UNIQUEID" val="3909"/>
</p:tagLst>
</file>

<file path=ppt/tags/tag835.xml><?xml version="1.0" encoding="utf-8"?>
<p:tagLst xmlns:a="http://schemas.openxmlformats.org/drawingml/2006/main" xmlns:r="http://schemas.openxmlformats.org/officeDocument/2006/relationships" xmlns:p="http://schemas.openxmlformats.org/presentationml/2006/main">
  <p:tag name="AS_UNIQUEID" val="3910"/>
</p:tagLst>
</file>

<file path=ppt/tags/tag836.xml><?xml version="1.0" encoding="utf-8"?>
<p:tagLst xmlns:a="http://schemas.openxmlformats.org/drawingml/2006/main" xmlns:r="http://schemas.openxmlformats.org/officeDocument/2006/relationships" xmlns:p="http://schemas.openxmlformats.org/presentationml/2006/main">
  <p:tag name="AS_UNIQUEID" val="3911"/>
</p:tagLst>
</file>

<file path=ppt/tags/tag837.xml><?xml version="1.0" encoding="utf-8"?>
<p:tagLst xmlns:a="http://schemas.openxmlformats.org/drawingml/2006/main" xmlns:r="http://schemas.openxmlformats.org/officeDocument/2006/relationships" xmlns:p="http://schemas.openxmlformats.org/presentationml/2006/main">
  <p:tag name="AS_UNIQUEID" val="3912"/>
</p:tagLst>
</file>

<file path=ppt/tags/tag838.xml><?xml version="1.0" encoding="utf-8"?>
<p:tagLst xmlns:a="http://schemas.openxmlformats.org/drawingml/2006/main" xmlns:r="http://schemas.openxmlformats.org/officeDocument/2006/relationships" xmlns:p="http://schemas.openxmlformats.org/presentationml/2006/main">
  <p:tag name="AS_UNIQUEID" val="3913"/>
</p:tagLst>
</file>

<file path=ppt/tags/tag839.xml><?xml version="1.0" encoding="utf-8"?>
<p:tagLst xmlns:a="http://schemas.openxmlformats.org/drawingml/2006/main" xmlns:r="http://schemas.openxmlformats.org/officeDocument/2006/relationships" xmlns:p="http://schemas.openxmlformats.org/presentationml/2006/main">
  <p:tag name="AS_UNIQUEID" val="3914"/>
</p:tagLst>
</file>

<file path=ppt/tags/tag84.xml><?xml version="1.0" encoding="utf-8"?>
<p:tagLst xmlns:a="http://schemas.openxmlformats.org/drawingml/2006/main" xmlns:r="http://schemas.openxmlformats.org/officeDocument/2006/relationships" xmlns:p="http://schemas.openxmlformats.org/presentationml/2006/main">
  <p:tag name="AS_UNIQUEID" val="3172"/>
</p:tagLst>
</file>

<file path=ppt/tags/tag840.xml><?xml version="1.0" encoding="utf-8"?>
<p:tagLst xmlns:a="http://schemas.openxmlformats.org/drawingml/2006/main" xmlns:r="http://schemas.openxmlformats.org/officeDocument/2006/relationships" xmlns:p="http://schemas.openxmlformats.org/presentationml/2006/main">
  <p:tag name="AS_UNIQUEID" val="3915"/>
</p:tagLst>
</file>

<file path=ppt/tags/tag841.xml><?xml version="1.0" encoding="utf-8"?>
<p:tagLst xmlns:a="http://schemas.openxmlformats.org/drawingml/2006/main" xmlns:r="http://schemas.openxmlformats.org/officeDocument/2006/relationships" xmlns:p="http://schemas.openxmlformats.org/presentationml/2006/main">
  <p:tag name="AS_UNIQUEID" val="3902"/>
</p:tagLst>
</file>

<file path=ppt/tags/tag842.xml><?xml version="1.0" encoding="utf-8"?>
<p:tagLst xmlns:a="http://schemas.openxmlformats.org/drawingml/2006/main" xmlns:r="http://schemas.openxmlformats.org/officeDocument/2006/relationships" xmlns:p="http://schemas.openxmlformats.org/presentationml/2006/main">
  <p:tag name="AS_UNIQUEID" val="3903"/>
</p:tagLst>
</file>

<file path=ppt/tags/tag843.xml><?xml version="1.0" encoding="utf-8"?>
<p:tagLst xmlns:a="http://schemas.openxmlformats.org/drawingml/2006/main" xmlns:r="http://schemas.openxmlformats.org/officeDocument/2006/relationships" xmlns:p="http://schemas.openxmlformats.org/presentationml/2006/main">
  <p:tag name="AS_UNIQUEID" val="3904"/>
</p:tagLst>
</file>

<file path=ppt/tags/tag844.xml><?xml version="1.0" encoding="utf-8"?>
<p:tagLst xmlns:a="http://schemas.openxmlformats.org/drawingml/2006/main" xmlns:r="http://schemas.openxmlformats.org/officeDocument/2006/relationships" xmlns:p="http://schemas.openxmlformats.org/presentationml/2006/main">
  <p:tag name="AS_UNIQUEID" val="3905"/>
</p:tagLst>
</file>

<file path=ppt/tags/tag845.xml><?xml version="1.0" encoding="utf-8"?>
<p:tagLst xmlns:a="http://schemas.openxmlformats.org/drawingml/2006/main" xmlns:r="http://schemas.openxmlformats.org/officeDocument/2006/relationships" xmlns:p="http://schemas.openxmlformats.org/presentationml/2006/main">
  <p:tag name="AS_UNIQUEID" val="3881"/>
</p:tagLst>
</file>

<file path=ppt/tags/tag846.xml><?xml version="1.0" encoding="utf-8"?>
<p:tagLst xmlns:a="http://schemas.openxmlformats.org/drawingml/2006/main" xmlns:r="http://schemas.openxmlformats.org/officeDocument/2006/relationships" xmlns:p="http://schemas.openxmlformats.org/presentationml/2006/main">
  <p:tag name="AS_UNIQUEID" val="3889"/>
</p:tagLst>
</file>

<file path=ppt/tags/tag847.xml><?xml version="1.0" encoding="utf-8"?>
<p:tagLst xmlns:a="http://schemas.openxmlformats.org/drawingml/2006/main" xmlns:r="http://schemas.openxmlformats.org/officeDocument/2006/relationships" xmlns:p="http://schemas.openxmlformats.org/presentationml/2006/main">
  <p:tag name="AS_UNIQUEID" val="3890"/>
</p:tagLst>
</file>

<file path=ppt/tags/tag848.xml><?xml version="1.0" encoding="utf-8"?>
<p:tagLst xmlns:a="http://schemas.openxmlformats.org/drawingml/2006/main" xmlns:r="http://schemas.openxmlformats.org/officeDocument/2006/relationships" xmlns:p="http://schemas.openxmlformats.org/presentationml/2006/main">
  <p:tag name="AS_UNIQUEID" val="3891"/>
</p:tagLst>
</file>

<file path=ppt/tags/tag849.xml><?xml version="1.0" encoding="utf-8"?>
<p:tagLst xmlns:a="http://schemas.openxmlformats.org/drawingml/2006/main" xmlns:r="http://schemas.openxmlformats.org/officeDocument/2006/relationships" xmlns:p="http://schemas.openxmlformats.org/presentationml/2006/main">
  <p:tag name="AS_UNIQUEID" val="3892"/>
</p:tagLst>
</file>

<file path=ppt/tags/tag85.xml><?xml version="1.0" encoding="utf-8"?>
<p:tagLst xmlns:a="http://schemas.openxmlformats.org/drawingml/2006/main" xmlns:r="http://schemas.openxmlformats.org/officeDocument/2006/relationships" xmlns:p="http://schemas.openxmlformats.org/presentationml/2006/main">
  <p:tag name="AS_UNIQUEID" val="3173"/>
</p:tagLst>
</file>

<file path=ppt/tags/tag850.xml><?xml version="1.0" encoding="utf-8"?>
<p:tagLst xmlns:a="http://schemas.openxmlformats.org/drawingml/2006/main" xmlns:r="http://schemas.openxmlformats.org/officeDocument/2006/relationships" xmlns:p="http://schemas.openxmlformats.org/presentationml/2006/main">
  <p:tag name="AS_UNIQUEID" val="3893"/>
</p:tagLst>
</file>

<file path=ppt/tags/tag851.xml><?xml version="1.0" encoding="utf-8"?>
<p:tagLst xmlns:a="http://schemas.openxmlformats.org/drawingml/2006/main" xmlns:r="http://schemas.openxmlformats.org/officeDocument/2006/relationships" xmlns:p="http://schemas.openxmlformats.org/presentationml/2006/main">
  <p:tag name="AS_UNIQUEID" val="3894"/>
</p:tagLst>
</file>

<file path=ppt/tags/tag852.xml><?xml version="1.0" encoding="utf-8"?>
<p:tagLst xmlns:a="http://schemas.openxmlformats.org/drawingml/2006/main" xmlns:r="http://schemas.openxmlformats.org/officeDocument/2006/relationships" xmlns:p="http://schemas.openxmlformats.org/presentationml/2006/main">
  <p:tag name="AS_UNIQUEID" val="3882"/>
</p:tagLst>
</file>

<file path=ppt/tags/tag853.xml><?xml version="1.0" encoding="utf-8"?>
<p:tagLst xmlns:a="http://schemas.openxmlformats.org/drawingml/2006/main" xmlns:r="http://schemas.openxmlformats.org/officeDocument/2006/relationships" xmlns:p="http://schemas.openxmlformats.org/presentationml/2006/main">
  <p:tag name="AS_UNIQUEID" val="3883"/>
</p:tagLst>
</file>

<file path=ppt/tags/tag854.xml><?xml version="1.0" encoding="utf-8"?>
<p:tagLst xmlns:a="http://schemas.openxmlformats.org/drawingml/2006/main" xmlns:r="http://schemas.openxmlformats.org/officeDocument/2006/relationships" xmlns:p="http://schemas.openxmlformats.org/presentationml/2006/main">
  <p:tag name="AS_UNIQUEID" val="3884"/>
</p:tagLst>
</file>

<file path=ppt/tags/tag855.xml><?xml version="1.0" encoding="utf-8"?>
<p:tagLst xmlns:a="http://schemas.openxmlformats.org/drawingml/2006/main" xmlns:r="http://schemas.openxmlformats.org/officeDocument/2006/relationships" xmlns:p="http://schemas.openxmlformats.org/presentationml/2006/main">
  <p:tag name="AS_UNIQUEID" val="3885"/>
</p:tagLst>
</file>

<file path=ppt/tags/tag856.xml><?xml version="1.0" encoding="utf-8"?>
<p:tagLst xmlns:a="http://schemas.openxmlformats.org/drawingml/2006/main" xmlns:r="http://schemas.openxmlformats.org/officeDocument/2006/relationships" xmlns:p="http://schemas.openxmlformats.org/presentationml/2006/main">
  <p:tag name="AS_UNIQUEID" val="3886"/>
</p:tagLst>
</file>

<file path=ppt/tags/tag857.xml><?xml version="1.0" encoding="utf-8"?>
<p:tagLst xmlns:a="http://schemas.openxmlformats.org/drawingml/2006/main" xmlns:r="http://schemas.openxmlformats.org/officeDocument/2006/relationships" xmlns:p="http://schemas.openxmlformats.org/presentationml/2006/main">
  <p:tag name="AS_UNIQUEID" val="3887"/>
</p:tagLst>
</file>

<file path=ppt/tags/tag858.xml><?xml version="1.0" encoding="utf-8"?>
<p:tagLst xmlns:a="http://schemas.openxmlformats.org/drawingml/2006/main" xmlns:r="http://schemas.openxmlformats.org/officeDocument/2006/relationships" xmlns:p="http://schemas.openxmlformats.org/presentationml/2006/main">
  <p:tag name="AS_UNIQUEID" val="3888"/>
</p:tagLst>
</file>

<file path=ppt/tags/tag859.xml><?xml version="1.0" encoding="utf-8"?>
<p:tagLst xmlns:a="http://schemas.openxmlformats.org/drawingml/2006/main" xmlns:r="http://schemas.openxmlformats.org/officeDocument/2006/relationships" xmlns:p="http://schemas.openxmlformats.org/presentationml/2006/main">
  <p:tag name="AS_UNIQUEID" val="3865"/>
</p:tagLst>
</file>

<file path=ppt/tags/tag86.xml><?xml version="1.0" encoding="utf-8"?>
<p:tagLst xmlns:a="http://schemas.openxmlformats.org/drawingml/2006/main" xmlns:r="http://schemas.openxmlformats.org/officeDocument/2006/relationships" xmlns:p="http://schemas.openxmlformats.org/presentationml/2006/main">
  <p:tag name="AS_UNIQUEID" val="2968"/>
</p:tagLst>
</file>

<file path=ppt/tags/tag860.xml><?xml version="1.0" encoding="utf-8"?>
<p:tagLst xmlns:a="http://schemas.openxmlformats.org/drawingml/2006/main" xmlns:r="http://schemas.openxmlformats.org/officeDocument/2006/relationships" xmlns:p="http://schemas.openxmlformats.org/presentationml/2006/main">
  <p:tag name="AS_UNIQUEID" val="3866"/>
</p:tagLst>
</file>

<file path=ppt/tags/tag861.xml><?xml version="1.0" encoding="utf-8"?>
<p:tagLst xmlns:a="http://schemas.openxmlformats.org/drawingml/2006/main" xmlns:r="http://schemas.openxmlformats.org/officeDocument/2006/relationships" xmlns:p="http://schemas.openxmlformats.org/presentationml/2006/main">
  <p:tag name="AS_UNIQUEID" val="3872"/>
</p:tagLst>
</file>

<file path=ppt/tags/tag862.xml><?xml version="1.0" encoding="utf-8"?>
<p:tagLst xmlns:a="http://schemas.openxmlformats.org/drawingml/2006/main" xmlns:r="http://schemas.openxmlformats.org/officeDocument/2006/relationships" xmlns:p="http://schemas.openxmlformats.org/presentationml/2006/main">
  <p:tag name="AS_UNIQUEID" val="3873"/>
</p:tagLst>
</file>

<file path=ppt/tags/tag863.xml><?xml version="1.0" encoding="utf-8"?>
<p:tagLst xmlns:a="http://schemas.openxmlformats.org/drawingml/2006/main" xmlns:r="http://schemas.openxmlformats.org/officeDocument/2006/relationships" xmlns:p="http://schemas.openxmlformats.org/presentationml/2006/main">
  <p:tag name="AS_UNIQUEID" val="3874"/>
</p:tagLst>
</file>

<file path=ppt/tags/tag864.xml><?xml version="1.0" encoding="utf-8"?>
<p:tagLst xmlns:a="http://schemas.openxmlformats.org/drawingml/2006/main" xmlns:r="http://schemas.openxmlformats.org/officeDocument/2006/relationships" xmlns:p="http://schemas.openxmlformats.org/presentationml/2006/main">
  <p:tag name="AS_UNIQUEID" val="3875"/>
</p:tagLst>
</file>

<file path=ppt/tags/tag865.xml><?xml version="1.0" encoding="utf-8"?>
<p:tagLst xmlns:a="http://schemas.openxmlformats.org/drawingml/2006/main" xmlns:r="http://schemas.openxmlformats.org/officeDocument/2006/relationships" xmlns:p="http://schemas.openxmlformats.org/presentationml/2006/main">
  <p:tag name="AS_UNIQUEID" val="3876"/>
</p:tagLst>
</file>

<file path=ppt/tags/tag866.xml><?xml version="1.0" encoding="utf-8"?>
<p:tagLst xmlns:a="http://schemas.openxmlformats.org/drawingml/2006/main" xmlns:r="http://schemas.openxmlformats.org/officeDocument/2006/relationships" xmlns:p="http://schemas.openxmlformats.org/presentationml/2006/main">
  <p:tag name="AS_UNIQUEID" val="3877"/>
</p:tagLst>
</file>

<file path=ppt/tags/tag867.xml><?xml version="1.0" encoding="utf-8"?>
<p:tagLst xmlns:a="http://schemas.openxmlformats.org/drawingml/2006/main" xmlns:r="http://schemas.openxmlformats.org/officeDocument/2006/relationships" xmlns:p="http://schemas.openxmlformats.org/presentationml/2006/main">
  <p:tag name="AS_UNIQUEID" val="3867"/>
</p:tagLst>
</file>

<file path=ppt/tags/tag868.xml><?xml version="1.0" encoding="utf-8"?>
<p:tagLst xmlns:a="http://schemas.openxmlformats.org/drawingml/2006/main" xmlns:r="http://schemas.openxmlformats.org/officeDocument/2006/relationships" xmlns:p="http://schemas.openxmlformats.org/presentationml/2006/main">
  <p:tag name="AS_UNIQUEID" val="3868"/>
</p:tagLst>
</file>

<file path=ppt/tags/tag869.xml><?xml version="1.0" encoding="utf-8"?>
<p:tagLst xmlns:a="http://schemas.openxmlformats.org/drawingml/2006/main" xmlns:r="http://schemas.openxmlformats.org/officeDocument/2006/relationships" xmlns:p="http://schemas.openxmlformats.org/presentationml/2006/main">
  <p:tag name="AS_UNIQUEID" val="3869"/>
</p:tagLst>
</file>

<file path=ppt/tags/tag87.xml><?xml version="1.0" encoding="utf-8"?>
<p:tagLst xmlns:a="http://schemas.openxmlformats.org/drawingml/2006/main" xmlns:r="http://schemas.openxmlformats.org/officeDocument/2006/relationships" xmlns:p="http://schemas.openxmlformats.org/presentationml/2006/main">
  <p:tag name="AS_UNIQUEID" val="2982"/>
</p:tagLst>
</file>

<file path=ppt/tags/tag870.xml><?xml version="1.0" encoding="utf-8"?>
<p:tagLst xmlns:a="http://schemas.openxmlformats.org/drawingml/2006/main" xmlns:r="http://schemas.openxmlformats.org/officeDocument/2006/relationships" xmlns:p="http://schemas.openxmlformats.org/presentationml/2006/main">
  <p:tag name="AS_UNIQUEID" val="3870"/>
</p:tagLst>
</file>

<file path=ppt/tags/tag871.xml><?xml version="1.0" encoding="utf-8"?>
<p:tagLst xmlns:a="http://schemas.openxmlformats.org/drawingml/2006/main" xmlns:r="http://schemas.openxmlformats.org/officeDocument/2006/relationships" xmlns:p="http://schemas.openxmlformats.org/presentationml/2006/main">
  <p:tag name="AS_UNIQUEID" val="3871"/>
</p:tagLst>
</file>

<file path=ppt/tags/tag872.xml><?xml version="1.0" encoding="utf-8"?>
<p:tagLst xmlns:a="http://schemas.openxmlformats.org/drawingml/2006/main" xmlns:r="http://schemas.openxmlformats.org/officeDocument/2006/relationships" xmlns:p="http://schemas.openxmlformats.org/presentationml/2006/main">
  <p:tag name="AS_UNIQUEID" val="3982"/>
</p:tagLst>
</file>

<file path=ppt/tags/tag873.xml><?xml version="1.0" encoding="utf-8"?>
<p:tagLst xmlns:a="http://schemas.openxmlformats.org/drawingml/2006/main" xmlns:r="http://schemas.openxmlformats.org/officeDocument/2006/relationships" xmlns:p="http://schemas.openxmlformats.org/presentationml/2006/main">
  <p:tag name="AS_UNIQUEID" val="3983"/>
</p:tagLst>
</file>

<file path=ppt/tags/tag874.xml><?xml version="1.0" encoding="utf-8"?>
<p:tagLst xmlns:a="http://schemas.openxmlformats.org/drawingml/2006/main" xmlns:r="http://schemas.openxmlformats.org/officeDocument/2006/relationships" xmlns:p="http://schemas.openxmlformats.org/presentationml/2006/main">
  <p:tag name="AS_UNIQUEID" val="3984"/>
</p:tagLst>
</file>

<file path=ppt/tags/tag875.xml><?xml version="1.0" encoding="utf-8"?>
<p:tagLst xmlns:a="http://schemas.openxmlformats.org/drawingml/2006/main" xmlns:r="http://schemas.openxmlformats.org/officeDocument/2006/relationships" xmlns:p="http://schemas.openxmlformats.org/presentationml/2006/main">
  <p:tag name="AS_UNIQUEID" val="3985"/>
</p:tagLst>
</file>

<file path=ppt/tags/tag876.xml><?xml version="1.0" encoding="utf-8"?>
<p:tagLst xmlns:a="http://schemas.openxmlformats.org/drawingml/2006/main" xmlns:r="http://schemas.openxmlformats.org/officeDocument/2006/relationships" xmlns:p="http://schemas.openxmlformats.org/presentationml/2006/main">
  <p:tag name="AS_UNIQUEID" val="3986"/>
</p:tagLst>
</file>

<file path=ppt/tags/tag877.xml><?xml version="1.0" encoding="utf-8"?>
<p:tagLst xmlns:a="http://schemas.openxmlformats.org/drawingml/2006/main" xmlns:r="http://schemas.openxmlformats.org/officeDocument/2006/relationships" xmlns:p="http://schemas.openxmlformats.org/presentationml/2006/main">
  <p:tag name="AS_UNIQUEID" val="3987"/>
</p:tagLst>
</file>

<file path=ppt/tags/tag878.xml><?xml version="1.0" encoding="utf-8"?>
<p:tagLst xmlns:a="http://schemas.openxmlformats.org/drawingml/2006/main" xmlns:r="http://schemas.openxmlformats.org/officeDocument/2006/relationships" xmlns:p="http://schemas.openxmlformats.org/presentationml/2006/main">
  <p:tag name="AS_UNIQUEID" val="3989"/>
</p:tagLst>
</file>

<file path=ppt/tags/tag879.xml><?xml version="1.0" encoding="utf-8"?>
<p:tagLst xmlns:a="http://schemas.openxmlformats.org/drawingml/2006/main" xmlns:r="http://schemas.openxmlformats.org/officeDocument/2006/relationships" xmlns:p="http://schemas.openxmlformats.org/presentationml/2006/main">
  <p:tag name="AS_UNIQUEID" val="4031"/>
</p:tagLst>
</file>

<file path=ppt/tags/tag88.xml><?xml version="1.0" encoding="utf-8"?>
<p:tagLst xmlns:a="http://schemas.openxmlformats.org/drawingml/2006/main" xmlns:r="http://schemas.openxmlformats.org/officeDocument/2006/relationships" xmlns:p="http://schemas.openxmlformats.org/presentationml/2006/main">
  <p:tag name="AS_UNIQUEID" val="2997"/>
</p:tagLst>
</file>

<file path=ppt/tags/tag880.xml><?xml version="1.0" encoding="utf-8"?>
<p:tagLst xmlns:a="http://schemas.openxmlformats.org/drawingml/2006/main" xmlns:r="http://schemas.openxmlformats.org/officeDocument/2006/relationships" xmlns:p="http://schemas.openxmlformats.org/presentationml/2006/main">
  <p:tag name="AS_UNIQUEID" val="4071"/>
</p:tagLst>
</file>

<file path=ppt/tags/tag881.xml><?xml version="1.0" encoding="utf-8"?>
<p:tagLst xmlns:a="http://schemas.openxmlformats.org/drawingml/2006/main" xmlns:r="http://schemas.openxmlformats.org/officeDocument/2006/relationships" xmlns:p="http://schemas.openxmlformats.org/presentationml/2006/main">
  <p:tag name="AS_UNIQUEID" val="4073"/>
</p:tagLst>
</file>

<file path=ppt/tags/tag882.xml><?xml version="1.0" encoding="utf-8"?>
<p:tagLst xmlns:a="http://schemas.openxmlformats.org/drawingml/2006/main" xmlns:r="http://schemas.openxmlformats.org/officeDocument/2006/relationships" xmlns:p="http://schemas.openxmlformats.org/presentationml/2006/main">
  <p:tag name="AS_UNIQUEID" val="4114"/>
</p:tagLst>
</file>

<file path=ppt/tags/tag883.xml><?xml version="1.0" encoding="utf-8"?>
<p:tagLst xmlns:a="http://schemas.openxmlformats.org/drawingml/2006/main" xmlns:r="http://schemas.openxmlformats.org/officeDocument/2006/relationships" xmlns:p="http://schemas.openxmlformats.org/presentationml/2006/main">
  <p:tag name="AS_UNIQUEID" val="4115"/>
</p:tagLst>
</file>

<file path=ppt/tags/tag884.xml><?xml version="1.0" encoding="utf-8"?>
<p:tagLst xmlns:a="http://schemas.openxmlformats.org/drawingml/2006/main" xmlns:r="http://schemas.openxmlformats.org/officeDocument/2006/relationships" xmlns:p="http://schemas.openxmlformats.org/presentationml/2006/main">
  <p:tag name="AS_UNIQUEID" val="4142"/>
</p:tagLst>
</file>

<file path=ppt/tags/tag885.xml><?xml version="1.0" encoding="utf-8"?>
<p:tagLst xmlns:a="http://schemas.openxmlformats.org/drawingml/2006/main" xmlns:r="http://schemas.openxmlformats.org/officeDocument/2006/relationships" xmlns:p="http://schemas.openxmlformats.org/presentationml/2006/main">
  <p:tag name="AS_UNIQUEID" val="4148"/>
</p:tagLst>
</file>

<file path=ppt/tags/tag886.xml><?xml version="1.0" encoding="utf-8"?>
<p:tagLst xmlns:a="http://schemas.openxmlformats.org/drawingml/2006/main" xmlns:r="http://schemas.openxmlformats.org/officeDocument/2006/relationships" xmlns:p="http://schemas.openxmlformats.org/presentationml/2006/main">
  <p:tag name="AS_UNIQUEID" val="4149"/>
</p:tagLst>
</file>

<file path=ppt/tags/tag887.xml><?xml version="1.0" encoding="utf-8"?>
<p:tagLst xmlns:a="http://schemas.openxmlformats.org/drawingml/2006/main" xmlns:r="http://schemas.openxmlformats.org/officeDocument/2006/relationships" xmlns:p="http://schemas.openxmlformats.org/presentationml/2006/main">
  <p:tag name="AS_UNIQUEID" val="4150"/>
</p:tagLst>
</file>

<file path=ppt/tags/tag888.xml><?xml version="1.0" encoding="utf-8"?>
<p:tagLst xmlns:a="http://schemas.openxmlformats.org/drawingml/2006/main" xmlns:r="http://schemas.openxmlformats.org/officeDocument/2006/relationships" xmlns:p="http://schemas.openxmlformats.org/presentationml/2006/main">
  <p:tag name="AS_UNIQUEID" val="4151"/>
</p:tagLst>
</file>

<file path=ppt/tags/tag889.xml><?xml version="1.0" encoding="utf-8"?>
<p:tagLst xmlns:a="http://schemas.openxmlformats.org/drawingml/2006/main" xmlns:r="http://schemas.openxmlformats.org/officeDocument/2006/relationships" xmlns:p="http://schemas.openxmlformats.org/presentationml/2006/main">
  <p:tag name="AS_UNIQUEID" val="4152"/>
</p:tagLst>
</file>

<file path=ppt/tags/tag89.xml><?xml version="1.0" encoding="utf-8"?>
<p:tagLst xmlns:a="http://schemas.openxmlformats.org/drawingml/2006/main" xmlns:r="http://schemas.openxmlformats.org/officeDocument/2006/relationships" xmlns:p="http://schemas.openxmlformats.org/presentationml/2006/main">
  <p:tag name="AS_UNIQUEID" val="3012"/>
</p:tagLst>
</file>

<file path=ppt/tags/tag890.xml><?xml version="1.0" encoding="utf-8"?>
<p:tagLst xmlns:a="http://schemas.openxmlformats.org/drawingml/2006/main" xmlns:r="http://schemas.openxmlformats.org/officeDocument/2006/relationships" xmlns:p="http://schemas.openxmlformats.org/presentationml/2006/main">
  <p:tag name="AS_UNIQUEID" val="4153"/>
</p:tagLst>
</file>

<file path=ppt/tags/tag891.xml><?xml version="1.0" encoding="utf-8"?>
<p:tagLst xmlns:a="http://schemas.openxmlformats.org/drawingml/2006/main" xmlns:r="http://schemas.openxmlformats.org/officeDocument/2006/relationships" xmlns:p="http://schemas.openxmlformats.org/presentationml/2006/main">
  <p:tag name="AS_UNIQUEID" val="4143"/>
</p:tagLst>
</file>

<file path=ppt/tags/tag892.xml><?xml version="1.0" encoding="utf-8"?>
<p:tagLst xmlns:a="http://schemas.openxmlformats.org/drawingml/2006/main" xmlns:r="http://schemas.openxmlformats.org/officeDocument/2006/relationships" xmlns:p="http://schemas.openxmlformats.org/presentationml/2006/main">
  <p:tag name="AS_UNIQUEID" val="4144"/>
</p:tagLst>
</file>

<file path=ppt/tags/tag893.xml><?xml version="1.0" encoding="utf-8"?>
<p:tagLst xmlns:a="http://schemas.openxmlformats.org/drawingml/2006/main" xmlns:r="http://schemas.openxmlformats.org/officeDocument/2006/relationships" xmlns:p="http://schemas.openxmlformats.org/presentationml/2006/main">
  <p:tag name="AS_UNIQUEID" val="4145"/>
</p:tagLst>
</file>

<file path=ppt/tags/tag894.xml><?xml version="1.0" encoding="utf-8"?>
<p:tagLst xmlns:a="http://schemas.openxmlformats.org/drawingml/2006/main" xmlns:r="http://schemas.openxmlformats.org/officeDocument/2006/relationships" xmlns:p="http://schemas.openxmlformats.org/presentationml/2006/main">
  <p:tag name="AS_UNIQUEID" val="4146"/>
</p:tagLst>
</file>

<file path=ppt/tags/tag895.xml><?xml version="1.0" encoding="utf-8"?>
<p:tagLst xmlns:a="http://schemas.openxmlformats.org/drawingml/2006/main" xmlns:r="http://schemas.openxmlformats.org/officeDocument/2006/relationships" xmlns:p="http://schemas.openxmlformats.org/presentationml/2006/main">
  <p:tag name="AS_UNIQUEID" val="4147"/>
</p:tagLst>
</file>

<file path=ppt/tags/tag896.xml><?xml version="1.0" encoding="utf-8"?>
<p:tagLst xmlns:a="http://schemas.openxmlformats.org/drawingml/2006/main" xmlns:r="http://schemas.openxmlformats.org/officeDocument/2006/relationships" xmlns:p="http://schemas.openxmlformats.org/presentationml/2006/main">
  <p:tag name="AS_UNIQUEID" val="4116"/>
</p:tagLst>
</file>

<file path=ppt/tags/tag897.xml><?xml version="1.0" encoding="utf-8"?>
<p:tagLst xmlns:a="http://schemas.openxmlformats.org/drawingml/2006/main" xmlns:r="http://schemas.openxmlformats.org/officeDocument/2006/relationships" xmlns:p="http://schemas.openxmlformats.org/presentationml/2006/main">
  <p:tag name="AS_UNIQUEID" val="4133"/>
</p:tagLst>
</file>

<file path=ppt/tags/tag898.xml><?xml version="1.0" encoding="utf-8"?>
<p:tagLst xmlns:a="http://schemas.openxmlformats.org/drawingml/2006/main" xmlns:r="http://schemas.openxmlformats.org/officeDocument/2006/relationships" xmlns:p="http://schemas.openxmlformats.org/presentationml/2006/main">
  <p:tag name="AS_UNIQUEID" val="4134"/>
</p:tagLst>
</file>

<file path=ppt/tags/tag899.xml><?xml version="1.0" encoding="utf-8"?>
<p:tagLst xmlns:a="http://schemas.openxmlformats.org/drawingml/2006/main" xmlns:r="http://schemas.openxmlformats.org/officeDocument/2006/relationships" xmlns:p="http://schemas.openxmlformats.org/presentationml/2006/main">
  <p:tag name="AS_UNIQUEID" val="4135"/>
</p:tagLst>
</file>

<file path=ppt/tags/tag9.xml><?xml version="1.0" encoding="utf-8"?>
<p:tagLst xmlns:a="http://schemas.openxmlformats.org/drawingml/2006/main" xmlns:r="http://schemas.openxmlformats.org/officeDocument/2006/relationships" xmlns:p="http://schemas.openxmlformats.org/presentationml/2006/main">
  <p:tag name="AS_UNIQUEID" val="3054"/>
</p:tagLst>
</file>

<file path=ppt/tags/tag90.xml><?xml version="1.0" encoding="utf-8"?>
<p:tagLst xmlns:a="http://schemas.openxmlformats.org/drawingml/2006/main" xmlns:r="http://schemas.openxmlformats.org/officeDocument/2006/relationships" xmlns:p="http://schemas.openxmlformats.org/presentationml/2006/main">
  <p:tag name="AS_UNIQUEID" val="3042"/>
</p:tagLst>
</file>

<file path=ppt/tags/tag900.xml><?xml version="1.0" encoding="utf-8"?>
<p:tagLst xmlns:a="http://schemas.openxmlformats.org/drawingml/2006/main" xmlns:r="http://schemas.openxmlformats.org/officeDocument/2006/relationships" xmlns:p="http://schemas.openxmlformats.org/presentationml/2006/main">
  <p:tag name="AS_UNIQUEID" val="4136"/>
</p:tagLst>
</file>

<file path=ppt/tags/tag901.xml><?xml version="1.0" encoding="utf-8"?>
<p:tagLst xmlns:a="http://schemas.openxmlformats.org/drawingml/2006/main" xmlns:r="http://schemas.openxmlformats.org/officeDocument/2006/relationships" xmlns:p="http://schemas.openxmlformats.org/presentationml/2006/main">
  <p:tag name="AS_UNIQUEID" val="4137"/>
</p:tagLst>
</file>

<file path=ppt/tags/tag902.xml><?xml version="1.0" encoding="utf-8"?>
<p:tagLst xmlns:a="http://schemas.openxmlformats.org/drawingml/2006/main" xmlns:r="http://schemas.openxmlformats.org/officeDocument/2006/relationships" xmlns:p="http://schemas.openxmlformats.org/presentationml/2006/main">
  <p:tag name="AS_UNIQUEID" val="4138"/>
</p:tagLst>
</file>

<file path=ppt/tags/tag903.xml><?xml version="1.0" encoding="utf-8"?>
<p:tagLst xmlns:a="http://schemas.openxmlformats.org/drawingml/2006/main" xmlns:r="http://schemas.openxmlformats.org/officeDocument/2006/relationships" xmlns:p="http://schemas.openxmlformats.org/presentationml/2006/main">
  <p:tag name="AS_UNIQUEID" val="4139"/>
</p:tagLst>
</file>

<file path=ppt/tags/tag904.xml><?xml version="1.0" encoding="utf-8"?>
<p:tagLst xmlns:a="http://schemas.openxmlformats.org/drawingml/2006/main" xmlns:r="http://schemas.openxmlformats.org/officeDocument/2006/relationships" xmlns:p="http://schemas.openxmlformats.org/presentationml/2006/main">
  <p:tag name="AS_UNIQUEID" val="4140"/>
</p:tagLst>
</file>

<file path=ppt/tags/tag905.xml><?xml version="1.0" encoding="utf-8"?>
<p:tagLst xmlns:a="http://schemas.openxmlformats.org/drawingml/2006/main" xmlns:r="http://schemas.openxmlformats.org/officeDocument/2006/relationships" xmlns:p="http://schemas.openxmlformats.org/presentationml/2006/main">
  <p:tag name="AS_UNIQUEID" val="4141"/>
</p:tagLst>
</file>

<file path=ppt/tags/tag906.xml><?xml version="1.0" encoding="utf-8"?>
<p:tagLst xmlns:a="http://schemas.openxmlformats.org/drawingml/2006/main" xmlns:r="http://schemas.openxmlformats.org/officeDocument/2006/relationships" xmlns:p="http://schemas.openxmlformats.org/presentationml/2006/main">
  <p:tag name="AS_UNIQUEID" val="4117"/>
</p:tagLst>
</file>

<file path=ppt/tags/tag907.xml><?xml version="1.0" encoding="utf-8"?>
<p:tagLst xmlns:a="http://schemas.openxmlformats.org/drawingml/2006/main" xmlns:r="http://schemas.openxmlformats.org/officeDocument/2006/relationships" xmlns:p="http://schemas.openxmlformats.org/presentationml/2006/main">
  <p:tag name="AS_UNIQUEID" val="4118"/>
</p:tagLst>
</file>

<file path=ppt/tags/tag908.xml><?xml version="1.0" encoding="utf-8"?>
<p:tagLst xmlns:a="http://schemas.openxmlformats.org/drawingml/2006/main" xmlns:r="http://schemas.openxmlformats.org/officeDocument/2006/relationships" xmlns:p="http://schemas.openxmlformats.org/presentationml/2006/main">
  <p:tag name="AS_UNIQUEID" val="4123"/>
</p:tagLst>
</file>

<file path=ppt/tags/tag909.xml><?xml version="1.0" encoding="utf-8"?>
<p:tagLst xmlns:a="http://schemas.openxmlformats.org/drawingml/2006/main" xmlns:r="http://schemas.openxmlformats.org/officeDocument/2006/relationships" xmlns:p="http://schemas.openxmlformats.org/presentationml/2006/main">
  <p:tag name="AS_UNIQUEID" val="4124"/>
</p:tagLst>
</file>

<file path=ppt/tags/tag91.xml><?xml version="1.0" encoding="utf-8"?>
<p:tagLst xmlns:a="http://schemas.openxmlformats.org/drawingml/2006/main" xmlns:r="http://schemas.openxmlformats.org/officeDocument/2006/relationships" xmlns:p="http://schemas.openxmlformats.org/presentationml/2006/main">
  <p:tag name="AS_UNIQUEID" val="3043"/>
</p:tagLst>
</file>

<file path=ppt/tags/tag910.xml><?xml version="1.0" encoding="utf-8"?>
<p:tagLst xmlns:a="http://schemas.openxmlformats.org/drawingml/2006/main" xmlns:r="http://schemas.openxmlformats.org/officeDocument/2006/relationships" xmlns:p="http://schemas.openxmlformats.org/presentationml/2006/main">
  <p:tag name="AS_UNIQUEID" val="4125"/>
</p:tagLst>
</file>

<file path=ppt/tags/tag911.xml><?xml version="1.0" encoding="utf-8"?>
<p:tagLst xmlns:a="http://schemas.openxmlformats.org/drawingml/2006/main" xmlns:r="http://schemas.openxmlformats.org/officeDocument/2006/relationships" xmlns:p="http://schemas.openxmlformats.org/presentationml/2006/main">
  <p:tag name="AS_UNIQUEID" val="4126"/>
</p:tagLst>
</file>

<file path=ppt/tags/tag912.xml><?xml version="1.0" encoding="utf-8"?>
<p:tagLst xmlns:a="http://schemas.openxmlformats.org/drawingml/2006/main" xmlns:r="http://schemas.openxmlformats.org/officeDocument/2006/relationships" xmlns:p="http://schemas.openxmlformats.org/presentationml/2006/main">
  <p:tag name="AS_UNIQUEID" val="4127"/>
</p:tagLst>
</file>

<file path=ppt/tags/tag913.xml><?xml version="1.0" encoding="utf-8"?>
<p:tagLst xmlns:a="http://schemas.openxmlformats.org/drawingml/2006/main" xmlns:r="http://schemas.openxmlformats.org/officeDocument/2006/relationships" xmlns:p="http://schemas.openxmlformats.org/presentationml/2006/main">
  <p:tag name="AS_UNIQUEID" val="4128"/>
</p:tagLst>
</file>

<file path=ppt/tags/tag914.xml><?xml version="1.0" encoding="utf-8"?>
<p:tagLst xmlns:a="http://schemas.openxmlformats.org/drawingml/2006/main" xmlns:r="http://schemas.openxmlformats.org/officeDocument/2006/relationships" xmlns:p="http://schemas.openxmlformats.org/presentationml/2006/main">
  <p:tag name="AS_UNIQUEID" val="4129"/>
</p:tagLst>
</file>

<file path=ppt/tags/tag915.xml><?xml version="1.0" encoding="utf-8"?>
<p:tagLst xmlns:a="http://schemas.openxmlformats.org/drawingml/2006/main" xmlns:r="http://schemas.openxmlformats.org/officeDocument/2006/relationships" xmlns:p="http://schemas.openxmlformats.org/presentationml/2006/main">
  <p:tag name="AS_UNIQUEID" val="4130"/>
</p:tagLst>
</file>

<file path=ppt/tags/tag916.xml><?xml version="1.0" encoding="utf-8"?>
<p:tagLst xmlns:a="http://schemas.openxmlformats.org/drawingml/2006/main" xmlns:r="http://schemas.openxmlformats.org/officeDocument/2006/relationships" xmlns:p="http://schemas.openxmlformats.org/presentationml/2006/main">
  <p:tag name="AS_UNIQUEID" val="4131"/>
</p:tagLst>
</file>

<file path=ppt/tags/tag917.xml><?xml version="1.0" encoding="utf-8"?>
<p:tagLst xmlns:a="http://schemas.openxmlformats.org/drawingml/2006/main" xmlns:r="http://schemas.openxmlformats.org/officeDocument/2006/relationships" xmlns:p="http://schemas.openxmlformats.org/presentationml/2006/main">
  <p:tag name="AS_UNIQUEID" val="4132"/>
</p:tagLst>
</file>

<file path=ppt/tags/tag918.xml><?xml version="1.0" encoding="utf-8"?>
<p:tagLst xmlns:a="http://schemas.openxmlformats.org/drawingml/2006/main" xmlns:r="http://schemas.openxmlformats.org/officeDocument/2006/relationships" xmlns:p="http://schemas.openxmlformats.org/presentationml/2006/main">
  <p:tag name="AS_UNIQUEID" val="4119"/>
</p:tagLst>
</file>

<file path=ppt/tags/tag919.xml><?xml version="1.0" encoding="utf-8"?>
<p:tagLst xmlns:a="http://schemas.openxmlformats.org/drawingml/2006/main" xmlns:r="http://schemas.openxmlformats.org/officeDocument/2006/relationships" xmlns:p="http://schemas.openxmlformats.org/presentationml/2006/main">
  <p:tag name="AS_UNIQUEID" val="4120"/>
</p:tagLst>
</file>

<file path=ppt/tags/tag92.xml><?xml version="1.0" encoding="utf-8"?>
<p:tagLst xmlns:a="http://schemas.openxmlformats.org/drawingml/2006/main" xmlns:r="http://schemas.openxmlformats.org/officeDocument/2006/relationships" xmlns:p="http://schemas.openxmlformats.org/presentationml/2006/main">
  <p:tag name="AS_UNIQUEID" val="3044"/>
</p:tagLst>
</file>

<file path=ppt/tags/tag920.xml><?xml version="1.0" encoding="utf-8"?>
<p:tagLst xmlns:a="http://schemas.openxmlformats.org/drawingml/2006/main" xmlns:r="http://schemas.openxmlformats.org/officeDocument/2006/relationships" xmlns:p="http://schemas.openxmlformats.org/presentationml/2006/main">
  <p:tag name="AS_UNIQUEID" val="4121"/>
</p:tagLst>
</file>

<file path=ppt/tags/tag921.xml><?xml version="1.0" encoding="utf-8"?>
<p:tagLst xmlns:a="http://schemas.openxmlformats.org/drawingml/2006/main" xmlns:r="http://schemas.openxmlformats.org/officeDocument/2006/relationships" xmlns:p="http://schemas.openxmlformats.org/presentationml/2006/main">
  <p:tag name="AS_UNIQUEID" val="4122"/>
</p:tagLst>
</file>

<file path=ppt/tags/tag922.xml><?xml version="1.0" encoding="utf-8"?>
<p:tagLst xmlns:a="http://schemas.openxmlformats.org/drawingml/2006/main" xmlns:r="http://schemas.openxmlformats.org/officeDocument/2006/relationships" xmlns:p="http://schemas.openxmlformats.org/presentationml/2006/main">
  <p:tag name="AS_UNIQUEID" val="4074"/>
</p:tagLst>
</file>

<file path=ppt/tags/tag923.xml><?xml version="1.0" encoding="utf-8"?>
<p:tagLst xmlns:a="http://schemas.openxmlformats.org/drawingml/2006/main" xmlns:r="http://schemas.openxmlformats.org/officeDocument/2006/relationships" xmlns:p="http://schemas.openxmlformats.org/presentationml/2006/main">
  <p:tag name="AS_UNIQUEID" val="4091"/>
</p:tagLst>
</file>

<file path=ppt/tags/tag924.xml><?xml version="1.0" encoding="utf-8"?>
<p:tagLst xmlns:a="http://schemas.openxmlformats.org/drawingml/2006/main" xmlns:r="http://schemas.openxmlformats.org/officeDocument/2006/relationships" xmlns:p="http://schemas.openxmlformats.org/presentationml/2006/main">
  <p:tag name="AS_UNIQUEID" val="4100"/>
</p:tagLst>
</file>

<file path=ppt/tags/tag925.xml><?xml version="1.0" encoding="utf-8"?>
<p:tagLst xmlns:a="http://schemas.openxmlformats.org/drawingml/2006/main" xmlns:r="http://schemas.openxmlformats.org/officeDocument/2006/relationships" xmlns:p="http://schemas.openxmlformats.org/presentationml/2006/main">
  <p:tag name="AS_UNIQUEID" val="4106"/>
</p:tagLst>
</file>

<file path=ppt/tags/tag926.xml><?xml version="1.0" encoding="utf-8"?>
<p:tagLst xmlns:a="http://schemas.openxmlformats.org/drawingml/2006/main" xmlns:r="http://schemas.openxmlformats.org/officeDocument/2006/relationships" xmlns:p="http://schemas.openxmlformats.org/presentationml/2006/main">
  <p:tag name="AS_UNIQUEID" val="4107"/>
</p:tagLst>
</file>

<file path=ppt/tags/tag927.xml><?xml version="1.0" encoding="utf-8"?>
<p:tagLst xmlns:a="http://schemas.openxmlformats.org/drawingml/2006/main" xmlns:r="http://schemas.openxmlformats.org/officeDocument/2006/relationships" xmlns:p="http://schemas.openxmlformats.org/presentationml/2006/main">
  <p:tag name="AS_UNIQUEID" val="4108"/>
</p:tagLst>
</file>

<file path=ppt/tags/tag928.xml><?xml version="1.0" encoding="utf-8"?>
<p:tagLst xmlns:a="http://schemas.openxmlformats.org/drawingml/2006/main" xmlns:r="http://schemas.openxmlformats.org/officeDocument/2006/relationships" xmlns:p="http://schemas.openxmlformats.org/presentationml/2006/main">
  <p:tag name="AS_UNIQUEID" val="4109"/>
</p:tagLst>
</file>

<file path=ppt/tags/tag929.xml><?xml version="1.0" encoding="utf-8"?>
<p:tagLst xmlns:a="http://schemas.openxmlformats.org/drawingml/2006/main" xmlns:r="http://schemas.openxmlformats.org/officeDocument/2006/relationships" xmlns:p="http://schemas.openxmlformats.org/presentationml/2006/main">
  <p:tag name="AS_UNIQUEID" val="4110"/>
</p:tagLst>
</file>

<file path=ppt/tags/tag93.xml><?xml version="1.0" encoding="utf-8"?>
<p:tagLst xmlns:a="http://schemas.openxmlformats.org/drawingml/2006/main" xmlns:r="http://schemas.openxmlformats.org/officeDocument/2006/relationships" xmlns:p="http://schemas.openxmlformats.org/presentationml/2006/main">
  <p:tag name="AS_UNIQUEID" val="3045"/>
</p:tagLst>
</file>

<file path=ppt/tags/tag930.xml><?xml version="1.0" encoding="utf-8"?>
<p:tagLst xmlns:a="http://schemas.openxmlformats.org/drawingml/2006/main" xmlns:r="http://schemas.openxmlformats.org/officeDocument/2006/relationships" xmlns:p="http://schemas.openxmlformats.org/presentationml/2006/main">
  <p:tag name="AS_UNIQUEID" val="4111"/>
</p:tagLst>
</file>

<file path=ppt/tags/tag931.xml><?xml version="1.0" encoding="utf-8"?>
<p:tagLst xmlns:a="http://schemas.openxmlformats.org/drawingml/2006/main" xmlns:r="http://schemas.openxmlformats.org/officeDocument/2006/relationships" xmlns:p="http://schemas.openxmlformats.org/presentationml/2006/main">
  <p:tag name="AS_UNIQUEID" val="4101"/>
</p:tagLst>
</file>

<file path=ppt/tags/tag932.xml><?xml version="1.0" encoding="utf-8"?>
<p:tagLst xmlns:a="http://schemas.openxmlformats.org/drawingml/2006/main" xmlns:r="http://schemas.openxmlformats.org/officeDocument/2006/relationships" xmlns:p="http://schemas.openxmlformats.org/presentationml/2006/main">
  <p:tag name="AS_UNIQUEID" val="4102"/>
</p:tagLst>
</file>

<file path=ppt/tags/tag933.xml><?xml version="1.0" encoding="utf-8"?>
<p:tagLst xmlns:a="http://schemas.openxmlformats.org/drawingml/2006/main" xmlns:r="http://schemas.openxmlformats.org/officeDocument/2006/relationships" xmlns:p="http://schemas.openxmlformats.org/presentationml/2006/main">
  <p:tag name="AS_UNIQUEID" val="4103"/>
</p:tagLst>
</file>

<file path=ppt/tags/tag934.xml><?xml version="1.0" encoding="utf-8"?>
<p:tagLst xmlns:a="http://schemas.openxmlformats.org/drawingml/2006/main" xmlns:r="http://schemas.openxmlformats.org/officeDocument/2006/relationships" xmlns:p="http://schemas.openxmlformats.org/presentationml/2006/main">
  <p:tag name="AS_UNIQUEID" val="4104"/>
</p:tagLst>
</file>

<file path=ppt/tags/tag935.xml><?xml version="1.0" encoding="utf-8"?>
<p:tagLst xmlns:a="http://schemas.openxmlformats.org/drawingml/2006/main" xmlns:r="http://schemas.openxmlformats.org/officeDocument/2006/relationships" xmlns:p="http://schemas.openxmlformats.org/presentationml/2006/main">
  <p:tag name="AS_UNIQUEID" val="4105"/>
</p:tagLst>
</file>

<file path=ppt/tags/tag936.xml><?xml version="1.0" encoding="utf-8"?>
<p:tagLst xmlns:a="http://schemas.openxmlformats.org/drawingml/2006/main" xmlns:r="http://schemas.openxmlformats.org/officeDocument/2006/relationships" xmlns:p="http://schemas.openxmlformats.org/presentationml/2006/main">
  <p:tag name="AS_UNIQUEID" val="4092"/>
</p:tagLst>
</file>

<file path=ppt/tags/tag937.xml><?xml version="1.0" encoding="utf-8"?>
<p:tagLst xmlns:a="http://schemas.openxmlformats.org/drawingml/2006/main" xmlns:r="http://schemas.openxmlformats.org/officeDocument/2006/relationships" xmlns:p="http://schemas.openxmlformats.org/presentationml/2006/main">
  <p:tag name="AS_UNIQUEID" val="4093"/>
</p:tagLst>
</file>

<file path=ppt/tags/tag938.xml><?xml version="1.0" encoding="utf-8"?>
<p:tagLst xmlns:a="http://schemas.openxmlformats.org/drawingml/2006/main" xmlns:r="http://schemas.openxmlformats.org/officeDocument/2006/relationships" xmlns:p="http://schemas.openxmlformats.org/presentationml/2006/main">
  <p:tag name="AS_UNIQUEID" val="4094"/>
</p:tagLst>
</file>

<file path=ppt/tags/tag939.xml><?xml version="1.0" encoding="utf-8"?>
<p:tagLst xmlns:a="http://schemas.openxmlformats.org/drawingml/2006/main" xmlns:r="http://schemas.openxmlformats.org/officeDocument/2006/relationships" xmlns:p="http://schemas.openxmlformats.org/presentationml/2006/main">
  <p:tag name="AS_UNIQUEID" val="4095"/>
</p:tagLst>
</file>

<file path=ppt/tags/tag94.xml><?xml version="1.0" encoding="utf-8"?>
<p:tagLst xmlns:a="http://schemas.openxmlformats.org/drawingml/2006/main" xmlns:r="http://schemas.openxmlformats.org/officeDocument/2006/relationships" xmlns:p="http://schemas.openxmlformats.org/presentationml/2006/main">
  <p:tag name="AS_UNIQUEID" val="3046"/>
</p:tagLst>
</file>

<file path=ppt/tags/tag940.xml><?xml version="1.0" encoding="utf-8"?>
<p:tagLst xmlns:a="http://schemas.openxmlformats.org/drawingml/2006/main" xmlns:r="http://schemas.openxmlformats.org/officeDocument/2006/relationships" xmlns:p="http://schemas.openxmlformats.org/presentationml/2006/main">
  <p:tag name="AS_UNIQUEID" val="4096"/>
</p:tagLst>
</file>

<file path=ppt/tags/tag941.xml><?xml version="1.0" encoding="utf-8"?>
<p:tagLst xmlns:a="http://schemas.openxmlformats.org/drawingml/2006/main" xmlns:r="http://schemas.openxmlformats.org/officeDocument/2006/relationships" xmlns:p="http://schemas.openxmlformats.org/presentationml/2006/main">
  <p:tag name="AS_UNIQUEID" val="4097"/>
</p:tagLst>
</file>

<file path=ppt/tags/tag942.xml><?xml version="1.0" encoding="utf-8"?>
<p:tagLst xmlns:a="http://schemas.openxmlformats.org/drawingml/2006/main" xmlns:r="http://schemas.openxmlformats.org/officeDocument/2006/relationships" xmlns:p="http://schemas.openxmlformats.org/presentationml/2006/main">
  <p:tag name="AS_UNIQUEID" val="4098"/>
</p:tagLst>
</file>

<file path=ppt/tags/tag943.xml><?xml version="1.0" encoding="utf-8"?>
<p:tagLst xmlns:a="http://schemas.openxmlformats.org/drawingml/2006/main" xmlns:r="http://schemas.openxmlformats.org/officeDocument/2006/relationships" xmlns:p="http://schemas.openxmlformats.org/presentationml/2006/main">
  <p:tag name="AS_UNIQUEID" val="4099"/>
</p:tagLst>
</file>

<file path=ppt/tags/tag944.xml><?xml version="1.0" encoding="utf-8"?>
<p:tagLst xmlns:a="http://schemas.openxmlformats.org/drawingml/2006/main" xmlns:r="http://schemas.openxmlformats.org/officeDocument/2006/relationships" xmlns:p="http://schemas.openxmlformats.org/presentationml/2006/main">
  <p:tag name="AS_UNIQUEID" val="4075"/>
</p:tagLst>
</file>

<file path=ppt/tags/tag945.xml><?xml version="1.0" encoding="utf-8"?>
<p:tagLst xmlns:a="http://schemas.openxmlformats.org/drawingml/2006/main" xmlns:r="http://schemas.openxmlformats.org/officeDocument/2006/relationships" xmlns:p="http://schemas.openxmlformats.org/presentationml/2006/main">
  <p:tag name="AS_UNIQUEID" val="4076"/>
</p:tagLst>
</file>

<file path=ppt/tags/tag946.xml><?xml version="1.0" encoding="utf-8"?>
<p:tagLst xmlns:a="http://schemas.openxmlformats.org/drawingml/2006/main" xmlns:r="http://schemas.openxmlformats.org/officeDocument/2006/relationships" xmlns:p="http://schemas.openxmlformats.org/presentationml/2006/main">
  <p:tag name="AS_UNIQUEID" val="4081"/>
</p:tagLst>
</file>

<file path=ppt/tags/tag947.xml><?xml version="1.0" encoding="utf-8"?>
<p:tagLst xmlns:a="http://schemas.openxmlformats.org/drawingml/2006/main" xmlns:r="http://schemas.openxmlformats.org/officeDocument/2006/relationships" xmlns:p="http://schemas.openxmlformats.org/presentationml/2006/main">
  <p:tag name="AS_UNIQUEID" val="4082"/>
</p:tagLst>
</file>

<file path=ppt/tags/tag948.xml><?xml version="1.0" encoding="utf-8"?>
<p:tagLst xmlns:a="http://schemas.openxmlformats.org/drawingml/2006/main" xmlns:r="http://schemas.openxmlformats.org/officeDocument/2006/relationships" xmlns:p="http://schemas.openxmlformats.org/presentationml/2006/main">
  <p:tag name="AS_UNIQUEID" val="4083"/>
</p:tagLst>
</file>

<file path=ppt/tags/tag949.xml><?xml version="1.0" encoding="utf-8"?>
<p:tagLst xmlns:a="http://schemas.openxmlformats.org/drawingml/2006/main" xmlns:r="http://schemas.openxmlformats.org/officeDocument/2006/relationships" xmlns:p="http://schemas.openxmlformats.org/presentationml/2006/main">
  <p:tag name="AS_UNIQUEID" val="4084"/>
</p:tagLst>
</file>

<file path=ppt/tags/tag95.xml><?xml version="1.0" encoding="utf-8"?>
<p:tagLst xmlns:a="http://schemas.openxmlformats.org/drawingml/2006/main" xmlns:r="http://schemas.openxmlformats.org/officeDocument/2006/relationships" xmlns:p="http://schemas.openxmlformats.org/presentationml/2006/main">
  <p:tag name="AS_UNIQUEID" val="3049"/>
</p:tagLst>
</file>

<file path=ppt/tags/tag950.xml><?xml version="1.0" encoding="utf-8"?>
<p:tagLst xmlns:a="http://schemas.openxmlformats.org/drawingml/2006/main" xmlns:r="http://schemas.openxmlformats.org/officeDocument/2006/relationships" xmlns:p="http://schemas.openxmlformats.org/presentationml/2006/main">
  <p:tag name="AS_UNIQUEID" val="4085"/>
</p:tagLst>
</file>

<file path=ppt/tags/tag951.xml><?xml version="1.0" encoding="utf-8"?>
<p:tagLst xmlns:a="http://schemas.openxmlformats.org/drawingml/2006/main" xmlns:r="http://schemas.openxmlformats.org/officeDocument/2006/relationships" xmlns:p="http://schemas.openxmlformats.org/presentationml/2006/main">
  <p:tag name="AS_UNIQUEID" val="4086"/>
</p:tagLst>
</file>

<file path=ppt/tags/tag952.xml><?xml version="1.0" encoding="utf-8"?>
<p:tagLst xmlns:a="http://schemas.openxmlformats.org/drawingml/2006/main" xmlns:r="http://schemas.openxmlformats.org/officeDocument/2006/relationships" xmlns:p="http://schemas.openxmlformats.org/presentationml/2006/main">
  <p:tag name="AS_UNIQUEID" val="4087"/>
</p:tagLst>
</file>

<file path=ppt/tags/tag953.xml><?xml version="1.0" encoding="utf-8"?>
<p:tagLst xmlns:a="http://schemas.openxmlformats.org/drawingml/2006/main" xmlns:r="http://schemas.openxmlformats.org/officeDocument/2006/relationships" xmlns:p="http://schemas.openxmlformats.org/presentationml/2006/main">
  <p:tag name="AS_UNIQUEID" val="4088"/>
</p:tagLst>
</file>

<file path=ppt/tags/tag954.xml><?xml version="1.0" encoding="utf-8"?>
<p:tagLst xmlns:a="http://schemas.openxmlformats.org/drawingml/2006/main" xmlns:r="http://schemas.openxmlformats.org/officeDocument/2006/relationships" xmlns:p="http://schemas.openxmlformats.org/presentationml/2006/main">
  <p:tag name="AS_UNIQUEID" val="4089"/>
</p:tagLst>
</file>

<file path=ppt/tags/tag955.xml><?xml version="1.0" encoding="utf-8"?>
<p:tagLst xmlns:a="http://schemas.openxmlformats.org/drawingml/2006/main" xmlns:r="http://schemas.openxmlformats.org/officeDocument/2006/relationships" xmlns:p="http://schemas.openxmlformats.org/presentationml/2006/main">
  <p:tag name="AS_UNIQUEID" val="4090"/>
</p:tagLst>
</file>

<file path=ppt/tags/tag956.xml><?xml version="1.0" encoding="utf-8"?>
<p:tagLst xmlns:a="http://schemas.openxmlformats.org/drawingml/2006/main" xmlns:r="http://schemas.openxmlformats.org/officeDocument/2006/relationships" xmlns:p="http://schemas.openxmlformats.org/presentationml/2006/main">
  <p:tag name="AS_UNIQUEID" val="4077"/>
</p:tagLst>
</file>

<file path=ppt/tags/tag957.xml><?xml version="1.0" encoding="utf-8"?>
<p:tagLst xmlns:a="http://schemas.openxmlformats.org/drawingml/2006/main" xmlns:r="http://schemas.openxmlformats.org/officeDocument/2006/relationships" xmlns:p="http://schemas.openxmlformats.org/presentationml/2006/main">
  <p:tag name="AS_UNIQUEID" val="4078"/>
</p:tagLst>
</file>

<file path=ppt/tags/tag958.xml><?xml version="1.0" encoding="utf-8"?>
<p:tagLst xmlns:a="http://schemas.openxmlformats.org/drawingml/2006/main" xmlns:r="http://schemas.openxmlformats.org/officeDocument/2006/relationships" xmlns:p="http://schemas.openxmlformats.org/presentationml/2006/main">
  <p:tag name="AS_UNIQUEID" val="4079"/>
</p:tagLst>
</file>

<file path=ppt/tags/tag959.xml><?xml version="1.0" encoding="utf-8"?>
<p:tagLst xmlns:a="http://schemas.openxmlformats.org/drawingml/2006/main" xmlns:r="http://schemas.openxmlformats.org/officeDocument/2006/relationships" xmlns:p="http://schemas.openxmlformats.org/presentationml/2006/main">
  <p:tag name="AS_UNIQUEID" val="4080"/>
</p:tagLst>
</file>

<file path=ppt/tags/tag96.xml><?xml version="1.0" encoding="utf-8"?>
<p:tagLst xmlns:a="http://schemas.openxmlformats.org/drawingml/2006/main" xmlns:r="http://schemas.openxmlformats.org/officeDocument/2006/relationships" xmlns:p="http://schemas.openxmlformats.org/presentationml/2006/main">
  <p:tag name="AS_UNIQUEID" val="3050"/>
</p:tagLst>
</file>

<file path=ppt/tags/tag960.xml><?xml version="1.0" encoding="utf-8"?>
<p:tagLst xmlns:a="http://schemas.openxmlformats.org/drawingml/2006/main" xmlns:r="http://schemas.openxmlformats.org/officeDocument/2006/relationships" xmlns:p="http://schemas.openxmlformats.org/presentationml/2006/main">
  <p:tag name="AS_UNIQUEID" val="4032"/>
</p:tagLst>
</file>

<file path=ppt/tags/tag961.xml><?xml version="1.0" encoding="utf-8"?>
<p:tagLst xmlns:a="http://schemas.openxmlformats.org/drawingml/2006/main" xmlns:r="http://schemas.openxmlformats.org/officeDocument/2006/relationships" xmlns:p="http://schemas.openxmlformats.org/presentationml/2006/main">
  <p:tag name="AS_UNIQUEID" val="4049"/>
</p:tagLst>
</file>

<file path=ppt/tags/tag962.xml><?xml version="1.0" encoding="utf-8"?>
<p:tagLst xmlns:a="http://schemas.openxmlformats.org/drawingml/2006/main" xmlns:r="http://schemas.openxmlformats.org/officeDocument/2006/relationships" xmlns:p="http://schemas.openxmlformats.org/presentationml/2006/main">
  <p:tag name="AS_UNIQUEID" val="4058"/>
</p:tagLst>
</file>

<file path=ppt/tags/tag963.xml><?xml version="1.0" encoding="utf-8"?>
<p:tagLst xmlns:a="http://schemas.openxmlformats.org/drawingml/2006/main" xmlns:r="http://schemas.openxmlformats.org/officeDocument/2006/relationships" xmlns:p="http://schemas.openxmlformats.org/presentationml/2006/main">
  <p:tag name="AS_UNIQUEID" val="4064"/>
</p:tagLst>
</file>

<file path=ppt/tags/tag964.xml><?xml version="1.0" encoding="utf-8"?>
<p:tagLst xmlns:a="http://schemas.openxmlformats.org/drawingml/2006/main" xmlns:r="http://schemas.openxmlformats.org/officeDocument/2006/relationships" xmlns:p="http://schemas.openxmlformats.org/presentationml/2006/main">
  <p:tag name="AS_UNIQUEID" val="4065"/>
</p:tagLst>
</file>

<file path=ppt/tags/tag965.xml><?xml version="1.0" encoding="utf-8"?>
<p:tagLst xmlns:a="http://schemas.openxmlformats.org/drawingml/2006/main" xmlns:r="http://schemas.openxmlformats.org/officeDocument/2006/relationships" xmlns:p="http://schemas.openxmlformats.org/presentationml/2006/main">
  <p:tag name="AS_UNIQUEID" val="4066"/>
</p:tagLst>
</file>

<file path=ppt/tags/tag966.xml><?xml version="1.0" encoding="utf-8"?>
<p:tagLst xmlns:a="http://schemas.openxmlformats.org/drawingml/2006/main" xmlns:r="http://schemas.openxmlformats.org/officeDocument/2006/relationships" xmlns:p="http://schemas.openxmlformats.org/presentationml/2006/main">
  <p:tag name="AS_UNIQUEID" val="4067"/>
</p:tagLst>
</file>

<file path=ppt/tags/tag967.xml><?xml version="1.0" encoding="utf-8"?>
<p:tagLst xmlns:a="http://schemas.openxmlformats.org/drawingml/2006/main" xmlns:r="http://schemas.openxmlformats.org/officeDocument/2006/relationships" xmlns:p="http://schemas.openxmlformats.org/presentationml/2006/main">
  <p:tag name="AS_UNIQUEID" val="4068"/>
</p:tagLst>
</file>

<file path=ppt/tags/tag968.xml><?xml version="1.0" encoding="utf-8"?>
<p:tagLst xmlns:a="http://schemas.openxmlformats.org/drawingml/2006/main" xmlns:r="http://schemas.openxmlformats.org/officeDocument/2006/relationships" xmlns:p="http://schemas.openxmlformats.org/presentationml/2006/main">
  <p:tag name="AS_UNIQUEID" val="4069"/>
</p:tagLst>
</file>

<file path=ppt/tags/tag969.xml><?xml version="1.0" encoding="utf-8"?>
<p:tagLst xmlns:a="http://schemas.openxmlformats.org/drawingml/2006/main" xmlns:r="http://schemas.openxmlformats.org/officeDocument/2006/relationships" xmlns:p="http://schemas.openxmlformats.org/presentationml/2006/main">
  <p:tag name="AS_UNIQUEID" val="4059"/>
</p:tagLst>
</file>

<file path=ppt/tags/tag97.xml><?xml version="1.0" encoding="utf-8"?>
<p:tagLst xmlns:a="http://schemas.openxmlformats.org/drawingml/2006/main" xmlns:r="http://schemas.openxmlformats.org/officeDocument/2006/relationships" xmlns:p="http://schemas.openxmlformats.org/presentationml/2006/main">
  <p:tag name="AS_UNIQUEID" val="3174"/>
</p:tagLst>
</file>

<file path=ppt/tags/tag970.xml><?xml version="1.0" encoding="utf-8"?>
<p:tagLst xmlns:a="http://schemas.openxmlformats.org/drawingml/2006/main" xmlns:r="http://schemas.openxmlformats.org/officeDocument/2006/relationships" xmlns:p="http://schemas.openxmlformats.org/presentationml/2006/main">
  <p:tag name="AS_UNIQUEID" val="4060"/>
</p:tagLst>
</file>

<file path=ppt/tags/tag971.xml><?xml version="1.0" encoding="utf-8"?>
<p:tagLst xmlns:a="http://schemas.openxmlformats.org/drawingml/2006/main" xmlns:r="http://schemas.openxmlformats.org/officeDocument/2006/relationships" xmlns:p="http://schemas.openxmlformats.org/presentationml/2006/main">
  <p:tag name="AS_UNIQUEID" val="4061"/>
</p:tagLst>
</file>

<file path=ppt/tags/tag972.xml><?xml version="1.0" encoding="utf-8"?>
<p:tagLst xmlns:a="http://schemas.openxmlformats.org/drawingml/2006/main" xmlns:r="http://schemas.openxmlformats.org/officeDocument/2006/relationships" xmlns:p="http://schemas.openxmlformats.org/presentationml/2006/main">
  <p:tag name="AS_UNIQUEID" val="4062"/>
</p:tagLst>
</file>

<file path=ppt/tags/tag973.xml><?xml version="1.0" encoding="utf-8"?>
<p:tagLst xmlns:a="http://schemas.openxmlformats.org/drawingml/2006/main" xmlns:r="http://schemas.openxmlformats.org/officeDocument/2006/relationships" xmlns:p="http://schemas.openxmlformats.org/presentationml/2006/main">
  <p:tag name="AS_UNIQUEID" val="4063"/>
</p:tagLst>
</file>

<file path=ppt/tags/tag974.xml><?xml version="1.0" encoding="utf-8"?>
<p:tagLst xmlns:a="http://schemas.openxmlformats.org/drawingml/2006/main" xmlns:r="http://schemas.openxmlformats.org/officeDocument/2006/relationships" xmlns:p="http://schemas.openxmlformats.org/presentationml/2006/main">
  <p:tag name="AS_UNIQUEID" val="4050"/>
</p:tagLst>
</file>

<file path=ppt/tags/tag975.xml><?xml version="1.0" encoding="utf-8"?>
<p:tagLst xmlns:a="http://schemas.openxmlformats.org/drawingml/2006/main" xmlns:r="http://schemas.openxmlformats.org/officeDocument/2006/relationships" xmlns:p="http://schemas.openxmlformats.org/presentationml/2006/main">
  <p:tag name="AS_UNIQUEID" val="4051"/>
</p:tagLst>
</file>

<file path=ppt/tags/tag976.xml><?xml version="1.0" encoding="utf-8"?>
<p:tagLst xmlns:a="http://schemas.openxmlformats.org/drawingml/2006/main" xmlns:r="http://schemas.openxmlformats.org/officeDocument/2006/relationships" xmlns:p="http://schemas.openxmlformats.org/presentationml/2006/main">
  <p:tag name="AS_UNIQUEID" val="4052"/>
</p:tagLst>
</file>

<file path=ppt/tags/tag977.xml><?xml version="1.0" encoding="utf-8"?>
<p:tagLst xmlns:a="http://schemas.openxmlformats.org/drawingml/2006/main" xmlns:r="http://schemas.openxmlformats.org/officeDocument/2006/relationships" xmlns:p="http://schemas.openxmlformats.org/presentationml/2006/main">
  <p:tag name="AS_UNIQUEID" val="4053"/>
</p:tagLst>
</file>

<file path=ppt/tags/tag978.xml><?xml version="1.0" encoding="utf-8"?>
<p:tagLst xmlns:a="http://schemas.openxmlformats.org/drawingml/2006/main" xmlns:r="http://schemas.openxmlformats.org/officeDocument/2006/relationships" xmlns:p="http://schemas.openxmlformats.org/presentationml/2006/main">
  <p:tag name="AS_UNIQUEID" val="4054"/>
</p:tagLst>
</file>

<file path=ppt/tags/tag979.xml><?xml version="1.0" encoding="utf-8"?>
<p:tagLst xmlns:a="http://schemas.openxmlformats.org/drawingml/2006/main" xmlns:r="http://schemas.openxmlformats.org/officeDocument/2006/relationships" xmlns:p="http://schemas.openxmlformats.org/presentationml/2006/main">
  <p:tag name="AS_UNIQUEID" val="4055"/>
</p:tagLst>
</file>

<file path=ppt/tags/tag98.xml><?xml version="1.0" encoding="utf-8"?>
<p:tagLst xmlns:a="http://schemas.openxmlformats.org/drawingml/2006/main" xmlns:r="http://schemas.openxmlformats.org/officeDocument/2006/relationships" xmlns:p="http://schemas.openxmlformats.org/presentationml/2006/main">
  <p:tag name="AS_UNIQUEID" val="3175"/>
</p:tagLst>
</file>

<file path=ppt/tags/tag980.xml><?xml version="1.0" encoding="utf-8"?>
<p:tagLst xmlns:a="http://schemas.openxmlformats.org/drawingml/2006/main" xmlns:r="http://schemas.openxmlformats.org/officeDocument/2006/relationships" xmlns:p="http://schemas.openxmlformats.org/presentationml/2006/main">
  <p:tag name="AS_UNIQUEID" val="4056"/>
</p:tagLst>
</file>

<file path=ppt/tags/tag981.xml><?xml version="1.0" encoding="utf-8"?>
<p:tagLst xmlns:a="http://schemas.openxmlformats.org/drawingml/2006/main" xmlns:r="http://schemas.openxmlformats.org/officeDocument/2006/relationships" xmlns:p="http://schemas.openxmlformats.org/presentationml/2006/main">
  <p:tag name="AS_UNIQUEID" val="4057"/>
</p:tagLst>
</file>

<file path=ppt/tags/tag982.xml><?xml version="1.0" encoding="utf-8"?>
<p:tagLst xmlns:a="http://schemas.openxmlformats.org/drawingml/2006/main" xmlns:r="http://schemas.openxmlformats.org/officeDocument/2006/relationships" xmlns:p="http://schemas.openxmlformats.org/presentationml/2006/main">
  <p:tag name="AS_UNIQUEID" val="4033"/>
</p:tagLst>
</file>

<file path=ppt/tags/tag983.xml><?xml version="1.0" encoding="utf-8"?>
<p:tagLst xmlns:a="http://schemas.openxmlformats.org/drawingml/2006/main" xmlns:r="http://schemas.openxmlformats.org/officeDocument/2006/relationships" xmlns:p="http://schemas.openxmlformats.org/presentationml/2006/main">
  <p:tag name="AS_UNIQUEID" val="4034"/>
</p:tagLst>
</file>

<file path=ppt/tags/tag984.xml><?xml version="1.0" encoding="utf-8"?>
<p:tagLst xmlns:a="http://schemas.openxmlformats.org/drawingml/2006/main" xmlns:r="http://schemas.openxmlformats.org/officeDocument/2006/relationships" xmlns:p="http://schemas.openxmlformats.org/presentationml/2006/main">
  <p:tag name="AS_UNIQUEID" val="4039"/>
</p:tagLst>
</file>

<file path=ppt/tags/tag985.xml><?xml version="1.0" encoding="utf-8"?>
<p:tagLst xmlns:a="http://schemas.openxmlformats.org/drawingml/2006/main" xmlns:r="http://schemas.openxmlformats.org/officeDocument/2006/relationships" xmlns:p="http://schemas.openxmlformats.org/presentationml/2006/main">
  <p:tag name="AS_UNIQUEID" val="4040"/>
</p:tagLst>
</file>

<file path=ppt/tags/tag986.xml><?xml version="1.0" encoding="utf-8"?>
<p:tagLst xmlns:a="http://schemas.openxmlformats.org/drawingml/2006/main" xmlns:r="http://schemas.openxmlformats.org/officeDocument/2006/relationships" xmlns:p="http://schemas.openxmlformats.org/presentationml/2006/main">
  <p:tag name="AS_UNIQUEID" val="4041"/>
</p:tagLst>
</file>

<file path=ppt/tags/tag987.xml><?xml version="1.0" encoding="utf-8"?>
<p:tagLst xmlns:a="http://schemas.openxmlformats.org/drawingml/2006/main" xmlns:r="http://schemas.openxmlformats.org/officeDocument/2006/relationships" xmlns:p="http://schemas.openxmlformats.org/presentationml/2006/main">
  <p:tag name="AS_UNIQUEID" val="4042"/>
</p:tagLst>
</file>

<file path=ppt/tags/tag988.xml><?xml version="1.0" encoding="utf-8"?>
<p:tagLst xmlns:a="http://schemas.openxmlformats.org/drawingml/2006/main" xmlns:r="http://schemas.openxmlformats.org/officeDocument/2006/relationships" xmlns:p="http://schemas.openxmlformats.org/presentationml/2006/main">
  <p:tag name="AS_UNIQUEID" val="4043"/>
</p:tagLst>
</file>

<file path=ppt/tags/tag989.xml><?xml version="1.0" encoding="utf-8"?>
<p:tagLst xmlns:a="http://schemas.openxmlformats.org/drawingml/2006/main" xmlns:r="http://schemas.openxmlformats.org/officeDocument/2006/relationships" xmlns:p="http://schemas.openxmlformats.org/presentationml/2006/main">
  <p:tag name="AS_UNIQUEID" val="4044"/>
</p:tagLst>
</file>

<file path=ppt/tags/tag99.xml><?xml version="1.0" encoding="utf-8"?>
<p:tagLst xmlns:a="http://schemas.openxmlformats.org/drawingml/2006/main" xmlns:r="http://schemas.openxmlformats.org/officeDocument/2006/relationships" xmlns:p="http://schemas.openxmlformats.org/presentationml/2006/main">
  <p:tag name="AS_UNIQUEID" val="3176"/>
</p:tagLst>
</file>

<file path=ppt/tags/tag990.xml><?xml version="1.0" encoding="utf-8"?>
<p:tagLst xmlns:a="http://schemas.openxmlformats.org/drawingml/2006/main" xmlns:r="http://schemas.openxmlformats.org/officeDocument/2006/relationships" xmlns:p="http://schemas.openxmlformats.org/presentationml/2006/main">
  <p:tag name="AS_UNIQUEID" val="4045"/>
</p:tagLst>
</file>

<file path=ppt/tags/tag991.xml><?xml version="1.0" encoding="utf-8"?>
<p:tagLst xmlns:a="http://schemas.openxmlformats.org/drawingml/2006/main" xmlns:r="http://schemas.openxmlformats.org/officeDocument/2006/relationships" xmlns:p="http://schemas.openxmlformats.org/presentationml/2006/main">
  <p:tag name="AS_UNIQUEID" val="4046"/>
</p:tagLst>
</file>

<file path=ppt/tags/tag992.xml><?xml version="1.0" encoding="utf-8"?>
<p:tagLst xmlns:a="http://schemas.openxmlformats.org/drawingml/2006/main" xmlns:r="http://schemas.openxmlformats.org/officeDocument/2006/relationships" xmlns:p="http://schemas.openxmlformats.org/presentationml/2006/main">
  <p:tag name="AS_UNIQUEID" val="4047"/>
</p:tagLst>
</file>

<file path=ppt/tags/tag993.xml><?xml version="1.0" encoding="utf-8"?>
<p:tagLst xmlns:a="http://schemas.openxmlformats.org/drawingml/2006/main" xmlns:r="http://schemas.openxmlformats.org/officeDocument/2006/relationships" xmlns:p="http://schemas.openxmlformats.org/presentationml/2006/main">
  <p:tag name="AS_UNIQUEID" val="4048"/>
</p:tagLst>
</file>

<file path=ppt/tags/tag994.xml><?xml version="1.0" encoding="utf-8"?>
<p:tagLst xmlns:a="http://schemas.openxmlformats.org/drawingml/2006/main" xmlns:r="http://schemas.openxmlformats.org/officeDocument/2006/relationships" xmlns:p="http://schemas.openxmlformats.org/presentationml/2006/main">
  <p:tag name="AS_UNIQUEID" val="4035"/>
</p:tagLst>
</file>

<file path=ppt/tags/tag995.xml><?xml version="1.0" encoding="utf-8"?>
<p:tagLst xmlns:a="http://schemas.openxmlformats.org/drawingml/2006/main" xmlns:r="http://schemas.openxmlformats.org/officeDocument/2006/relationships" xmlns:p="http://schemas.openxmlformats.org/presentationml/2006/main">
  <p:tag name="AS_UNIQUEID" val="4036"/>
</p:tagLst>
</file>

<file path=ppt/tags/tag996.xml><?xml version="1.0" encoding="utf-8"?>
<p:tagLst xmlns:a="http://schemas.openxmlformats.org/drawingml/2006/main" xmlns:r="http://schemas.openxmlformats.org/officeDocument/2006/relationships" xmlns:p="http://schemas.openxmlformats.org/presentationml/2006/main">
  <p:tag name="AS_UNIQUEID" val="4037"/>
</p:tagLst>
</file>

<file path=ppt/tags/tag997.xml><?xml version="1.0" encoding="utf-8"?>
<p:tagLst xmlns:a="http://schemas.openxmlformats.org/drawingml/2006/main" xmlns:r="http://schemas.openxmlformats.org/officeDocument/2006/relationships" xmlns:p="http://schemas.openxmlformats.org/presentationml/2006/main">
  <p:tag name="AS_UNIQUEID" val="4038"/>
</p:tagLst>
</file>

<file path=ppt/tags/tag998.xml><?xml version="1.0" encoding="utf-8"?>
<p:tagLst xmlns:a="http://schemas.openxmlformats.org/drawingml/2006/main" xmlns:r="http://schemas.openxmlformats.org/officeDocument/2006/relationships" xmlns:p="http://schemas.openxmlformats.org/presentationml/2006/main">
  <p:tag name="AS_UNIQUEID" val="3990"/>
</p:tagLst>
</file>

<file path=ppt/tags/tag999.xml><?xml version="1.0" encoding="utf-8"?>
<p:tagLst xmlns:a="http://schemas.openxmlformats.org/drawingml/2006/main" xmlns:r="http://schemas.openxmlformats.org/officeDocument/2006/relationships" xmlns:p="http://schemas.openxmlformats.org/presentationml/2006/main">
  <p:tag name="AS_UNIQUEID" val="4017"/>
</p:tagLst>
</file>

<file path=ppt/theme/theme1.xml><?xml version="1.0" encoding="utf-8"?>
<a:theme xmlns:a="http://schemas.openxmlformats.org/drawingml/2006/main" name="Office 主题">
  <a:themeElements>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宋体"/>
        <a:cs typeface="Arial"/>
      </a:majorFont>
      <a:minorFont>
        <a:latin typeface="Calibri"/>
        <a:ea typeface="宋体"/>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2636</Words>
  <Application>Microsoft Office PowerPoint</Application>
  <PresentationFormat>全屏显示(16:9)</PresentationFormat>
  <Paragraphs>629</Paragraphs>
  <Slides>57</Slides>
  <Notes>1</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2</vt:i4>
      </vt:variant>
      <vt:variant>
        <vt:lpstr>幻灯片标题</vt:lpstr>
      </vt:variant>
      <vt:variant>
        <vt:i4>57</vt:i4>
      </vt:variant>
    </vt:vector>
  </HeadingPairs>
  <TitlesOfParts>
    <vt:vector size="75" baseType="lpstr">
      <vt:lpstr>Hoefler Text</vt:lpstr>
      <vt:lpstr>黑体</vt:lpstr>
      <vt:lpstr>华文新魏</vt:lpstr>
      <vt:lpstr>华文中宋</vt:lpstr>
      <vt:lpstr>楷体</vt:lpstr>
      <vt:lpstr>楷体_GB2312</vt:lpstr>
      <vt:lpstr>宋体</vt:lpstr>
      <vt:lpstr>微软雅黑</vt:lpstr>
      <vt:lpstr>Arial</vt:lpstr>
      <vt:lpstr>Arial Black</vt:lpstr>
      <vt:lpstr>Calibri</vt:lpstr>
      <vt:lpstr>Times New Roman</vt:lpstr>
      <vt:lpstr>Verdana</vt:lpstr>
      <vt:lpstr>Wingdings</vt:lpstr>
      <vt:lpstr>Wingdings 2</vt:lpstr>
      <vt:lpstr>Office 主题</vt:lpstr>
      <vt:lpstr>Photoshop.Image.6</vt:lpstr>
      <vt:lpstr>Bitmap Image</vt:lpstr>
      <vt:lpstr>PowerPoint 演示文稿</vt:lpstr>
      <vt:lpstr>有丝分裂</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学科网</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rbm.xkw.com</dc:creator>
  <cp:lastModifiedBy>sdfz</cp:lastModifiedBy>
  <cp:revision>6</cp:revision>
  <cp:lastPrinted>2021-03-18T14:20:00Z</cp:lastPrinted>
  <dcterms:created xsi:type="dcterms:W3CDTF">2021-03-18T14:20:00Z</dcterms:created>
  <dcterms:modified xsi:type="dcterms:W3CDTF">2021-04-06T10:00:23Z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lbum">
    <vt:lpwstr>rbm.xkw.com</vt:lpwstr>
  </property>
  <property fmtid="{D5CDD505-2E9C-101B-9397-08002B2CF9AE}" pid="3" name="author">
    <vt:lpwstr>rbm.xkw.com</vt:lpwstr>
  </property>
  <property fmtid="{D5CDD505-2E9C-101B-9397-08002B2CF9AE}" pid="4" name="company">
    <vt:lpwstr>学科网</vt:lpwstr>
  </property>
  <property fmtid="{D5CDD505-2E9C-101B-9397-08002B2CF9AE}" pid="5" name="copyright">
    <vt:lpwstr>学科网版权所有</vt:lpwstr>
  </property>
  <property fmtid="{D5CDD505-2E9C-101B-9397-08002B2CF9AE}" pid="6" name="ICV">
    <vt:lpwstr>5387B7BBA4294525B37F8C2DEA5AF1E9</vt:lpwstr>
  </property>
  <property fmtid="{D5CDD505-2E9C-101B-9397-08002B2CF9AE}" pid="7" name="KSOProductBuildVer">
    <vt:lpwstr>2052-11.1.0.10228</vt:lpwstr>
  </property>
</Properties>
</file>

<file path=docProps/thumbnail.jpeg>
</file>